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0" r:id="rId2"/>
    <p:sldId id="256" r:id="rId3"/>
    <p:sldId id="505" r:id="rId4"/>
    <p:sldId id="499" r:id="rId5"/>
    <p:sldId id="443" r:id="rId6"/>
    <p:sldId id="508" r:id="rId7"/>
    <p:sldId id="50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90"/>
            <p14:sldId id="256"/>
            <p14:sldId id="505"/>
            <p14:sldId id="499"/>
            <p14:sldId id="443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04:37:15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15435 4187 6145,'0'7'647,"1"-2"-762,-1-5 160,-9-4-3,7 3-42,-6-4-5,7 5-155,-4-1 14,1 1-338,-3 0-364,3 0 0,1 0 0,1 0 0</inkml:trace>
  <inkml:trace contextRef="#ctx0" brushRef="#br0" timeOffset="1001">15435 4187 6000,'0'7'2755,"1"-2"2042,-1-5-4853,81-29 3,-53 24 34,23-8 1,-3 5-16,-28 16 47,9 11 0,0 1-10,-5-4 27,5 5 1,0-2-36,1-8 2,1-1 3,2-4-6,-10-4 4,-2-2-52,0 0-61,19-3 112,-18-1-3,14-2 4,-21 0-1,2 1 0,2 0-33,1 1-20,1 1-9,12 2 71,3 1-348,0 2 305,-2 2-2,1 6 39,-10-1 0,8 3 11,-3 3 42,0 0-16,-1-1-32,-3-3 40,-9-6 17,2 0-32,-1-2 311,3-1-341,26-1 6,-16-2-1194,21-1 1188,-21-1-2980,14-5 2980,-9 3-6,12-3-1035,-18 5 1,0 1 978,8-1-124,20 0 186,-32 3 529,7 4-529,-10 0-3,7 3 2163,-3 1-2107,11 3-48,-7-3 3314,4 0-3310,-17-5 64,-1 0 438,1-1-421,8-1-9,2-2-75,1-1-1,0-2-5,2-4-8,-5 1-37,8-4-28,3 0-25,2 1 16,-1 1 18,-6 3-6,-14 4-11,-4 1 72,-2 1 9,-3 1 135,6 6-54,-3 0-73,4 3 83,-2-2-83,-2-2 65,1-1-20,1 0 62,18 2-14,-9-3-31,15 0-59,-15-4-3,11 0 29,-8 0-34,7-1-1,1-6 35,-14 1-4,7-2-30,-19 4 0,-1 1 3,-3 2-1,0 0 3,-2 0-1047,-1 1 205,-1-1-684,1-2-22,-1-2 692,-5-6 0,3 6 0,-3-3 0</inkml:trace>
  <inkml:trace contextRef="#ctx0" brushRef="#br0" timeOffset="3019">21880 4187 6372,'8'3'1991,"-1"0"-1417,-7-3 3553,0 0-4127,6 0 62,1 1-60,9 0-2,3-1-58,6 0-24,3-2-335,24-4 159,-17 0 1,1-1 202,-7 2 1,0 0 13,9-3 1,-3 1-33,-8 3 36,5-1-16,0 4 45,-12 0-1,10 1 9,-15 0 9,-1 1 111,5 5-50,-4 1 17,12 14-76,-8-4-11,3 4 101,2-3-56,-7-8 28,5 1-62,18-6-3398,1-5 3385,8-3 2,-7-5-428,-12-3 436,1-2 1,0-1-39,-3 1 1,0 1-88,18-4-120,7-2 192,-22 12-64,-4 4 106,-8 2 3,6 3 3092,2 6-3075,3 3 28,0 1 2,12 0 43,-15-7 542,11 1-591,-8-5 0,1-2-3330,22 2 3307,-20-3 0,-1 1-12,11-2 177,-17-3-183,-3 1-28,-1-2 28,1 0-75,13-5 22,-5 3 44,10-2-36,-8 4 37,0 1 2,0 1-22,0 3-126,-2 1 210,-2 1 34,6 8-76,-4 4 56,-2 4-14,-8 1 25,-1 0-28,-6-5 211,22 9-91,-2-11 3048,9 1-3120,-1-7-65,-6-5-36,3 0 37,1-1-37,0-2-9,14-5-2,0-3-719,-1 0 727,-7 1-50,-16 4 44,-1 2-27,-4 1 25,-1 1 8,2 1 213,-3-1-219,-1 2 6,-3-1-2,-1 0 935,-5 0-967,4 0-360,-3 0-819,-1 0 270,0-1-121,-4-1-448,-3 1 1515,-1-5 0,-2 5 0,0-2 0</inkml:trace>
  <inkml:trace contextRef="#ctx0" brushRef="#br0" timeOffset="7921">12603 13158 10169,'6'9'2035,"-1"-3"-1808,-5-6 1756,0 0-1930,4 0 12,-3 1 184,3-1 163,-4 1-138,0 0-352,0 1 75,0 5 36,0 2 4,-2 7 61,-1 3-56,-2 6-42,-3 7-24,-2 8 0,-2 6 28,1-2 1,0 1-763,-2 11 1,0 0 758,2-8 1,1 0 22,0 6 0,1 0 6,2-12 1,0 1-28,-1 11 0,-1 6 94,3-10 0,0 5 1,0 0-1,1-4-846,0-10 0,1-3 1,0 5 809,-1 9 1,-1 7-1,0 0 1,2-8-1,-1 1 1,1-5-795,0 3 0,0 0 764,0-1 0,1 3-7,-1-9 1,1 5-1,-1 1 1,1-2 4,-2 7 1,1-2 0,-1 2-4,1-7 1,0 2 0,-1 0 0,1-4-501,-1 1 1,0-3 0,0-4 516,0 3 1,-1-3-9,0-1 0,0 0 261,0-2 1,0 0-250,-1 11 1,-1 0 88,3-14 1,0 1-115,-1 7 1,0-2-23,0 8 580,0-6-580,1-5-47,0 3 38,2-14 1858,0 5-2255,2-22 203,1 0-60,0-8 1401,0 0-3065,-1-6 1294,0 1-887,-1-4 198,-1 3 1322,2-9 0,0 9 0,1-6 0</inkml:trace>
  <inkml:trace contextRef="#ctx0" brushRef="#br0" timeOffset="11404">14450 13610 6134,'-1'-5'-291,"0"2"238,1 3 47,-54-5-1057,41 3 0,-41-3 0,54 5 1</inkml:trace>
  <inkml:trace contextRef="#ctx0" brushRef="#br0" timeOffset="12155">14430 13589 5944,'10'7'0,"-2"-1"5,-8-6 7415,0 0-11663,79 0 4232,-41 2 59,4 0 0,10 0 0,-5 1-93,-9 1 0,-2 1 42,8-1 1,1 1-49,-11-1 1,-1 0 1,1 0 0,-1 0-2025,17 1 2072,-18-1 1,0-1-185,-2 0 1,-1-1 104,28 3 81,-1 0-3,-10-1-22,-16-2 169,0 0-141,-2 0 1999,0 0-1991,11 1-11,-8-1 6,8 2-6,-12-2 8,1 2-5,0-2 0,0 2-3,1-1 415,-1 0-552,13 2-17,15 4 154,-10-1 0,-14-2 0,-1 0 2340,-1 0-2340,9 2 544,-3-2-558,10 3-28,-10-3 39,0 0-2,-21-3-76,-3-2-20,-1 1 3,-2-1 770,4 0-672,-5 0 6,2 0 0,-8-1 8,0 0-258,-1 0-120,0 1-235,-1 0-759,0 2-303,-5-3 1661,-3 1 0,1-1 0,0 0 0</inkml:trace>
  <inkml:trace contextRef="#ctx0" brushRef="#br0" timeOffset="15156">20956 13507 6892,'-8'-2'1321,"1"0"-1631,7 2-2213,0 0 1624,32 20 1,-24-16 0,25 16 0</inkml:trace>
  <inkml:trace contextRef="#ctx0" brushRef="#br0" timeOffset="15672">20956 13507 6126,'-8'-2'1416,"1"0"-987,7 2 4798,0 0-4937,104 8-155,-66-6 1,1 0-438,4 0 0,5 1 0,-2 0 377,7-2 1,-6 0-1350,8-1 1278,-18 0 0,2 0-1,5 0 0,-2 0-3,-9 0 0,1 1 32,12-1 0,0 1 17,-11 1 0,-2 0-17,3 0 0,-1 1-32,1 0 0,0 1-20,0 0 1,0 0-4,-2 0 1,2 0-291,2 0 1,3 1-1,0 0 153,-1 1 1,0-1 0,0 1 111,0-1 0,-1 0 0,1 0-12,4 2 0,1 1 1,-3-1-94,0 0 1,-1-1 166,-3 0 0,2 0 0,-2-1 9,3 1 1,-3-2-24,-1 0 0,-3-2-56,6 1 56,0-1-36,-1-1-2261,10 2 2087,-15-2 629,13 0-593,-26 0 659,0-1-496,-13 1 302,-3-1-980,-3 0 1046,-1 0-357,-12-4 0,8 3 0,-8-2 0</inkml:trace>
  <inkml:trace contextRef="#ctx0" brushRef="#br0" timeOffset="15840">23337 13712 10569,'3'8'-1495,"-1"-1"-795,-2-7 2290,0 0 0,0 0 0</inkml:trace>
  <inkml:trace contextRef="#ctx0" brushRef="#br0" timeOffset="20840">14922 14184 684,'6'11'3800,"-2"-2"-1369,-4-9-1241,0 0-206,6 1-990,-4-1 599,5 0-537,-3 0 2080,3-1-2130,-2 1 140,11 1-110,-2 0-36,4 0 0,-2 0 34,4 0-34,-3-1 128,28 1 119,-3 2-244,9 1 5,-5 1 37,-10-1-880,2 1 796,0 0-59,-1 0 0,3 1 71,2 0 1,0 0 26,1 1 0,0-1-291,-3-1 0,-4 0 235,6-1-5,0 1 8,1-1-1374,-12-1 1,1 0 1437,18 2-11,-17-2 0,-1 0-1588,16 0 1583,-1 1-227,1 0 151,-3 0-48,-1 0 57,-9-1 1,0 1 29,7 1 40,-11-2 1,0 0 142,9 2-149,-11-1 16,8 0 2045,-13-1-2005,19 3 41,3 1-89,-1-1 3062,-5 0-3076,-16-2-23,-8-1 26,6 0 5,-13-1 720,0-1-717,-6 0 215,0-1-212,-1 1-5958,-1-1 5958,-7 1 0,5-1 0,-5 1 0</inkml:trace>
  <inkml:trace contextRef="#ctx0" brushRef="#br0" timeOffset="22993">14429 15272 6803,'7'3'1479,"-1"-1"-1426,-6-2 1352,149-30-3053,-118 26 0,1-1 1700,9-2 1,9-2 0,0 0-1,-9 4 3,-8 2 0,-3 3-55,1-1 0,4 0-18,8 1 0,6-1 0,-1 1-31,-4 0 1,-1-1 0,1 1-4,8 0 1,2 0 0,-3 0-17,-10 0 1,-3 0 0,1 1-196,18 0 0,-3 1-76,-14-1 1,3 1 183,5-1 0,9 0 1,0 0-1,-8 0 155,-4 0 0,0-1 2,10 1 1,6-1 0,-10 1 0,3-1 6,-4-2-4,-3 1 789,-5-2-783,2 0 0,1 1-14,-1-1 3,0 1 0,0 0-39,6 2 28,-15 0-124,4 0-94,-28 0-127,-5 0 1616,-1 0-1817,-3 0 349,-1 0 1,-1 0 0</inkml:trace>
  <inkml:trace contextRef="#ctx0" brushRef="#br0" timeOffset="23161">16810 15170 6409,'11'4'201,"-3"0"1,-8-4-1</inkml:trace>
  <inkml:trace contextRef="#ctx0" brushRef="#br0" timeOffset="24711">14758 15827 6364,'5'0'3348,"0"0"-2155,-5 0-1238,7-1-4178,8 1 4268,5 0 627,7 0-672,-1 1-45,6-1 45,4 1-55,-2-1 1,2 0 22,-7 0 0,4 0-328,7 0 0,7 1 0,4 0 1,0 0 337,-5 2 1,2 0 0,0 1-1,1 0 1,0-1-319,-2 0 1,1-1-1,-1 0 1,1 1-1,0 0 290,4 1 1,1 1 0,0 0 0,-3 0 0,-4-1-12,4 0 1,-4 1-1,-1-1-79,0 0 0,-1 0 0,5 0-141,-6 0 0,3 0 0,2 0 0,1-1 0,-3 1 281,6-1 0,-2 0 0,0 0 0,0 0 0,-3 0 0,0 1 0,-1-1 0,-5 0 0,11-1 0,-1 0 0</inkml:trace>
  <inkml:trace contextRef="#ctx0" brushRef="#br0" timeOffset="29360">14881 10982 6593,'-1'-5'2646,"1"0"283,0 5-2783,4 4 8,0-3 25,5 2 255,8 2-398,-6-1-30,7 3-6,-8-2-3,0 0 3,2-2 0,1 1-3,3-1-33,13 5 30,13 0 68,2 2-1552,7-2 1560,-9-2-70,3 0-657,2 0 655,1 0-22,-2-1 0,2 0 7,-18-1 0,0-1-498,17 3 1,-1-1 475,3 2 33,-1 1 6,0-1-36,0 2-1,-1-1 34,-3 0 1,2 0 2,-17-3 0,1 0 14,8 1 0,3 2 0,-4-2 22,19 5-10,-18-5 1,-1 1 91,15 2-115,0 0 20,-15-3 1,0 0-24,21 3 0,-22-3 0,0 0-2,14 1-32,-1 0 31,0 0 0,0-1 3,-1 0-16,-11-2 0,5 1 1,-3 0 15,-5-1 0,0 0-117,13 1 1,6 1-1,-7 0 114,-14-3 1,-2 1 0,11 0 1,-1 1-18,-11-2 1,0 0 501,28 2-521,-7 1 1,1-1 126,-20-2 0,-1 0-92,17 2 1,-2 0-35,-4 1 37,-2-2-435,-4 0 435,12 0-6,-17-2 1,0 0-1,20 1-47,-15-3 0,-1 1 1524,0-1-1536,11 0 29,-14-2 8,0 0-36,16-8-23,-18 3 1001,20-9-852,-23 2-59,0-2 644,-4 0-529,4-10-37,-11 7-28,8-13 96,-15 11-141,-1-1-2,-2-3 61,-4-14-39,-6 9 0,-2-1 34,-4-19-990,0 19 0,-2 2 1045,-5-2-117,-3 1-8,-2 2-29,-3 1 21,0 2 4,-3 0 68,-15-10-56,7 10-72,-11-7 27,22 18 0,-1 0 1431,-14-7-1386,13 7 0,0 1-8,-15-5-18,1 3 1,-7-2 23,11 6 0,-2 0 1,0 1-1073,1-2 1,-1 1-1,1 0 1074,-2 2 0,1 0 0,3 1 18,2 1 0,3 1-620,-1 0 1,-1 1 605,2 0 1,-2 0 11,-14-1 1,0 0-17,10 1 0,0 2 1,-9-3 1,-3 1-2,-1 1 0,0 0-266,12 1 0,0 0 264,-14-1 1,1 0 1,16 2 0,-2 0-14,-7-1 0,-6 1 0,4 0-495,1 0 1,0-1 508,-1 1 0,-2 0 0,2 1 7,-7-1 0,4 0 657,11 1 1,-1 0-666,-1 0 0,-3 1 0,0 0-2,-1-1 0,1 1 1,0 0 0,-11 0 1,0 0 99,13 0 1,-1 0-1,5 0-100,4 1 1,3 0-17,-1-1 0,0 1-9,1 1 1,0 0 21,-1-1 1,1 1 4,0 0 0,1 1-1,0-1 0,-1 0 16,-11 3 0,0-1-15,11 0 0,0-1 0,-8 2 0,0 1 4,4-1 1,3 1 206,-18 3-211,20-3 0,0 1 1521,-10 2-1527,2 1-871,-14 5 877,14-4 0,-8 4 591,18-3-554,3 0-32,5 0 869,5 1-837,4 0-37,2 0 165,5 17 1737,2-10-1900,8 21 10,1-21 32,7 7-35,-1-8 669,3 0-605,27 17-48,-9-17 1,2 0-584,-3 1 1,1-1 558,7-1 1,-2-4-2,11 2-45,4-3-40,-17-7 1,5 0 0,-2-1 82,0 1 1,1-2-17,1 1 1,3-1-1,0 0-97,-4-2 0,-2 0 1,0 0-1547,7 0 0,2 0 1522,-7-1 0,3 1 0,-3 0-138,3-1 0,1 1-1231,4 1 1,6 1-1,-5-1 997,-3 0 0,1 0 511,4 1 0,5 1 0,-11-1 0,-6-1 0,3 2 0</inkml:trace>
  <inkml:trace contextRef="#ctx0" brushRef="#br0" timeOffset="30198">19129 11885 6117,'-5'-8'242,"-28"3"1,-9 4-5909,-12 1 5666,6 1 0,-8-1 0,8 1 0,-6-1 0,18 1 0,-1-1 0</inkml:trace>
  <inkml:trace contextRef="#ctx0" brushRef="#br0" timeOffset="31340">13198 11249 10256,'0'7'148,"-8"20"0,-3 6 62,-1 5-2217,-3 5 1,1 2 2020,4-13 0,2-1-14,-2 1 0,2 2-2,-1-1 1,1 1-2,1-2 1,-1 1-219,-2 16 0,1-2 263,-3 7-39,5-17 0,0-4-3,2-15 1030,1-8-893,2-4-28,0-4-109,1-2 1386,-3-27-1605,3 5 1,-1-11 0,1-2 134,1-10 466,0 13 0,1-1-427,1-16-1720,2 0 1,2-2 1765,-2 20 1,0 0-136,3-17 0,0 1 316,1 7 211,1-1-46,-2 17 540,0-1-668,-4 18 2852,-2 8-2999,-1 10 622,0 9-694,-1 8 0,-2 9-9,0 4-44,-3 2-70,4-7 0,0 0-213,0 6-118,0 16-193,2-37-201,0-6 313,0-1 535,0-3 0,0-5 0,0-1 0</inkml:trace>
  <inkml:trace contextRef="#ctx0" brushRef="#br0" timeOffset="39313">12274 7964 10583,'11'11'963,"-3"-3"309,-8-8 671,0 0-1416,56-4-440,-28 11-87,4-6 0,0 2-124,-13 13 10,-3 11 69,-4-2 42,3 13-5,-6-5-54,-1 20-624,-3-11 633,-2 13 50,-3-20-28,-3-4 25,-2-3 12,-4-5-6,-1-4 37,-1-4-37,-5-1-126,7-8-54,-2 1-340,10-7 875,3 0-623,2-2-69,4-1 54,20-6-3115,-7 5 3398,14-3 37,-12 9-398,-1 4 426,0 7-162,-2 8 178,-2 8-56,-4 8 1,-2 3 47,1 12-240,-4-8 0,-2 0 188,-8-8 0,-2-3 78,-3 18 350,0-19 1,-1-2-445,-7 7-127,-9 14-584,10-22-375,-3 8-650,13-26-53,2-3 1784,0-5 0,1-1 0,0-2 0</inkml:trace>
  <inkml:trace contextRef="#ctx0" brushRef="#br0" timeOffset="134662">2258 3736 2470,'44'10'269,"0"0"1,-4 0 0,-4-2 2362,-5 1-2551,-2 0-36,-4 0 1375,5 7-1414,-10 7 2,-4-2 981,-19 7-933,-30 5-3,-4-5 845,9-8 1,-1 0-810,-18 6 37,-1-1 78,17-11 1,1-1 22,-12 4-93,-5 2 65,18-9-191,14-4-134,1 0-778,18-4 904,7-1-36,12-1 36,9 0-264,8-1-153,6-2 835,4-2-1037,0 0-1937,-10 0 0,0 0 1800,8-1 344,-14 2 1,-1-1 411,2 1 0,-18 2 0,2 0 0</inkml:trace>
  <inkml:trace contextRef="#ctx0" brushRef="#br0" timeOffset="134898">2689 4064 6969,'5'9'2673,"-1"-1"-2199,-31 40-329,19-27-77,-7 13 1,2-1 13,12-13-71,5 4 151,10-7-69,1-6-88,20 2-682,18-15 329,-8-4-392,-15 0 1,-3-3 457,3-8 142,-5-3 140,-6 0 173,-5-1 82,-7 1 64,-3 1 166,-13-5-121,-1 7 100,-11-2-346,-1 10-9,-5 4-109,-3 2 0,-3 5-263,-19 13-966,0 8 162,2 5 516,9 6 0,28-21 0,3 1 0</inkml:trace>
  <inkml:trace contextRef="#ctx0" brushRef="#br0" timeOffset="135558">3387 3900 6355,'8'-1'5113,"-1"1"-4623,-7 0-28,0 0-154,-69 27-308,44-14-94,-17 8 0,3 1 2,28-6-143,1 10 154,12-12-65,5 3 12,16-4 69,-2-6-136,20 0 147,-15-6-88,14-7 142,-16-2-54,-3-3-10,-10-1 36,-8 2-179,-1 0-376,-5-7-338,-2 0 291,0 0-145,-2 4 775,5 3 0,1 6 0,1-2 0</inkml:trace>
  <inkml:trace contextRef="#ctx0" brushRef="#br0" timeOffset="135711">3715 3900 8601,'4'8'1330,"-1"-1"-1140,-3-7 85,0 0-65,-17 48-546,-2 1 43,7-14 0,0 0-454,-7 19 747,3-7 0,9-26 0,-5 11 0</inkml:trace>
  <inkml:trace contextRef="#ctx0" brushRef="#br0" timeOffset="136025">3407 4372 9069,'4'4'2173,"-1"-2"-2744,-3-2 179,64 2-143,-31-1 139,16 0 0,0 0 194,-14 3 73,3 1 383,-24 3-254,-7 3 311,-25 19-129,-1-8-1372,-23 17 1506,5-13 40,-4 1 8,-2 1 0,0-1-65,3 0-244,16-10 1,1 1 0,-14 13-84,5-3-8,16-8-5,12-11 13,3-2 64,15 0-89,14-3 328,9 0-903,10-7-212,-6-3-89,1-6-340,0-4-528,-6 1 1669,0-7 0,-20 13 1,-2-4-1</inkml:trace>
  <inkml:trace contextRef="#ctx0" brushRef="#br0" timeOffset="136446">3818 4269 11549,'3'10'129,"0"-2"-275,-3-8 46,0 0-500,79-15 54,-45 12 318,13-5 0,0 2-164,-12 11 392,-14 1 11,-1 7 79,-15 1 293,-20 18-75,2-11-1061,-15 13 759,7-17-6,-1-2-53,3-2-541,-2 1 185,8-6-313,2-1 439,9-6 101,1-1 303,7 0 1234,0-2-846,16-5-422,20-16-123,-7 4-12,14-9-78,-12 12 62,-12 8-1,6 1 804,-20 29-128,-12 10-502,-7 10-109,-11 0-53,2-12-31,3-2-700,-2 5-1022,7-6 1806,4-5 0,5-11 0,3-9 0</inkml:trace>
  <inkml:trace contextRef="#ctx0" brushRef="#br0" timeOffset="136625">4454 4393 7285,'1'9'3430,"0"-2"-2758,-1-7 117,0 0-707,-20 52-82,10-24 0,-3 5 0,-2 3-41,4-6 0,1-2-1776,-10 23-726,1 1 1120,8-21 1423,9-22 0,2-5 0,0-2 0</inkml:trace>
  <inkml:trace contextRef="#ctx0" brushRef="#br0" timeOffset="136758">4413 4639 9172,'3'6'2122,"-1"-2"-5484,-2-4 3362,44 2 0,-32-1 0,32 1 0</inkml:trace>
  <inkml:trace contextRef="#ctx0" brushRef="#br0" timeOffset="137009">4639 4475 8864,'5'10'2993,"-2"-2"-2990,-3-8-1033,0 0 920,55-4 46,-34 7 64,10-4 0,-1 3 535,-16 19-17,-8-7-3,-4 10-53,-8-11-199,-5 2-173,-4-1-90,-1 1-42,-2-1-1899,-11 8 477,12-10-96,-7 5 1560,16-13 0,4-2 0,2-2 0</inkml:trace>
  <inkml:trace contextRef="#ctx0" brushRef="#br0" timeOffset="137141">4762 4618 8724,'10'5'1932,"-2"-2"-1834,-8-3-700,0 0-1193,31 47 1795,-18-30 0,19 31 0,-27-43 0</inkml:trace>
  <inkml:trace contextRef="#ctx0" brushRef="#br0" timeOffset="137338">5111 4495 7733,'6'12'4208,"-1"-2"-3919,-5-10 581,0 0-654,-20 57-4467,5-10 4246,1-7 1,1 0-60,-1 11 692,8-18-1071,1-4-2479,2-3 1906,0-5-395,2-5-169,0-5-410,1-4 1990,0-4 0,0-2 0,0-2 0</inkml:trace>
  <inkml:trace contextRef="#ctx0" brushRef="#br0" timeOffset="137579">5419 4413 13215,'34'36'-6,"0"0"1,0-4-1,-13-3 48,-26-8-5800,-12 8 5397,-1-7-348,-10 5 1029,7-7-2907,-9 8 1016,8-8 1656,-5 8 0,18-19 0,1-1 0</inkml:trace>
  <inkml:trace contextRef="#ctx0" brushRef="#br0" timeOffset="137709">5337 4906 2907,'3'6'5152,"0"-1"-2336,-3-5-1900,0 0-76,-7 46-3576,-2-16-131,-1 25-2820,2-33 5687,6-16 0,1-3 0,0-2 0</inkml:trace>
  <inkml:trace contextRef="#ctx0" brushRef="#br0" timeOffset="137997">5768 4434 10600,'0'5'1072,"0"-1"-1200,0-4-15,55 28 143,-34-13 72,12 7 1,-4 4 482,-28 16-256,-5-6-63,-14 9-161,-3-19-75,-3 1-422,-2-1 21,0 2-651,0-1-569,2-1 809,-7 8 1,16-18 0,-2 2 0</inkml:trace>
  <inkml:trace contextRef="#ctx0" brushRef="#br0" timeOffset="138112">5686 5132 10673,'1'8'2105,"1"-2"-1925,-2-6-2274,0 0 1,0 0-1</inkml:trace>
  <inkml:trace contextRef="#ctx0" brushRef="#br0" timeOffset="144511">6794 4844 11549,'7'1'-316,"-1"0"652,-6-1-132,0 0-209,58 6-12,-32 2-107,10 1 1,-3 3-11,-19 4 134,-7 4 25,-8-7 48,-14 8-73,-1-4-8,-29 15 2,-3-5-309,-4 0 405,2-4 84,18-8 24,3-2-32,4-1-116,5-1-50,5-2-64,5-2-180,4 0 241,3-2-33,5 2 36,4-1 317,16 6-322,1-2-415,28 9-818,-16-10 0,2-2 644,-7 0 1,0-2-981,6 1 1,-2-2 1573,3-3 0,-20-1 0,0 0 0</inkml:trace>
  <inkml:trace contextRef="#ctx0" brushRef="#br0" timeOffset="144694">7307 5029 13695,'-3'17'1167,"1"-2"-984,-31 14 1,-8 3-36,8 0-716,4-7 1,-4 4-1,6-3 453,0 8-3537,6-2 2829,6-4-152,6-2 646,4-4 329,15 1 0,-7-11 0,8-1 0</inkml:trace>
  <inkml:trace contextRef="#ctx0" brushRef="#br0" timeOffset="144967">7451 5090 11322,'-8'12'1524,"3"-3"-1379,5-9 713,0 0-562,-60 54-296,39-31-437,-14 17 0,6 1 40,27-20-438,19 14 320,3-25-193,13-1-158,-4-8-212,20-19 1336,-22 6 252,11-16 72,-31 13-316,-5-1 6,-2 2-272,-3-1 92,-3 1 98,-17-8-598,8 8-385,-9-6-1368,10 8 534,6 3 1627,1-2 0,6 7 0,1 0 0</inkml:trace>
  <inkml:trace contextRef="#ctx0" brushRef="#br0" timeOffset="145144">7841 5111 9320,'5'16'2532,"-2"-2"-2348,-17 12 1,-8 3-797,3-5 612,-5 10 0,-1-1-62,3-11-375,0-2-243,4-2-1277,-3 4 1957,1 3 0,7-9 0,2-1 0</inkml:trace>
  <inkml:trace contextRef="#ctx0" brushRef="#br0" timeOffset="145444">7574 5460 6829,'0'7'4331,"0"-2"-4222,0-5 479,0 0-635,55 10 38,-34-5-14,11 2 1,-3 1 22,-18 1 272,-5 9 218,-7 6-283,-5 2-3327,-8 3 3363,-6-7-79,-2 1-24,-14 9-81,10-9-59,-7 6-81,11-8-1,8-7 1,1 0-25,10-8 3130,1-3-3214,2-2 290,6 0-562,19-8 81,-1-1-190,16-7-258,-13 0-363,3-3 144,-2-1-788,12-10 1836,-13 9 0,-2 0 0,-16 14 0</inkml:trace>
  <inkml:trace contextRef="#ctx0" brushRef="#br0" timeOffset="145838">7902 5460 6456,'9'1'4486,"-1"-1"-4106,-8 0 743,0 0-1294,37-16 135,-18 11-48,30-11-140,-27 15-59,0 0 28,-1 1 129,-3 2 45,-3 2 227,-4 11 8,-5-3 17,-2 8-43,-6-5 144,-9 8-272,0-7-118,-17 10-618,1-9 392,5-3-141,1-5 104,17-8 71,1 0 63,3-1 29,2-5 638,13-12 25,-2 3-61,11-10 69,3 5-360,-6 5 153,16-7 115,-6 10-232,-8 3 17,-3 5 316,-16 6-236,-3 2-55,-1 5-73,-3 3-305,-13 20-65,4-11-162,-9 13-120,11-19-384,2-1-364,1-1 118,3-2 1184,1-1 0,2-5 0,0-1 0</inkml:trace>
  <inkml:trace contextRef="#ctx0" brushRef="#br0" timeOffset="146011">8415 5460 9602,'11'14'2624,"-2"-3"-2019,-9-11 233,-43 46-799,25-24-1019,-8 7 0,1 1 863,9-7-2460,2-1 1656,-3 7-2704,3-2 1685,3-2 1846,4-8 0,5-11 0,1-3 0</inkml:trace>
  <inkml:trace contextRef="#ctx0" brushRef="#br0" timeOffset="146188">8333 5665 10023,'10'7'2316,"-3"-1"-2252,-7-6-333,0 0-249,47 15-162,-28-10-558,37 11-313,-40-15 1551,0-2 0,-8 1 0,0-1 0</inkml:trace>
  <inkml:trace contextRef="#ctx0" brushRef="#br0" timeOffset="146444">8539 5542 10930,'5'9'1543,"-1"-2"-1688,-4-7-491,0 0-126,69-6 625,-33 12 177,7-4 1,-2 2 133,-19 12 607,-14 8-336,-13-9-75,-7 6-62,-7-5-45,-26 16-355,15-12-342,-16 10-1025,16-13 303,12-6-1070,-5 3 2226,17-10 0,0 0 0,6-4 0</inkml:trace>
  <inkml:trace contextRef="#ctx0" brushRef="#br0" timeOffset="146561">8539 5768 7063,'8'11'3491,"-1"-2"-2608,-7-9-368,0 0-442,47 44 7,-29-18-570,11 8 0,-3-1-510,-15-7-493,-1-2 1493,-5-15 0,-3-5 0,2-2 0</inkml:trace>
  <inkml:trace contextRef="#ctx0" brushRef="#br0" timeOffset="146763">8928 5686 11742,'11'11'2429,"-3"-1"-1819,-27 39-914,9-22 325,-3 6 0,0 1-21,1-3 0,0-1 0,1-1-5,0-3-1320,-2 9 359,6-17-311,-1 4 1277,7-24 0,1 3 0,0-6 0</inkml:trace>
  <inkml:trace contextRef="#ctx0" brushRef="#br0" timeOffset="146988">9154 5583 11059,'12'10'2176,"-2"-2"-1895,-10-8-279,0 0-2,56 30 98,-35-7 6,9 2 0,-3 1-104,-21 2-87,-12-2-165,-4-9-281,-6-1-436,-4 1-848,-2-2 1817,-10 2 0,17-8 0,-4 0 0</inkml:trace>
  <inkml:trace contextRef="#ctx0" brushRef="#br0" timeOffset="147111">9175 6096 13282,'8'5'1832,"-1"-2"-1868,-7-3-502,0 0 1,0 0-1</inkml:trace>
  <inkml:trace contextRef="#ctx0" brushRef="#br0" timeOffset="148599">2176 4618 5995,'-5'-1'554,"1"0"3467,4 1-3341,33 7-517,-11-1-90,30 8 371,-15-3-444,7 1 0,7 3 0,-23-8 0,5 2 17,15 4 1,9 2 0,-4-1-504,-14-4 1,-3 0-1,4 0 492,5 1 0,5 2 1,1 0-1,-1-1-8,-1 0 1,1 0 0,-1 0 0,-1-1-381,5 2 1,-2-1 0,3 0 381,-2 0 0,4 1 0,-1 0 0,-4-1 0,1-1 1,-3 0 0,4 1-328,-1-1 0,5 2 0,2 0 0,-2-1 0,-4 0 326,-8-2 0,-3-1 1,-1 0-1,3 1-195,6 1 0,5 1 0,0 0 1,-2-1-1,-7 0 178,-4-2 0,-5 0 1,-1 0 69,17 3 0,-2 0-97,-5-1 0,-1 0 0,-6-1 1,-2 0 9,-5-2 0,-1 0-325,1 2 0,-3-1 153,1 0 1226,-2 2-1299,-31-10 1630,-3-1-2285,-6 0 2022,-3 0-1087,-12 1 0,14-1 0,-6 1 0</inkml:trace>
  <inkml:trace contextRef="#ctx0" brushRef="#br0" timeOffset="149013">6199 5912 11518,'-12'-4'1806,"2"0"-1516,10 4 278,0 0-263,62 17-425,-18-5 343,0-1 0,9 4 0,-3-2-1055,-1 0 0,-1 1 843,-1-1 0,3 1 1,-2-1-11,-7-1 1,-1-1 0,3 2 9,5 1 0,4 2 1,1 0-1,-2-1-789,5 2 0,-2-1 0,2 1 778,-12-3 1,2 0 0,1 1-1,-1-1 1,-3 0 19,13 4 1,-4 0 0,4 0-19,-11-3 0,2 1 0,1 0 0,1 1 1,-1-1-377,0 1 0,1-1 1,-1 0-1,1 1 1,-1-1 364,0 1 1,0-1 0,0 0-1,-1 0 1,-1 0-308,6 1 1,0 0 0,-3 0 0,-3-2 240,-4-1 0,-4-2 1,0 0-37,14 5 1,-2-1-185,-5-2 0,-2-1 146,-8-2 1,0 0-448,-1-1 0,-3-1-209,5 0 865,-7-1-1113,-26-9 1447,-26-13 1,16 9 0,-15-9 0</inkml:trace>
  <inkml:trace contextRef="#ctx0" brushRef="#br0" timeOffset="149412">4741 2976 11731,'6'5'3112,"-1"-2"-2664,-5-3 148,0 0-596,-39 47-2634,18-18 2599,-6 4 0,1 2 557,2 3-1278,-4 13-1647,7-6-324,4-3 2727,8-13 0,8-20 0,0-4 0</inkml:trace>
  <inkml:trace contextRef="#ctx0" brushRef="#br0" timeOffset="149845">5398 3058 13558,'0'-8'592,"-20"-22"0,-7-4-111,3 7-988,-7-9 1,-1 0 559,3 12-49,2 8 0,-1 3-12,-7-1-135,-18-2 338,29 17-694,-6 15 648,9 0-381,-4 30-3056,17 3 3285,5 2-58,9-1 453,4-16-535,7 14 45,-6-13 98,1 9-36,-7-16-40,-3 6 76,-5-10 9,-4 4-9,-7-14-25,-3-2 13,-2-3 12,-3-3 180,-2-3 329,-25-7-232,17-3-123,-15-6 104,26-2-1,1-7 3208,9 5-3627,6-10-3720,28 4 3759,6 1-3,21 0-70,0 6-282,-10 5 1,3 1-781,-10 3 0,1 0 737,11-2 1,0 1-299,-14 3 0,0 1 672,22-3 0,-2 0 1,-6 2-1,-11 0 0,1 1 1</inkml:trace>
  <inkml:trace contextRef="#ctx0" brushRef="#br0" timeOffset="150114">5685 3038 9724,'-18'-2'3685,"2"0"-3183,-18 15 1,-2 5-1151,13-6 577,-16 6 0,5 1 91,28-8-1101,20 8 720,2-8-138,17 4 16,-3-11-141,3-3 58,0-3 96,-1-4 470,-4-3-2510,0-11 2874,-13 4-444,-2-6 478,-12 7-87,-8-1-241,-3 1-14,-8 0 71,-4 1-158,-2 2-277,-14-1-1282,3 3 11,2 3-1224,12 3 3600,15 3 1,4 0 0,2 0-1</inkml:trace>
  <inkml:trace contextRef="#ctx0" brushRef="#br0" timeOffset="150273">6055 3058 8464,'6'11'2931,"-2"-3"-2749,-4-8 81,-41 46-140,16-22 1,-3 2-220,-3 7 1,-2 0-228,4-6 0,2-3-3138,-11 12 1487,17-16 1974,-8 7 0,24-22 0,0-2 0</inkml:trace>
  <inkml:trace contextRef="#ctx0" brushRef="#br0" timeOffset="150529">5727 3407 8587,'9'4'3595,"-1"0"-3598,-8-4-669,0 0 101,63 38 470,-47-19 83,15 11 0,-9 2 163,-36-7 78,-6-2 0,-4 0 36,-1-5 0,-2 0-340,1 0 1,0-1 271,-21 13-183,23-13-8,6-3-118,7 2 54,5-7-180,24 1-100,-2-7-292,22-3-201,-6-7-417,-4-3 0,-1-2-3638,14-7 4892,-10 1 0,-2 0 0,-9 7 0,0-5 0</inkml:trace>
  <inkml:trace contextRef="#ctx0" brushRef="#br0" timeOffset="150946">6137 3366 8654,'5'1'4600,"-2"0"-5633,-3-1 708,64 2-11,-24 7-702,0-6 1,-2 3 1021,-7 10 16,-19-2 316,-5 10-44,-10-5 531,-5 6-532,-6-8-55,-12 4-216,7-7 334,-7 4-488,11-10-652,0 0-40,7-5 1430,2 0-1651,8-9 875,3-1 192,3-6 227,4 0 565,7-6-456,-2 6-70,6-3-67,-2 7-70,2 1-56,3 1-12,3 1-13,2 4 69,0 0 256,8 4-48,-6 7-62,-6 1 804,-12 13-591,-16-6-106,-6 9-129,-6-6 33,-24 20-274,12-15-1191,-13 12 653,20-22-198,2-3-178,2-1-491,4-2-665,3-2 1315,5-2 1,1-3 0,1-1 0</inkml:trace>
  <inkml:trace contextRef="#ctx0" brushRef="#br0" timeOffset="151145">6958 3346 9903,'14'10'4511,"-3"-2"-5172,-29 19 0,-11 6 832,2 4-170,3-3 0,-5 7 0,2-2-35,1 3 1,1-1-546,0 1 0,1-1 306,1-3 0,1-1-643,3-4 0,2-3-1161,-9 13-57,-4 5 1526,16-26 1,6-10-1,4-6 1</inkml:trace>
  <inkml:trace contextRef="#ctx0" brushRef="#br0" timeOffset="151296">6732 3715 11401,'3'11'1067,"-1"-2"-1067,-2-9-810,0 0-234,58 7-604,-33-5 927,9 2 0,1-2-89,-7-5 1,-14 2-1,1-2 1</inkml:trace>
  <inkml:trace contextRef="#ctx0" brushRef="#br0" timeOffset="151513">6958 3592 12064,'-2'-9'1855,"1"2"-1894,1 7-51,0 0 26,56 12-18,-25-1 37,4 1 1,-2 0 44,-13 5 171,-12-2 142,-7-3-16,-7 0 8,-2 0-179,-8 2-182,-15 6-1398,-7-1 222,0 0-1652,6-6 888,16-7 1996,5-3 0,5-2 0,4-1 0</inkml:trace>
  <inkml:trace contextRef="#ctx0" brushRef="#br0" timeOffset="151646">7020 3736 6764,'3'8'4469,"-1"-2"-3498,-2-6-724,0 0-463,34 43-338,-23-31-345,25 32-1764,-27-42 2663,0-4 0,-2 1 0,-2-3 0</inkml:trace>
  <inkml:trace contextRef="#ctx0" brushRef="#br0" timeOffset="151863">7328 3571 9880,'7'5'3980,"-2"-1"-3496,-5-4 499,0 0-723,-8 47-83,0-15-27,-2 3 0,-2 7 1,0-4-107,2-10 1,-1 0-1431,-6 16 0,0-2 1386,-3-1-36,0-3 27,1-5-61,1-4 496,3-6-2459,-3 2 787,9-13-460,-1 1-214,9-13 1920,7-14 0,-5 10 0,6-9 0</inkml:trace>
  <inkml:trace contextRef="#ctx0" brushRef="#br0" timeOffset="152196">7574 3592 6747,'12'8'4931,"-3"-2"-4360,-9-6 126,0 0-599,55 20 40,-32-9-85,11 3 0,-2 1 85,-14-2-40,-4 2 137,-3-1 151,-6 1 107,-2-1 753,-19 16-1016,-9-3-230,-8 5-87,-4-7-330,10-8-306,1-2-287,2-1 1010,-15 10 0,23-14 0,-10 6 0</inkml:trace>
  <inkml:trace contextRef="#ctx0" brushRef="#br0" timeOffset="152330">7594 4167 4904,'10'4'3792,"-3"0"-246,-7-4-10056,0 0 6751,-28 36 0,20-27 0,-20 27 0</inkml:trace>
  <inkml:trace contextRef="#ctx0" brushRef="#br0" timeOffset="160582">6281 5686 10205,'9'5'1627,"-2"-1"-1299,-7-4 1898,0 0-1957,2 0-45,-1 0 0,2 1-3,-2-1 261,0 0-359,1 0-117,-1 0-51,0 0-42,1 0-11,0 0 90,3 1 13,10 5 23,28 10-28,-4-1-411,-9-4 0,0 0 411,11 5-37,3 0 32,5 1 2,-11-3 0,3-1 3,5 3 0,1 0-875,1 0 1,0-1 860,0 1 0,-2-1 12,-11-4 1,-1-1 1,1 2 0,0-1 0,1 0 0,-1 0 0,0 0 0,3 1 5,5 2 1,6 2 0,-5-2-5,0 0 0,-1 1-1,0-1 0,3 1 0,-2 0-8,3 3 0,-4-1 8,-8-4 0,-2 1-30,11 3 1,-2 0 29,-14-6 0,1 0-147,8 3 0,4 2 70,11 3 0,1 0-305,-9-3 0,-1 0 382,7 2 0,-4-2-34,3 1 26,-1 0-15,-7-2 1,2 2 1,-8-3 0,0 0 16,7 4 1,-1-1 1,-11-4 1,-4-1-1,13 6-31,0-2-2,1 1 30,-1-2-36,-2-1 0,2-1 0,11 4-161,-10-4 0,-1-1 170,3 0-110,12 3 1149,-14-4-1135,7 3 154,-9-2-19,-1 1-6,-3 0 240,-5-2-198,-1 0-42,-7-3-3,5 2 918,-3-3-915,-10-4 1329,3 1-1248,-13-3 586,0-1-451,-2 0-278,-1-3 70,2-3-8,0-6 62,14-39-62,-5 11-794,4-9 1,0-3 748,-6 19 1,1 1 13,3-12 0,2-2-41,-4 11 1,0 0-23,1 0 1,2-2-60,3-6 1,3-5 0,0 1 43,-3 8 1,0 1 0,1-1 78,3-7 0,0-2 1,0 3 16,-1 5 1,0 1 0,-2 5-8,-3 4 1,0 2 19,2-6 0,-1 0 146,2-15 204,-9 3-311,-2 9-39,-8 4-53,0 23 50,-2-1-168,1 4 1632,1 2-1461,0-1 11,1 4 96,-1 1-35,-1 1 267,-5-2-221,-2 0-20,-1-2-51,-3-1-2,3 0-45,-3 0-31,-15-6 96,8 4-60,-16-5 85,10 5 33,-3-1-120,-5 0 5,-3-1 127,-6-1-130,10 2 1,-5-1 47,1-2 0,-3-1 1,2 1-933,-11-3 0,1-1 872,7 2 1,-1 0-1,4 0 7,2 0 0,1 0 32,-2-1 1,0 0-33,-1-1 0,-1 0-23,0 0 1,-3 0-6,4 0 0,-4 0 0,0-1-6,-3 0 1,-1-1-1,0 0-617,0 0 0,0 1 0,0-1 651,2 1 0,0 0 0,2 2 0,-4-2 0,2 1-58,-1-1 1,0 1-100,2 1 0,-3-2 132,-4 0 1,-6-3 0,1 1-435,10 3 0,1 0 1,-1 0 419,-8-3 1,-2 0 0,3 1 38,-1-2 0,2 1-30,4 2 1,1 1 27,12 3 1,1 0 383,-9-2 1,-1 0-446,5 1 0,0 1-89,-1 0 1,0-1 76,0 1 0,1 0 52,3 0 1,2 2-31,-12-5-464,2 1 461,3 0 1362,4 2-1297,-8-3 128,8 3-132,3 1 40,13 4-45,12 4 3,3 1 0,2 0 2361,1 1-2278,-1-1 1025,0 0-1156,-2 0-61,-3-2 106,2 2 3,-3-2 33,2 2 9,-1-1 67,0 1 6,3 1 97,2 1 48,3-1-327,-1 1-14,-1 0 41,-2 2 37,-2 3 3,-3 8 103,-4 7-85,-7 15 0,-2 5-20,7-14 1,-1 2-849,-10 19 1,0 2 819,10-19 1,0 0 40,-6 13 0,0 1-540,5-11 1,0 1 525,-5 8 0,0 1-2,0-2 1,-1 0-22,-1 1 1,-1 0 19,1 0 1,-1-1 2,3-5 0,0 0 14,2-4 0,1-1-12,-9 14-2,11-17 0,0 0 4,-1 0 1,1 0 6,-11 15-128,12-17 0,0-2 120,-4 5-1,8-11-2,2-2 1431,1-2-1484,-4 7 1266,5-8-1218,-2 5-4,6-10-77,1 1 355,1-2-333,1 0-59,1-2 67,1-2 19,1 0 37,2 0 12,1-1-7,2 1 1,0 1 39,3 1 81,18 6-121,-7-2 48,15 5-50,-9-5 34,4 1-255,3 1 220,4 2-2,3 2 20,4 2 0,5 2-20,-3 0 0,2 2-466,-11-6 1,2 2 0,1 0 465,5 3 0,1 0 0,-3-1-1409,1 1 0,-1-1 1424,-6-3 0,1 0 0,3 1-3,-2-1 0,3 0 0,0 0 0,-2 0-421,8 1 0,-1 0 0,1 0 409,-6-1 0,2 0 0,0 0 0,-3-1-1,0-1 0,-2-1 0,0 0 1,-1 0 0,0 0 0,-2-1-708,6 1 0,1 1 707,-8-3 0,2 1 1,0-1 11,0 0 0,-1 0 0,1-1-79,3 1 1,0 0 0,0 0 66,0 0 0,0 0 1,1 0 0,8 2 0,2 0 0,-5-1-31,-3-1 0,-2 1 14,11 2 0,3 1 7,-15-2 1,0 0 0,-2 0 10,-2 0 1,0-1-2,19 8 0,-2-1-3,-3 1 1,0 1 621,-1-1-616,0 0 1010,2 0-1002,-4-3 0,3 0-12,-8-3 0,0 0 755,9 3 0,-1-1-756,-15-5 1,-2-1-3,-3-1 0,-3 1 4,14 4 0,7 4 1601,-13-3-1598,-3-1-3,-3 0 48,-8-4 1640,-9-4-1688,-3-2 0,-3 0-247,-2-1 516,-2-1-1804,-2-1 25,-6-2-128,0-1-114,-5-2 1752,-3-2 0,7 3 0,-2 0 0</inkml:trace>
  <inkml:trace contextRef="#ctx0" brushRef="#br0" timeOffset="160704">9750 7061 12050,'15'11'597,"-2"-2"-986,-13-9-1430,0 0 1,0 0 0</inkml:trace>
  <inkml:trace contextRef="#ctx0" brushRef="#br0" timeOffset="179205">6240 6589 10575,'13'4'-9,"-2"0"9,-11-4 563,0 0-465,75 2-98,-46 1 3,15-1 0,0 2 42,-16 8-43,-11-1 7,2 6 601,-12 19-428,-9-10-56,-6 19 9,-9-16-340,-4 2 314,-5 1-72,-3 0 147,-2-5 1,-4 0 122,1-2 0,0-2-520,-1 2 0,0-3 285,8-5 1,3-4 17,7-5-230,8-3-230,11-2 386,8-1 131,29 3-142,-4-2 22,16 0 0,7-1-208,-14-1 0,1 0-1201,10-2 1,0 0 994,-15 0 1,-4-2-929,-3-2 1,-2-1 372,13-4 942,-11-2 0,-4-1 0,-8 4 0,0-5 0</inkml:trace>
  <inkml:trace contextRef="#ctx0" brushRef="#br0" timeOffset="179371">7020 6753 11073,'7'1'2067,"-1"-1"-1880,-6 0 492,0 0-679,-45 51-1265,26-23 0,-1 2 1261,-11 11 0,-2 4-110,10-9 0,2 3 0,1-2-1700,0 5 1,0-2 943,-1 2 1,1-2-61,7-10 1,4-5 929,4-5 0,2-11 0,2-1 0</inkml:trace>
  <inkml:trace contextRef="#ctx0" brushRef="#br0" timeOffset="179755">7286 6897 6501,'-5'-3'2892,"1"1"-1707,4 2 794,-61 46-1690,36-23-379,-11 6 0,1 1 129,17-7 52,3-4-208,5-2-216,4-1-211,11-2 388,2-3-7,10-4 170,9-6-51,4-11 399,11-25-355,-19 11-616,-3-24 51,-18 30-2736,2-24 3301,4 12 0,-3 2 0,2 12 0</inkml:trace>
  <inkml:trace contextRef="#ctx0" brushRef="#br0" timeOffset="179922">7615 6856 7422,'7'0'2739,"-1"0"-2165,-24 27 1,-12 10-575,9-9-116,-2 2 1,-5 8 0,3-4-1785,4-6 0,3-2 874,-1 1 0,0-2 1098,-14 19 0,24-35 1,-1 1-1</inkml:trace>
  <inkml:trace contextRef="#ctx0" brushRef="#br0" timeOffset="180205">7204 7307 4256,'-8'-2'2204,"1"1"-235,7 1-1969,0 0 598,63 14-537,-34 12-18,6-12 1,-4 2 462,-18 19-159,-24 0 751,-22 13-796,8-20 0,-2-1-458,3-3 0,0-3 353,-18 11-82,26-21-115,6-3-468,3-2 95,17-3 247,2 0-19,16-3-99,0-3 1666,6-3-2975,5-7 0,4-5 1553,2-2 0,-1-2 0,-5 5 0,-3-1 0,-8 3 0,0 0 0</inkml:trace>
  <inkml:trace contextRef="#ctx0" brushRef="#br0" timeOffset="181705">15661 4639 3092,'0'7'5533,"0"-1"-3456,0-6 450,0 0-1296,5 0-4,-4 0-756,-7 6-435,-6 3-2349,-29 21 2313,15-9 0,0 1 0,-2 1 0,0 0-1171,-3 2 1,1 0 1170,-16 12-56,24-19 0,-2 1 3,-7 6 0,-3 1-80,-3 2 0,-1 0-317,2-1 1,2-1 244,7-5 1,3-4-294,4-1-146,18-14 1054,2-2-410,27-21 0,-20 16 0,21-16 0</inkml:trace>
  <inkml:trace contextRef="#ctx0" brushRef="#br0" timeOffset="182188">15455 5111 10550,'-2'-6'2072,"0"1"-1722,2 5-1753,0 0 1193,21-3-154,-7 2 11,18-1 79,-5 7 1030,-16 15-574,-2-3-37,-21 12-47,-8-13 3,-5 1-9,-18 5-32,12-10 1,0-2 129,-19 7-434,-2-5 317,35-10-73,6 0-6,5-1-58,3 0-289,1-1 353,8 1 37,1 1 189,19 2-150,26 2-325,-14-4 0,1 0-667,-4 0 0,-1-1 315,0-1 1,-2-2-1671,11-5 664,-13 0 1607,7-5 0,-25 8 0,-2-2 0</inkml:trace>
  <inkml:trace contextRef="#ctx0" brushRef="#br0" timeOffset="182405">15784 5070 6865,'4'1'4978,"0"0"-1536,-4-1-3369,-12 26-73,3-8-62,-9 24-3375,6-15 3295,2-1-18,2-3-324,1-2-188,3-2-124,1-2-400,2-2-596,1-3-277,1-4 1502,5-2 0,-3-4 0,3-1 0</inkml:trace>
  <inkml:trace contextRef="#ctx0" brushRef="#br0" timeOffset="183160">16030 5111 6812,'8'1'2189,"-2"0"-1114,-6-1 2552,0 0-3168,-15 0 177,-8 7-404,-23 18-232,11 0-549,-3 13 488,18-12-3204,2 0 3212,3 0-484,-1 15-724,12-4 617,3-2-1198,26-12 346,2-18 1020,31-9 0,-35 2 1,11-5-1</inkml:trace>
  <inkml:trace contextRef="#ctx0" brushRef="#br0" timeOffset="184106">16400 4967 11168,'-2'-8'4221,"0"2"-3759,-56 3-544,30 10-212,-6-3 0,3 2 12,16 10-105,14 2 20,6-7 43,5-1-352,20 3 153,-1-7 506,1 1-20,-13-6 29,-14-1-191,-5 0-1181,-41-4 1117,20 3 134,-31-1 67,34 5-58,-1 6 41,5 10 43,5-5-82,8 6-55,9-11-1,5 1-646,23 11 492,5 5 328,-1-1 93,-9 0 271,-23-5 1321,-19 11-1231,-4-6-435,-9 2-19,6-15-64,9-5-73,3-3-790,2 0 179,5-3 765,2 0 213,4-1 162,9-1-247,18-9-693,22-9 192,-6-1 28,4-5-346,-15 1 500,-11 5 265,-4-1 0,0 0 175,-4 0-11,6-10-26,-17 18 88,-3 2-6,0 2 8,-3 2-8,0 3 425,-1 1 535,0 1-1002,-11 18-387,-10 17-83,0-1-379,-8 13 345,16-28-546,-9 17 425,8-13 264,1 0-99,8-8 161,5-11-1,14 1 22,3-3 1,7 0 2,-2-1-167,-2 1 170,-4 5 529,-3 9-296,-9 0 142,-10 8-89,-6-7-39,-3 1-17,-2-1 299,-9 9-599,7-5-8,0-1-90,11-7 34,24-6-154,6-3-154,10-2-275,2-8-198,-7-4-270,0-5 38,-1-3 1150,-3 0 0,-11 8 0,-4 3 0</inkml:trace>
  <inkml:trace contextRef="#ctx0" brushRef="#br0" timeOffset="184308">16769 5090 9472,'1'6'1884,"-1"-2"-1184,0-4-392,61 37-126,-42-13 251,16 21 0,-10 7 268,-36-10 1,-10-1-1890,9 2 0,-3-1 1188,-14-2 0,-3-7-64,-13 0 194,-5-4-2042,3-8 1,-2-1 1911,12-7 0,1-1 0,-3 3 0,3-2 0,3-5 0</inkml:trace>
  <inkml:trace contextRef="#ctx0" brushRef="#br0" timeOffset="184723">17139 5234 11129,'-2'-6'1571,"1"1"-823,1 5 330,61-6-1013,-14 1-472,-2 1 1,11 0 0,5 0 499,-12 2 0,3 0 0,3 1 0,3 0 0,4 0-600,-14 0 1,4 1-1,2-1 1,3 0 0,1 1-1,0-1 1,1 1 0,-2-1-1,-1 1 1,-3-1 223,3 1 1,-2-1-1,-1 1 1,-1-1-1,0 1 1,0 0 0,2 0-1,0-1-321,2 1 0,2 0 0,2 0 0,0 0 0,0 0 0,-2 0 0,-2 0 0,-3 0 0,-5 0 604,18 1 0,-5 0 0,-6-1 0,-5 1 0,5-1 0,-4 0 0,3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04:40:49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1293 2278 11185,'5'11'697,"-1"-2"-697,-4-9 602,0 0-702,-5 0 2,3 0 53,-3 0 34,5 0 705,0 0-694,3 0 56,1 0 277,20 0-280,-6 0 29,18 0 8,-6 0 100,5 1-19,6 0-368,6 0 295,7 1-94,-11-2 0,7 1 14,-2-1 0,6 1 0,-2-1-735,-9 0 0,0 0 0,3 0 716,5 0 0,5 0 1,-1 0-1,-6 0-1,5 0 1,2 0-21,-7 1 0,9-1 0,3 1 1,-2 0-1,-7-1-666,-5 1 1,-6 0 0,5 0 685,-2 0 0,6 1 1,0-1-1,-2 0 0,-6 1 2,10 0 0,-5 1-3,3 0 1,-1 0-17,1 0 1,-1 0 18,0 0 0,-1 0 0,-2 0 0,2 0-298,2 0 0,3 0 0,-2 0 253,7 1 1,-1 0 44,-12-1 0,2 0 0,-4 0 2,5 2 1,-7-1 88,3 1-93,6 2-1,-14-2-34,-7-2 1378,-1 0-1332,-9-2 2245,-7 0-2324,-4 0 1584,0-1-1859,-6 0-2754,-1 0 1139,0-3 1960,-3-1 0,2 0 0,-2 1 0</inkml:trace>
  <inkml:trace contextRef="#ctx0" brushRef="#br0" timeOffset="184">4680 2381 11580,'13'3'-207,"-2"-1"-1750,-11-2 749,0 0 0,0 0 1</inkml:trace>
  <inkml:trace contextRef="#ctx0" brushRef="#br0" timeOffset="735">5193 2319 8774,'16'2'2487,"-4"0"-2507,-12-2 1319,0 0-1119,72-6-3558,-28 2 3431,10-1 0,3 1-17,-21 0 1,-1 1-36,7 1 1,1-1-2,3-1 0,4 1-340,-1 0 1,4-1 0,5 1 328,-11 0 1,3 0 0,2 0 0,0 0 0,-3 0-6,4 0 1,-3-1 0,2 1 0,5 0 0,-9 1 1,4-1-1,3 0 1,1 1 0,-1-1-1,-1 1 1,-4 1-533,3-1 1,-2 1 0,-2 0 0,0 0 0,2 1 368,7-1 0,2 0 0,-1 0 0,-1 1 0,-3 0-299,-2 0 1,-2 0 0,-3 1 0,-4 0 39,13 2 0,-8-1 220,3 2 217,-11 0 0,-21-2 0,-7-1 0</inkml:trace>
  <inkml:trace contextRef="#ctx0" brushRef="#br0" timeOffset="921">7266 2278 9270,'9'2'910,"-1"0"-846,-8-2 536,0 0-528,55-1-1729,-13-7-90,-5 4 0,-1-1 1747,-2-7 0,-22 5 0,-10 2 0</inkml:trace>
  <inkml:trace contextRef="#ctx0" brushRef="#br0" timeOffset="7422">2402 4516 5369,'1'9'3108,"1"-2"-1772,-2-7 941,0 0-1577,9 0-306,-6-1 242,6 1-297,-8-1 756,0 1-1128,0-1-74,1 0 18,0-2 89,1 0 0,3-1-3,2-2-300,18-5 79,0 3 152,7-1 18,-8 6 52,2 14 10,-6-1-2,9 11-6,-3 5-45,-1 2 0,-1-2-36,-6-6-9,-8-10-53,-2-3-44,-1-2 41,0-3-24,4-1 111,-1-3 140,11-10-42,-7-2-64,18-20 25,-12 10 19,-1 1 1,2 0 338,3 0-150,4-3-110,-14 17-9,-7 8-80,-1 0-4,4 3 110,8 7-121,16 14-47,-5-3 53,7 5-36,-16-12-1,-1-3-7,-1-1-189,8-2 26,8-4 210,-4-2 0,4-5 36,-14-2-36,2-4-6,2-1 3,13-6-6,6-2-1806,0 2 1768,-2 2 41,-12 8-643,0 2 638,-1 1 8,-2 3-45,8 1 51,9 11-1,-7-4 4,3 9-9,-18-5 2,1-2 1599,2 1-1612,21 5-2633,-4-4 2646,8 2-2,-14-6-506,-12-5 506,0 0 0,1-2-289,25-7 238,1-5-263,-21 5 0,1-1 311,18-8-5,-15 6 2,-2 3 2830,-4 2-2860,6 2 804,5 9-759,-6-1-7,1 6 32,-14-3-26,1 2 1,2 0 2,10 6-3,17 3 523,-8-2-531,6 1-3,-21-11-47,-1-1 50,1-2-12,30-2-287,-4-8-105,-20 3 0,-1-2-76,3-4 0,-3-2 26,9-4 54,11-6 145,-21 9 0,0 1 194,16-3 114,7-2-61,-27 13 8,-15 4 129,-5 3 483,-1 1-606,0 11-188,-1-2 126,2 2 282,-2-7-234,5-4 8,-1-2 372,26 3-422,1-1 44,11 1-25,-5-4 23,12-1-45,-10-1-850,7-2 0,6-5 903,-10-4 0,-1-2 0,-4 6 0,-3-1 0,-11-3 0,0 0 0</inkml:trace>
  <inkml:trace contextRef="#ctx0" brushRef="#br0" timeOffset="51415">7328 3633 8528,'11'6'2551,"-1"-2"-2515,-10-4 572,0 0-166,3 2-433,-5 3 100,-1 3 0,-10 6-101,-6 2-5,-6 5 36,-6 2-39,-7 4-55,7-7 1,-3 1-50,-3 0 1,-2 0-422,0-1 1,0-1 251,2-1 0,1-3-492,3-3 1,3-2-330,-14 4-466,-5-1 776,22-9 1,15-3-1,1-1 1</inkml:trace>
  <inkml:trace contextRef="#ctx0" brushRef="#br0" timeOffset="51665">6855 3756 10452,'-5'4'666,"-31"26"0,-7 7-666,13-9-12,3-4 0,-5 4 0,5-1-134,-5 14 138,15-16-112,-4 10 2,17-22 0,2 0 110,1-2 8,3 1 3,3-2 44,14 9 18,16-1-74,4 2-265,11-5-149,-20-9 1,1-3-407,17 2 89,-16-3 1,-1-1 739,5-1 0,-14 0 0,-9 0 0</inkml:trace>
  <inkml:trace contextRef="#ctx0" brushRef="#br0" timeOffset="54216">6691 4146 6409,'9'6'3323,"-2"-2"-3169,-7-4 381,0 0-532,7 0-1,-2 0-2,9 0-2,-6 0 38,15 0 31,-2 0-14,7-1 3,-4 0-2,-6-2-10,3 0 29,0-2-62,2 0-11,13-3-11,7-2-973,0 0 984,1-1-487,5-1 489,-10 2 1,11-3-56,-4 3 14,-5 1 30,-2 0 9,-10 4 3,-8 1-8,-7 3-1,3-1 827,4 0-894,-8 0 419,7 0-492,-10 1-327,1 0 89,-4-1-181,2 1 565,-4 1 0,-3 0 0,1 0 0</inkml:trace>
  <inkml:trace contextRef="#ctx0" brushRef="#br0" timeOffset="68272">8231 3202 11079,'11'6'1831,"-1"-1"-1624,-10-5 1726,0 0-1480,-1 2-240,-4 2-157,-25 27-126,-8 8-612,10-10 1,1 2 611,6-8 0,3-1-180,-8 15-80,17-18-838,8 6 798,22-10 317,-3 0-93,14-17-178,-12-8 142,-1-7-163,8-27 600,-14-8-154,1 1 159,-21 0-179,0 32 73,-5-1 1373,2 9-1283,4 5 41,0 0-285,4 4-106,1 0-84,1 1 69,3 0 211,19-1-191,20-1 0,7 0 51,-18 1 1,1 0-647,23-2 0,-1 2 379,-9-1-72,-8 2-84,-6 0-3976,-6 0 3976,-13 1 81,-3 0-9,-11 1-212,-7 4-53,-6 3 727,-10 5-481,-4 3 420,-3 2 4534,-10 6-2935,2 2-1154,9-5-97,9-3-141,18-13-160,2-1-2,2-1 59,22 3-99,15-3-5,13 1-1029,7-3 1023,-12-1-5,-2 0-51,-5 1-36,-8 2 244,-6 8-52,-13 0 206,-5 7-74,-13 0-44,-6 4-3046,-22 19 2937,5-9 354,4-5 1,-1 1-501,-10 15-44,8-10 42,12-5-1006,19-17 325,7-5-210,6-1 966,22-12 0,-19 5 0,9-7 0</inkml:trace>
  <inkml:trace contextRef="#ctx0" brushRef="#br0" timeOffset="68624">8846 3120 2541,'11'8'846,"-2"-1"1648,-9-7-2639,0 0-264,71 16 345,-43 7-701,10-9 0,-3 3 771,-25 16 1193,-16-7-717,-19 13-59,-2-14 0,-5-1-332,-5 4 0,0-2 505,3-4 0,2-3-677,-13 7-365,32-17 38,16-3 3384,28-2-3032,-1-4 36,2-3 1,0 0-62,4-1 16,21 1 180,-16 23 213,-9 7-183,-9 10-7,-23-3-94,-7-8-455,-19 16 411,2-8 0,-1-2 0,14-17 0</inkml:trace>
  <inkml:trace contextRef="#ctx0" brushRef="#br0" timeOffset="68938">9318 3099 9962,'9'12'2072,"-2"-2"-1745,-17 38-310,4-20-98,-3 11 0,0 6-1681,4-5 1,0-3-420,-2 16 2094,4-20 0,1-6 1,2-19-1,0-4 1</inkml:trace>
  <inkml:trace contextRef="#ctx0" brushRef="#br0" timeOffset="69221">9585 3263 10418,'-4'-9'426,"0"2"-426,-22 57-3639,12-20 3720,-4 5 1,0 0-82,2 1-54,3-4 10,1-5 951,3-5-907,1-5 120,-8-4-265,5-7 578,-8-6-433,6-6 165,0-5 390,-3-11-401,6 2 2331,1-24-2485,19 12-180,1-8 35,12 11-57,0 10-41,2-1-49,3 3-881,14-1 398,-8 6-203,10 0 978,-4 5 0,-21 4 0,4-1 0</inkml:trace>
  <inkml:trace contextRef="#ctx0" brushRef="#br0" timeOffset="69388">9873 3243 10986,'0'9'3652,"0"-1"-3162,-26 40-364,1-4-1040,9-8 0,-2 6 0,3-4-685,2-8 1,3-1-89,-1 9 0,3-4 1687,8-14 0,0-10 0,0-4 0</inkml:trace>
  <inkml:trace contextRef="#ctx0" brushRef="#br0" timeOffset="69621">10160 3633 9687,'0'0'0</inkml:trace>
  <inkml:trace contextRef="#ctx0" brushRef="#br0" timeOffset="70255">7697 3879 6546,'10'10'4314,"-2"-2"-3100,40 2 0,12-3-6459,-2-1 5329,-11 0 0,9 1 0,-6-2-12,-7-4 1,-2-1 61,9-1 0,2 0-116,-16-1 1,2 1 0,5-1 40,-2 0 1,6 0 0,3-1 0,2 1 0,0-1 0,-2 1-268,7 1 0,-1-1 1,0 1-1,1 0 1,2 0 144,-11 0 0,2 0 0,2 0 1,-1 0-1,0 1 0,-1 0 0,-3 0-340,10 1 1,-1 1-1,-2 0 1,-2 1-1,-3 0 20,-2 1 0,-3 0 0,-1 1 1,0 0-286,12 2 1,-1 0 0,2 0 667,-7 0 0,2 0 0,-1 0 0,-6-1 0,4 1 0,-3-1 0,6 1 0,0 0 0</inkml:trace>
  <inkml:trace contextRef="#ctx0" brushRef="#br0" timeOffset="84089">7902 3838 3828,'-4'-11'-39,"1"2"0,3 9 0</inkml:trace>
  <inkml:trace contextRef="#ctx0" brushRef="#br0" timeOffset="84309">7717 3797 6610,'-13'-5'781,"4"0"-781,9 5-646,0 0 640,-12-3-42,11 4 46,-9-2 405,18 4-93,-3-2 127,3 0-171,-3-1-148,-1 0-110,-1 0-8,0 0-36,0 1 36,1-1-39,0 2 33,-1-1-30,0 1-29,-2 0-44,0-1-45,-1 2-148,0 1-211,0 2 513,-6 6 0,4-6 0,-5 3 0</inkml:trace>
  <inkml:trace contextRef="#ctx0" brushRef="#br0" timeOffset="84725">7677 4085 11093,'33'-6'434,"-3"2"-434,13 4 25,6 0 0,4-1 35,-15 1 1,0-1-1130,5 0 0,3 0 0,-2 0 1083,2-2 0,-2 0-10,5 0 0,0 0-4,4-1 0,1 0-3,0 1 1,5-1-40,-5 1 0,4 0 0,2 0 28,-15 1 1,2 1 0,-1-1 0,0 1-404,1-1 1,-1 1-1,0 0 1,-1 0 340,12 0 0,-2 0 1,-3 1 33,3 0 0,-4 0 37,-1 0 1,-1 0-601,-2 0 1,-1 0 604,-3 0 0,-1 1 0,-2-1 0,-2 1-698,-3 0 0,0 0 601,13 1 1,-2-1 390,6 1-327,-17-1 1,-5 1 731,-14-1-819,-8 0 2137,-4 1-2244,-4 0 999,-3-1-1648,0-1 1027,-3 0 0,4 0 0,-1 0 1</inkml:trace>
  <inkml:trace contextRef="#ctx0" brushRef="#br0" timeOffset="84892">9750 4126 12983,'7'11'-4738,"-2"-1"3616,-5-10 1122,0 0 0,0 0 0</inkml:trace>
  <inkml:trace contextRef="#ctx0" brushRef="#br0" timeOffset="87776">7800 3920 6775,'7'1'558,"-1"0"363,-6-1 683,0 0-1486,7-8-160,-6 10 151,4-5 28,-7 14-129,-2 2 4,0 3-12,0 2-70,-1 1 33,2-2-439,-1 7-50,3-11-124,1 4 222,4-14 246,10-1 101,1-3-20,9-5 36,-2-4 119,21-26 2,-15 12 36,13-15 82,-24 22 44,-3 3 17,-4 4 48,-3 3 621,-3 4-722,-2 2 264,-2 2-46,-10 6-308,2 1-2,-9 7-6,3 0-3,-11 15-182,11-13-117,-4 8 8,16-18 92,1-2 9,4-2-126,9 0 173,21-5 57,-3-3-6,10-4 2,-3-11 9,-11 5 3,6-4-3,-14 9-160,-1 2 160,-9 4 42,0 0 68,-8 5-108,0 1 245,-2 5-278,-1 13-106,1-5-9,0 6 82,3-12-82,4-1 12,3-3 13,4-1 57,3-2 8,22-4 56,-10-3-6,17-4-5,-6-9 6,-10 4-60,8-4-33,-16 6-241,5 1 253,-13 5 203,1 1 20,-12 6-55,-1 1 136,-2 2 48,-1 3-162,-3 6-242,3-5 46,-1 5-62,4-9 53,2-2 101,2-1-73,4-1 71,5 0-382,32-13 238,-12 1 119,-4 1 1,1-2-1,-2-2 1,-2 1-1609,12-7 1478,9-4 112,-24 12 40,-3 3 231,-11 5-125,-1 3 8,-10 5 174,-1 2-73,-2 2 1509,-2 2-1565,-4 6-263,5-6-20,-1 4 31,7-10 14,0-1-5,0-1 16,2 0-47,2-1 108,17 0 15,-6-2 6,14-3 2,-9-3 17,14-8-65,-9 4 32,7-3-222,-9 6 179,-10 5 23,0 1 25,-11 3 90,-2 3 139,0 1 63,0 5-29,0 1 120,-4 14-383,3-9-8,-4 8-37,5-13-47,0-3 19,0 0 28,3-2-128,8-1-12,20-4 36,-4-3-105,12-5-284,-1-9 300,-11 4 84,7-3 98,-9 5 59,-12 6 42,1 0 27,-12 5 91,-2 0 94,-1 5-2,-2 1 112,-6 18-367,3-9-8,-4 12-57,6-13-72,1-1 47,2-1 6,0-3 31,3-2-76,2-2 93,3-2 100,11-2-64,-3-3-8,10-3-28,-4-3-1,3-3 37,0-2 6,0 0 111,11-6-52,-15 9-9,4-3 115,-18 11 358,-4 1-62,-1 0-103,-5 10-277,1-1-87,-2 8-101,2-5-53,2 0 37,0-1-57,1 1-282,8-4 428,-2-1 28,8-3 53,1-4-53,-1-3 6,5-1-4,-3-3-32,10-6-88,-11 7-39,5-3 3,-16 9 154,-2 0 202,-2 6 8,0 6-207,0 0-3,1 4 0,-1-7-3,2-2-70,0 0 9,0-2-37,1-2-101,6 0 157,-2-1 1,7 0-15,3-3 53,-2-1 6,8-4 6,-4-1 5,20-9 23,-16 8-32,11-3 60,-24 10 212,-3 2 18,-3 4 83,-1 0-20,-1 6 205,0 11-560,0-7-81,1 7 8,0-12-8,1-2-20,1-2-27,2-1-10,1-3-1236,22-6 223,-7-5 1151,15-5 0,-23 5 0,-5 2 0</inkml:trace>
  <inkml:trace contextRef="#ctx0" brushRef="#br0" timeOffset="89278">8539 4085 6283,'12'2'92,"-2"0"-128,-10-2 33,0 0 3,56-17-867,-34 10 1040,12-3 1,-2 0 283,-16 3-90,-1 1 199,-3 0-247,-3 2 266,0 0 6,-5 2-280,-1 0 935,-2 2-1411,8 2-437,2-1-255,12 1 857,19-10 0,-23 7 0,12-7 0</inkml:trace>
  <inkml:trace contextRef="#ctx0" brushRef="#br0" timeOffset="91282">7820 4064 6473,'3'7'655,"0"-1"-89,-3-6 1713,0 0-1588,2 2-352,-1-1 613,1 1-915,-1-7-37,-1-2-3,1-7-48,-1-38 69,0 23 1,0-2-19,0-7 0,0-2-80,0-11 0,-1 1-863,1 16 0,0 0 896,1-14 1,0 0 28,1 11 0,1-1-3,3-18 0,2-2-851,-2 14 1,1 1 871,1-15 0,1 2 1,-3 19 1,0 2 2,-2 2 0,1-1-193,-1-7 0,0 1 125,2-17 13,-3 24 1,0 0-6,5-16 45,-2 16 2,3-6-80,-3 19-4,2-2 93,-3 7 1361,3-5-1168,-6 11 1785,2 2-1969,-4 4-122,1 3 169,1 0 235,8 0-218,3 0 0,6 1-3451,15 3 3426,-5 1-43,16 5-321,-6-2 314,-3-1 1,3 0-1,-6-1 1,0-1-502,16 2 0,0 0 506,-8-2 0,3-1 0,0 0 1,7-1-1,1 0 1,-3 0 8,-4-1 0,-3 1 0,4-1-376,5 0 0,6 1 0,0 0 0,-7-1 367,-7 0 1,-4-1 0,0 1-2,1 0 0,1 0 0,-1 0-2,-1 1 0,0-1 0,0 1-2,18 1 1,-1 1 835,-3 0 1,1 1-905,-9 0 0,2 0 0,0 1-308,-3-1 0,0 1 1,0 0 331,-2 0 0,0-1 1,0 0 0,1 2 0,0-1 0,-6-1 351,-5-1 1,-3 0-334,7 0 1,-3 1-67,3-1 2117,2 1-1814,-18-3 426,0 0-473,-18-2 1630,-2 0-1429,-7 3 140,4-1-492,-7 5 55,3 2-62,-1 6-10,-2 6-62,-1 6 30,0 6 10,2 5 1,1 2 26,-3 14-1442,4-10 0,-1-1 1450,-1 9 4,-3 2-1176,0 1 1164,-3-1 0,1-2 35,0-10 0,-1-1-32,-2 9-171,4-13 1,0-3 231,0-5-64,2-2 0,1-2 2217,0-3-2220,1-1-42,-3 11 9,4-12-20,-2 8-98,5-16 1597,1-1-1488,-1-2 0,1-2-83,0-1 55,-5 1-621,2-3 19,-5 2-154,1-3-47,-4 0 876,-9-2 0,12 0 0,-4-2 0</inkml:trace>
  <inkml:trace contextRef="#ctx0" brushRef="#br0" timeOffset="92061">10406 3510 6473,'4'-2'1358,"-1"0"-1140,-3 2-72,78-61-2065,-40 34 1931,-6 3 0,6-5 0,-5 5 78,15-5-58,-16 9 1,4-1 0,-1 1-33,-1 0 0,1-1 0,0 1 0,3-2 0,-1 2-109,6-4 0,-3 3-134,-9 4 1,-1 1-124,7-4 1,-1 2-455,4-3 50,-10 5 0,-14 7 1,-7 4-1</inkml:trace>
  <inkml:trace contextRef="#ctx0" brushRef="#br0" timeOffset="92483">10940 2997 8290,'11'2'1050,"-2"0"-1316,-9-2-45,0 0-61,55-14-3,-19 5 195,1 0 1,8-2 0,-5 3-59,12-2-127,-12 3 0,-3 1 119,-12 5 274,-8 8 8,-8 0 48,-5 6 14,-9 1 132,-13 13-230,-2-5-1014,-9 9 712,5-8-180,0 0-167,3-3 649,-2 1 0,13-12 0,-1 1 0</inkml:trace>
  <inkml:trace contextRef="#ctx0" brushRef="#br0" timeOffset="93261">11987 2832 6327,'-1'-8'1361,"0"1"-668,-39 6 0,-14 4-620,8-9-1248,7 4 1,-6 1 0,6-3 1541,-12-14-149,2-3-1968,2-4 1988,6-2-157,6-2 286,18 0 0,6-5-559,12 2 0,5-1 119,0-6 1,6-2-776,13 8 1,9 0 0,-1 3 645,7-2 1,1 2 74,-2 2 0,3-1 0,-1 3-203,-8 7 0,0 1 0,5 0 196,1 2 1,6 0-1,2-1 1,-1 1 0,-4 2 133,7-2 0,-3 2 0,4 0 0,-7 2 0,4-1 0,1 1 0,-2 1 0,-4 2 0,0 2 0,-4 3 0,0 1 0,19-1 0,-1 1 0,-2 0 0,-1 3 0,-4 0 0,0 6 0,-5 4 0,2 5 0,-7 5 11,-4 12 0,-4 4 148,11 5 1,-12 5 65,-32-6 1,-12 4 0,-3-4-52,-2 0 0,-6-2 42,-1-6 0,-4 2 1,-4-1-1,-1-3 76,-12 2 0,-3-4 0,-1 0-227,12-7 1,0 1 0,0-2 0,-2-1 27,-1-2 0,-2-1 1,1-2-1,1-2-53,0-1 0,1-2 0,-2-1-75,-1-2 1,-2 1 0,-1-2 0,3 1-88,-1-2 1,2 0 0,-2 0 16,-10 0 1,-1 0 0,2-2 104,8-2 0,2-2 0,5 0 0,7 2 0,2-1 0,-4-2 0,0 1 0</inkml:trace>
  <inkml:trace contextRef="#ctx0" brushRef="#br0" timeOffset="97835">7779 3715 7962,'-14'7'1084,"2"-2"-1028,12-5 34,-60 44-2559,25-17 0,-2 1 2470,6-6 1,-1 2 0,0-1 16,-12 9 1,3-2 271,15-14 1,2 0-279,-2-1 1,0 1-509,-1-1 1,-1-1 471,0 0 0,0 0 6,-1-2 0,0 0 18,1-1 0,-2 0-72,-9 0 1,-1-1 817,11-2 0,0-2-938,-7 1 1,2-2-518,-7-2-358,7-2 1657,-3-8 0,20 5 0,-2-4 1</inkml:trace>
  <inkml:trace contextRef="#ctx0" brushRef="#br0" timeOffset="98180">7040 3797 10326,'-4'-1'509,"0"0"-654,4 1-1302,-79 58 1738,43-30-1175,4-5 0,-5 4 0,6-4 973,-4 6-89,3-2-947,2-1 942,4-3-120,-7 16 24,15-16 443,-3 10-454,16-14 2189,3-6-2077,1 3 2740,4-6-2687,10 5 129,17 1-90,5 0 27,13 0-66,-14-9 0,1 0-663,-6-2 1,1 0 575,9 1 0,4-1-688,-3-1 1,2-1 0,-2 0-69,-1 0 1,-1-1-262,20 2 0,-2 0 325,-2-3 0,-29 0 0,-3 0 0</inkml:trace>
  <inkml:trace contextRef="#ctx0" brushRef="#br0" timeOffset="99404">8477 4044 9572,'58'0'180,"-1"0"0,0 1 0,-4 1 0,2 0-1273,-12-3 1,8-1-1,2-1 1,-2 1-1,-4 0 1178,4 1 0,-5 1 0,1-1-40,2 1 1,0 0 0,1-1-35,-1 1 0,1 0 1,-1 0-12,-2 0 0,0 0 0,2 1-316,-4 0 0,2 2 0,0-1 1,-1 1 220,10 2 1,-2 0 0,0 1-110,-2 0 1,0 0 0,-4 2-66,8 1 0,-7 2-1444,4 12 865,-25-7 848,-7 3 111,-32-4 0,8-9 0,-9 1 0</inkml:trace>
  <inkml:trace contextRef="#ctx0" brushRef="#br0" timeOffset="99597">9503 4269 4856,'-50'-1'334,"-1"1"0,1-1 0,0 0 0,0 0 1,0 0-1,0 0 0,-7 0 0,1 0 1,2 0-1,2 0 0,4 1-1520,-7-1 1,6 1-1,4 0 1313,3-1 1,4 0 108,5 0 1,3-1 466,-17-1-137,17 1 708,14-1-1444,11 2 237,12-1-67,11 0 77,9 1 0,4 0-52,-1 0 0,1-1 928,14 0 1,8-1-954,-4 0 1,7-2 0,2 1-1,-5 0-643,-1 1 0,-2-1 1,3 0 629,-4 1 0,5-1 0,2 0 0,-2 1 0,-4-1-24,7 1 1,-4-1 0,4 1-271,-10 1 0,3-1 0,2 1 1,-1 0-1,-3 0-111,0 0 1,-2 0 0,-1 0 0,2 0-300,8 0 0,2 0 1,-1 0-1,-5 0 419,-2 1 0,-4 0 0,-6 1 1,-7-1-1,-3 0 0,23 1 1</inkml:trace>
  <inkml:trace contextRef="#ctx0" brushRef="#br0" timeOffset="121836">13957 2011 8669,'2'9'1364,"-1"-2"404,-1-7-196,0 0-1570,-30 17 348,12-5-436,-6 4 1,-2 2-30,6-1-102,-4 7-7,16-12-203,6 3-886,28-9 1011,-4-1 78,32-17 224,-24 1-3272,16-18 3381,-25 12 17,1-5-59,-14 8-67,-3 2-137,-3 1-81,-2 1-146,-2-2-857,-9 0 2650,-1 2-2887,-1 3 1458,6 4 0,7 3 0,0-1 0</inkml:trace>
  <inkml:trace contextRef="#ctx0" brushRef="#br0" timeOffset="122137">14388 1929 6574,'7'6'2674,"-1"-1"-2655,-21 29 1,-9 7-93,10-11-800,-9 15 0,2 0 571,12-21-9,1 0 120,-1-2 1,-4 3 283,3-7 904,-6 4-532,6-13 120,0 0-48,3-5 633,1 0-672,-2 7 95,5-7-593,-2 6-6,8-7 6,2 0 3,3 2-3,6 0 0,-2-1-182,6-1-283,-4-3-400,3-4-266,2-3 1131,11-14 0,-16 11 0,6-7 0</inkml:trace>
  <inkml:trace contextRef="#ctx0" brushRef="#br0" timeOffset="122770">14511 1929 605,'41'5'-81,"1"1"0,-5-2 0,-7 5 2564,-20 23-2265,-11 5 57,-6 3 44,-11-4 101,-1-12-112,-1-2-53,-1-3-118,2-1 1156,-9 5-1447,13-8 1027,-4 1-957,17-11 3401,6-5-3207,11-5-264,30-15-311,-6 0-41,-8 5 0,0-1-68,10-8-20,2-2 121,0-2 118,-9 3 0,2-1 710,-9 2 1,0 1-118,2-1 0,-3 2 235,0-6 202,-21 21-457,-4 4 659,-8 5-704,3 3 700,-7 5-500,1 8-131,1-2-233,-11 27-88,0 1-2,1 0-336,-4 3 187,14-26-162,-11 11 297,6-12 140,-1-1 36,2-4-8,7-8 865,-7 9-275,4-1-537,-1-1-53,6-4-62,3-7 43,2-1 72,7 2-199,31-1-406,-9 0-363,3-5 1,1-3-1836,-1-3 1638,10-10 337,-7-6 1,-18 13 0,2-4 0</inkml:trace>
  <inkml:trace contextRef="#ctx0" brushRef="#br0" timeOffset="122971">15250 1847 6666,'-3'-6'4004,"0"1"-3850,3 5 454,0 0-690,-23 56-354,14-17-785,-5 7 0,0 1 1221,8-4 0,3-10 0,2-21 0</inkml:trace>
  <inkml:trace contextRef="#ctx0" brushRef="#br0" timeOffset="123254">15435 1868 8951,'10'16'569,"-14"28"1,-8 6-501,-1-19 0,-1 0-599,-4 20 0,-2-2 635,-1-15 0,-1-8-79,-2-8 46,-20 3 21,18-15 491,-18-7-620,27-6-328,-3-14 109,19 3-2937,8-7 2910,16-6-26,2 7-358,11-9 464,-6 9-78,2 1-2988,16-9 1968,-15 11 1300,12-8 0,-31 20 0,0 0 0</inkml:trace>
  <inkml:trace contextRef="#ctx0" brushRef="#br0" timeOffset="123421">15681 1929 9662,'-16'41'502,"-1"0"0,1 0 1,-1 3-1,0 1 1,4-7-1131,-1 12-1234,4-3 0,2-2-226,2-6 1585,-1 16 1,6-45 0,1-5 0</inkml:trace>
  <inkml:trace contextRef="#ctx0" brushRef="#br0" timeOffset="127964">13834 2730 11594,'2'3'594,"-1"0"-51,-1-3-406,94-9-1440,-36 4 1253,-19 1 1,7-1-1,6 0 1,1 0-1007,0-1 0,5 0 0,1 0 0,-2 0 1,-2 0 914,-4 1 0,-2 0 1,-1 0-1,4-1-21,-5 2 1,3-2-1,2 1 1,-1 0-1,-2 0 1,-5 1-156,13-1 1,-6 2 0,-1-1-583,-5 2 0,-1 0 0,1 0 595,1 0 1,0 0 0,-5 1 303,-1 0 0,-6 1 0,-1 0 0,-26 0 0</inkml:trace>
  <inkml:trace contextRef="#ctx0" brushRef="#br0" timeOffset="128206">14019 2915 10743,'3'0'1837,"0"0"-691,-3 0-545,144-18-2855,-103 12 0,1 0 2211,4 0 1,8-1-1,1-1 1,-2 1-355,6-2 0,-2 0 0,-2 1 13,-10 1 1,-1 0-1,1 0-321,-2 1 1,2-1 0,-1 0 0,0 1 854,7-2 1,-2 0-1,-5 1 1,-8 2 0,-3 0-1,5-1 1,0 0 0</inkml:trace>
  <inkml:trace contextRef="#ctx0" brushRef="#br0" timeOffset="154464">13916 2812 3013,'49'5'1854,"-9"-1"-1349,-2-7 1,2-2-503,15-1 73,-16 2 1,6 0 0,-2-1-769,3 0 0,-2 1 738,5-2 1,0 1-340,1 0 1,6 0 533,-10 2 0,8-1 1,3 1-1,-1 0 1,-6 0-316,0 1 0,-5-1 1,6 1 47,-6 0 0,7 0 1,2 0-1,-1 0 0,-4 1 1,-8 0-265,10 2 0,-6 0-165,11 1 0,-4 1-903,-20 1 0,-6 3 1358,2 7 0,-5-5 0,-23 0 0</inkml:trace>
  <inkml:trace contextRef="#ctx0" brushRef="#br0" timeOffset="154680">13875 2976 11429,'-6'-9'1352,"2"1"-1131,33 5 1,14 2-5658,9-3 5454,-14 1 1,5 0 0,-1 0-19,6-1 0,-1-1-539,8 0 1,2 1 534,-16 0 0,2 1 0,0 0 135,1 0 0,0 0 1,7-1-250,0 2 1,6 0 0,3 0 0,0 0 0,-3 1-811,-8-1 0,-1 1 1,-1 0-1,1 0 1,1 0 542,6 0 0,3 0 0,0 0 0,-2 0 0,-4 1 385,-1-1 0,-1 2 0,-4-1 0,-9 0 0,18 0 0,-4 0 0</inkml:trace>
  <inkml:trace contextRef="#ctx0" brushRef="#br0" timeOffset="160315">14101 1026 6199,'1'3'3340,"0"0"129,-1-3-2900,-27-31-154,15 23-155,-22-23-70,2 32-190,8 5 22,-3 3 1,-2 4-57,-4 10-25,6 0 1,1 1-68,1 6-440,-2 21 134,30-28 376,1 1 56,14-17 9,-3-10 2,1-4-11,1-5-118,8-14 124,-2-6 39,-1 1 28,-7 3 143,-7 11-126,-4 7-90,0 2-306,-4 6 306,0 5 0,0 3 8,0 8-8,0 7 8,0 8-8,0 7-11,-2-9 0,0 4 56,-3 8 0,0 1-374,0-7 0,0-1 383,-1 4 1,-1-4 44,-4-3 55,-2-3-12,-10 3 115,-19-2-257,6-6-252,-9-7-703,12-14 165,9-6-416,-2-5-1648,14-19 2922,6-11 0,3 11 0,3 3 0</inkml:trace>
  <inkml:trace contextRef="#ctx0" brushRef="#br0" timeOffset="160606">14203 1108 9796,'1'15'913,"-1"-3"-646,-10 15 1,-4 4 424,-4 11-2506,2-4 0,0 0 1814,0 1 1037,5-13-1037,4-10-8,1-1 264,3-9-564,2-7 308,1-5 44,1-8 2025,2-7-1993,2-5-76,4-4-108,3-1 0,3 0-12,4-9 10,-3 10 1,1 1-280,3 3-331,-1 3-136,1 5-178,-2 3-416,-2 4 1450,0 2 0,-8 5 0,-1 1 0</inkml:trace>
  <inkml:trace contextRef="#ctx0" brushRef="#br0" timeOffset="160965">14511 1129 11297,'-9'4'3036,"2"0"-2973,-19 6 0,-3 1-63,5 3-116,-13 6 0,1 3-136,14 9 53,4 0-171,11-4-414,11-8 358,4-7-11,5 1-1528,23-12 1337,-10-7-3522,16-8 3539,-18-4-1397,-1-5 1543,-3-1 235,-3-1 230,-3 0 84,-3 0 1056,1-4 212,-6 8 1843,0 3-2730,-5 10 2312,-1 7-2396,-4 6-121,-7 19-296,1-3-272,-2 26-303,9-22-108,1 5-110,4-12-302,2-4 1131,7-3 0,-6-7 0,2-1 0</inkml:trace>
  <inkml:trace contextRef="#ctx0" brushRef="#br0" timeOffset="161270">14758 1149 3722,'0'14'1649,"1"-2"-508,-16 14 0,-3 2-1222,8-4 8,-9 9 0,3 1 1004,13-6-1619,2-7 223,1-4-8,1-9 1051,1-8-623,2 0 2896,3-5-2921,13-25-5,2-5-71,6-8 429,-4 10-521,1 9 140,-6 10 3,2 0 778,-7 16-190,-8 6-76,1 9-16,-8 3-113,-3 5-61,-4 2-364,-3 0 137,-1-1-415,-2 6-3748,2-4 4163,3-7 0,5-7 0,4-14 0</inkml:trace>
  <inkml:trace contextRef="#ctx0" brushRef="#br0" timeOffset="161465">15189 1067 10844,'2'2'1567,"-10"28"-1,-6 15-1469,1-2 0,0 3-729,2-9 0,0 1 0,0 0 256,1 2 1,1 0-1,1-5-646,1 11-116,0 7 1138,5-22 0,1-15 0,0-3 0</inkml:trace>
  <inkml:trace contextRef="#ctx0" brushRef="#br0" timeOffset="161618">14963 1272 12680,'7'2'3112,"-1"-1"-3090,22 0 1,7 1-2964,3 1 2918,7 0 1,2 0-39,4 3-1018,-6-3 0,1 0-1277,-13-1 1,0 0 2355,7 0 0,-4 0 0,-7-1 0,-21-1 0</inkml:trace>
  <inkml:trace contextRef="#ctx0" brushRef="#br0" timeOffset="167123">15887 1046 7058,'1'7'3990,"-1"-3"-1952,0-4-1945,13-2 86,-6 1 65,14-2 106,8-1-347,2 0 0,3-1-2238,22-1 2207,-16 2 0,-2 0-187,10 1-2848,1 1 2514,1 1-929,-11-1 0,-1 1-792,11-1 2270,7 0 0,-41 1 0,-12 1 0</inkml:trace>
  <inkml:trace contextRef="#ctx0" brushRef="#br0" timeOffset="167290">16235 1046 1444,'-9'-1'4150,"2"-1"-1655,7 2-1823,0 0-546,-32 56-114,15-21 1,0 2-53,-1-2 1,-1 1 0,2-1 12,-3 8 0,4-3-662,-6 12-1682,6-13-1469,7-14 3840,-1 1 0,7-18 0,1-3 0</inkml:trace>
  <inkml:trace contextRef="#ctx0" brushRef="#br0" timeOffset="167516">16584 1067 10180,'8'11'2271,"-2"-2"-1728,-6-9-55,-52 51-529,24-20 1,-2 3-947,-8 7 0,-1 0 743,6-3 0,4-2-554,1 1-473,3-2 644,-1 8 0,14-23 1,0 5-1</inkml:trace>
  <inkml:trace contextRef="#ctx0" brushRef="#br0" timeOffset="167689">16749 985 11499,'3'7'540,"-1"-2"267,-2-5-743,-34 60-82,23-33 0,1 4-400,-6 12 1,0 7 0,2-4-1037,5-5 0,2-1 930,2 8 1,1-3-1020,4-4-3416,1-7 4959,1-6 0,-1-14 0,1-4 0</inkml:trace>
  <inkml:trace contextRef="#ctx0" brushRef="#br0" timeOffset="167867">16400 1293 9292,'-14'-12'4196,"3"3"-4194,11 9 138,0 0-285,63-3-801,-32 3 1,4-1 945,10-1 0,7-1 0,-7 0 0,-10 2 0,-3 0 0,1-1 0,1-1 0</inkml:trace>
  <inkml:trace contextRef="#ctx0" brushRef="#br0" timeOffset="168818">16605 1046 130,'1'12'11,"0"-4"2865,-1-8-1728,0 0 144,34-20-1502,-20 12 20,23-13 398,-31 17-619,-4 3 2069,0 1-2361,-1 0 703,1 0 0,-1 0 0</inkml:trace>
  <inkml:trace contextRef="#ctx0" brushRef="#br0" timeOffset="170418">18432 985 11426,'7'-1'1450,"-1"-1"-1214,-6 2 243,0 0-779,-82 136-1279,67-107 0,-1 1 1484,-5 7 1,-6 8-1,2 0 1,6-9-421,0 12-92,5-10-393,5-10-2688,3-8 1199,3-8 2489,3-10 0,0-1 0,0-5 0</inkml:trace>
  <inkml:trace contextRef="#ctx0" brushRef="#br0" timeOffset="170703">18350 1088 6518,'20'-15'2100,"-4"3"-1470,-16 12 109,0 0-577,60-46-246,-14 50 80,-9-22 0,-1 6 4,-2 46 81,-28-1 9,-3 3 201,-9 14 1254,-18 0-2774,1-9 1391,-16-12-357,-1-19 195,10-4 98,-20-1-233,32-4-111,-2 0 2,19-1 1904,10 3-1478,1 1 311,29 12-484,-2 0-65,9 3-532,-8-5-513,-11-7-747,-1-1-195,-2-2 2043,3-2 0,-15-1 0,0-1 0</inkml:trace>
  <inkml:trace contextRef="#ctx0" brushRef="#br0" timeOffset="170868">19027 985 5169,'-10'31'1116,"0"-1"1,-4 15-1117,-6-3 0,-1 0 0,7-12 0,1-1-31,0 1 0,1 2-692,-5 19 0,1 4 723,3-10 0,2 0 0,-1-2 0,2-4 0,0 6 0</inkml:trace>
  <inkml:trace contextRef="#ctx0" brushRef="#br0" timeOffset="171703">19150 903 6703,'9'4'4880,"-3"-1"-3998,-6-3-602,0 0-165,2 32 25,-3-5-138,0 13 1,-1 5-2,-1-16 1,-1 1-4,0 11 0,-1 6 0,0-1-2173,-1 6 1,-1-1 1842,1 3 0,-1-2-287,1-14 1,0-6-4451,-2-2 5069,1-12 0,3-3 0,1-10 0</inkml:trace>
  <inkml:trace contextRef="#ctx0" brushRef="#br0" timeOffset="171868">18883 1313 4296,'-7'-10'2187,"2"1"677,5 9-2450,0 0 723,65-1-1806,-26-1 0,5 0 669,-1 0 0,4 0 0,-4 1 0,-1-2 0,-4 1 0,14-2 0</inkml:trace>
  <inkml:trace contextRef="#ctx0" brushRef="#br0" timeOffset="172285">18021 2524 11572,'8'6'1265,"-2"-2"-1083,-6-4 160,0 0-449,81-5 26,-34 3-102,-11 1 1,6-2 0,-2 1 5,8 1 1,-2 0-25,-11 0 1,1 0-1083,23-1 1,-2 0-1016,-14-3 1276,3 0 1022,-59 0 0,3 3 0,-5-1 0</inkml:trace>
  <inkml:trace contextRef="#ctx0" brushRef="#br0" timeOffset="172418">18349 2524 6355,'-9'-10'2646,"1"1"-2136,8 9 111,0 0-3237,-32 63 3353,20-33-471,-7 9 0,0 3-749,4 7 567,3-11-84,-5 11-92,4-16-116,1-1 185,1 22 1,5-32 0,1 15 0</inkml:trace>
  <inkml:trace contextRef="#ctx0" brushRef="#br0" timeOffset="172618">19006 2401 10956,'3'9'2366,"-2"-1"-1887,-1-8 140,-45 64-257,23-33 1,-2 4-463,1 2 0,-5 6 0,1 1 0,2-6-1404,-2 6 1,2-2 966,-5 11 1,6-5-4247,16-15 4065,5-15 1,2-3-1,2-14 1</inkml:trace>
  <inkml:trace contextRef="#ctx0" brushRef="#br0" timeOffset="172886">18945 2524 10830,'8'2'918,"-1"-1"-492,-7-1 464,0 0-890,-2 59-4246,-7-10 4250,5-8 1,-1-1-5,-12 9 162,0-15-1106,-4-9-1184,-14 0 1927,14-14 201,-2-5 1458,19-10-867,2-1 3664,14-10-3611,31-15-644,-2 6-212,-10 6 0,3 2 121,-1 4 0,0 2-44,17-4-56,-11 5 1,-1 2-347,-2 3-1692,2 2 1098,-27 6-67,-8 1 1198,-19 5 0,9-5 0,-8 1 0</inkml:trace>
  <inkml:trace contextRef="#ctx0" brushRef="#br0" timeOffset="173354">17939 1313 7075,'8'6'4894,"-1"-1"-4160,-7-5-68,0 0-88,-61 13-30,17 3-1029,2 0 1,-9 3-1,4 2 596,2 2 0,2 3-17,3-2 0,-3 2 0,3 0 26,-6 6 1,2 1-15,0 1 1,0 3-35,5-2 1,-1 2 0,2-1-77,10-9 0,1 0 0,0 2-28,-2 4 0,-2 3 0,2 1 0,3-4-25,0 7 0,3-1 48,-5 10 1,6 2-566,11-6 0,7 0 549,2-12 0,4 0-1221,2 9 0,5-2 1224,4-13 0,3-2-26,2-1 1,5-1-168,13 2 0,8-1 1,3-2-148,-6-7 0,3-1 1,0-2-1,0 1 45,-1 1 0,-1 1 0,0-2 0,3-1 443,8-3 0,4-2 1,-3-2-1,-11-2 0,14 1 1,-20-4-1,0 0 1</inkml:trace>
  <inkml:trace contextRef="#ctx0" brushRef="#br0" timeOffset="175639">19971 1539 6638,'3'11'4628,"-1"-2"-4084,-2-9 2559,0 0-2703,0-32-221,-2 24-56,-1-24 37,-11 33-160,0 2 0,-8 3-53,3 4-54,-1 2-61,4 2-28,2 0-16,7 0-264,9 10 145,19-6 96,4 4-115,14-10-138,7-8 334,-14-2-316,8-7-771,-26-3 457,-7-1-308,-15-1 115,-8 4 367,-7 1 291,-6 2 295,-3 2 0,-3 2 718,1 4 1,0 1-285,-1-2 0,1 0 811,-20 12-966,41-11-171,5 5 61,26 1-91,5 2-49,15 2-50,14 2-64,-12-4 14,-4 1 0,-4 5 78,-6 22 143,0 0-835,-33 5 790,-11-18-8,-6-1 120,-12 6-69,-3-4-169,11-8-48,7-7-24,21-13-82,0-1 53,19-3 202,30-13-8,-1 2-37,-13 2 0,0-1-5,12-5 0,4-1-5,-6 1 0,4-5-229,-3-1 0,-1-1-155,2 1 1,-3-2 119,-4-5 0,-8 1-1387,-8 0 1487,2-12 172,-12-1 262,-6 10 612,-2-7-264,-5 10-218,-1 11-21,-1 0-125,0 13 760,0 2-898,-5 9 1538,1 3-1566,-5 10-58,1 5-31,-2 8-60,1 3 0,0 3-149,-1 0 1,1 0-1624,-1 1 0,1 0 1695,1-7 0,1-4-216,-2-3-308,0-4 249,-2-2-506,-3 3 699,4-8 214,-3 2 5,8-8 128,2-2 155,2-3 1627,1-1-1675,6-1 2944,1-1-3215,7-2 27,4-2-92,6-2-198,18-2 145,-7 4 28,23 0 171,-35 14 146,4 1 47,-29 10 397,-20 9-232,0-7 1,-3 0-364,-2 5 1,0-2-128,5-4 0,1-2-56,-3 8 79,27-22 56,5-2-191,14-1-1381,13-13 1,3-5 493,14-3 407,-3-10 1,-5-1 0,-19 11-1,3-10 1</inkml:trace>
  <inkml:trace contextRef="#ctx0" brushRef="#br0" timeOffset="175969">20792 1498 8464,'4'5'2847,"-1"-1"-3149,-3-4-17,62 9 229,-39 0 80,13-2 0,-4 5 75,-22 17 24,-9-6 75,-15 3 0,-9 2-1828,-21 1 0,-4-1 1646,16-4 0,-1-2-19,-14 2 1,8-3-210,25-8 954,16-7-408,5 0-65,16-6-145,2 0-48,6-4-138,4-3 1,2-2-523,-5 1 1,0-1-46,7-1 0,-1 0-1365,16-8 3672,-33 7-1644,-3 2 0,-16 4 0,-2 5 0</inkml:trace>
  <inkml:trace contextRef="#ctx0" brushRef="#br0" timeOffset="176073">20936 1744 7039,'-8'-6'2435,"2"0"-1796,6 6-65,0 0-1308,-58 58 1140,39-28-234,-15 8 0,4 2 55,21-4-90,3 2-396,1 16 149,2-15-148,2 10-3735,10-3 3315,5-24 0,-2 7 0,0-27 0</inkml:trace>
  <inkml:trace contextRef="#ctx0" brushRef="#br0" timeOffset="176320">21038 1909 8354,'9'3'3061,"-2"0"-2227,-24 49-498,7-21-290,-2 5 1,-1 2-66,4-8 1,-2 0 44,-6 8 1,-1-1-119,4-9 0,-1-1 19,-1 1 0,0-7-101,-1-15 130,7-11 35,1-4-363,2-33 167,16 13 1,4 0 95,-5-1 0,2 1-193,10-1 0,3 4-244,9-1-202,2 3-109,1 1 857,5 2 0,-1 2 0,-8 3 0,-1 2 0,0 0 0</inkml:trace>
  <inkml:trace contextRef="#ctx0" brushRef="#br0" timeOffset="176486">21367 1785 11798,'42'1'-528,"0"1"0,0-1 0,16 0 0,-12 0 0,-25 0 0,-8-1 0</inkml:trace>
  <inkml:trace contextRef="#ctx0" brushRef="#br0" timeOffset="176653">21593 1662 11205,'-2'20'2066,"1"-4"-1989,-13 20 1,-3 5-241,6-3-330,-6 12 0,1-1-1579,12-10 2072,2 3 0,2-21 0,0 0 0</inkml:trace>
  <inkml:trace contextRef="#ctx0" brushRef="#br0" timeOffset="177837">22065 1539 6655,'-8'-11'3659,"3"3"-2603,5 8 565,0 0-1624,67-17-69,-32 11 35,9-4 1,3 1-208,-13 6 1,-2 2-1348,10-1 1126,5 0 185,-37 4-30,-18 0 172,-8 4-3262,-8 0 3509,-26 8 219,9-3-249,12-3 0,0 0 193,-11 4 75,2 1-3,5 0-134,-1 5-327,12 3 215,23 2-6,11-6-55,25-7-32,-1-8 3330,7-1-3768,2-4 0,6-2-1180,-4-1 1,1 0-702,1 0 1,-3-1 2313,-10 1 0,-8 1 0,-17 2 0,-6 2 0</inkml:trace>
  <inkml:trace contextRef="#ctx0" brushRef="#br0" timeOffset="178205">22147 1827 9220,'7'7'649,"-1"-1"-638,-6-6-11,0 0-19,70-5-1494,-36 0 1,1-1 1328,19 1 1,3-2 47,-5-2 1,-3 0-419,-17 4 0,-3 0 1419,21-3 17,-27 4-157,-40 9-588,-1 1 107,-34 16-198,14 2 0,1 4-80,8-6 1,1 1 340,-4 5 1,6-1-422,14 1 2967,12-6-2906,6-7-64,15 5 98,7-15 1,3-3 164,10 1 188,-6-5 1,-5-5 1365,-13-15-487,-20-9-1426,-7 6-165,-16 0-1751,1 11 91,7 4 1190,-7-3 0,17 10 0,0-2 0</inkml:trace>
  <inkml:trace contextRef="#ctx0" brushRef="#br0" timeOffset="178721">22865 1457 11507,'1'4'429,"0"0"-861,-1-4-139,74 9 434,-46-3 133,17 0 0,-5 2 20,-28-2 194,-4 1 1042,-23 1-826,0 0-155,-17 6-52,1-1-141,-3 3-78,-1 0-56,4 2-6,3-1-299,-1 10 232,20-6 219,2 0 162,29-7-199,0-9-5,28-1-477,-13-3 284,15-1-816,5-2 208,-15 1 45,8-1 125,-24 2 245,-9 0 422,-8 0 961,-33 12 1,-14 5-766,0-1-627,-8 5 0,-1-1 521,1 0-163,14-4 0,1-1-16,-3 4-476,-6 8 481,34-19 363,4-1-120,7-5 9,4-1-17,18 0 1,7-1-312,-3-3 1,1 0-219,12 1 1,0 0-87,-8-2 1,-2-1-919,-1 2 1,-2 1 640,20-1 1,-10 1-1,-20 2 1</inkml:trace>
  <inkml:trace contextRef="#ctx0" brushRef="#br0" timeOffset="178921">22763 2155 4776,'4'7'3721,"0"-2"-3725,26-3 0,9-4-69,-4 2 608,9 0 0,3 3-673,8 9 920,-26 10-438,-1 0 211,-34 3-809,-21-4-3819,5-7 4073,-16 3 0,25-11 0,-3-2 0</inkml:trace>
  <inkml:trace contextRef="#ctx0" brushRef="#br0" timeOffset="179271">23481 1478 12946,'4'5'-81,"0"-1"-563,-4-4-162,0 0-267,38 49-482,-26-24 1399,9 7 1,-2 1 74,-16-5 42,-7-2 394,-35 11 264,8-14-338,2-7 1,-1-2 101,-9-2-192,0-1 55,-10 1 76,17-4-468,-2 2 320,31-6 81,8 0 16,14-1-8,6-1-92,4 0-62,6-2-87,-8 0 1,5-1-311,5-1 1,5-1 0,-3 0-851,2 1 1,-1 0 738,18-3 0,-7 1-713,-20 2-240,-10 1 1352,-10 0 0,-7 1 0,-4 0 0</inkml:trace>
  <inkml:trace contextRef="#ctx0" brushRef="#br0" timeOffset="179587">23419 1950 6683,'-21'7'4404,"4"-2"-3894,17-5-157,-11 45-155,8-22-206,6 22 0,3 0-102,2-20 21,16 20 24,-20-41 26,2-3-316,10-11 47,-2-1-3986,23-23 3793,-13 10 210,12-8-297,-10 12 588,1 3 613,12 0 633,-16 15-781,2 2-84,-26 17 3028,-9 2-3149,-21 17 229,4-7 0,-1-1-419,-5 6 910,-3 6-594,48-39-1903,19-2 0,6-2 1293,16-3-386,-13 0 1,6-1-1,-5 0-746,-4-2 0,-1-1 1356,4-2 0,2-2 0,-6 2 0,7-3 0,7-5 0</inkml:trace>
  <inkml:trace contextRef="#ctx0" brushRef="#br0" timeOffset="184473">21368 2422 0,'56'2'0,"1"-1"0,-1 1 0,1 0 0,-1-1 0,-1 1 0,0 0 0,-1 0 0,-2-1 0,-4 0 0,5 1 0,-5-2 0,6 2 0,-5-1 0,5 0 0,1 1 0,1 0 0,-4 0 0,1-1 0,-3 1 0,1-1 0,2 1 0,1 0 0,2 0 0,2 0 0,-3 0 0,-5 0 0,6 0 0,-4 0 0,-5 0 0,0 0 0,-6 0 0,13 1 0</inkml:trace>
  <inkml:trace contextRef="#ctx0" brushRef="#br0" timeOffset="184806">20505 2483 0,'58'1'88,"0"-1"0,-1 0 1,1 0-1,-1 0 1,1 0-1,-1 0 1,1 1-1,-5-1 1,3 0-1,0 0 1,2 0-1,-1 0 1,0 0-1,-2 0 1,-1 0-1,-3 0 1,-3 1-106,6-1 0,-5 0 0,-2 0 1,-1 0-1,1 0 0,3 0-15,5 1 1,1-1 0,3 0 0,-1 1 0,1-1 0,-3 1 0,-2 0 61,5 0 1,-2 0 0,-2 0 0,1 0-1,4 1-222,-5-1 1,3 1 0,2 0 0,0 1 0,0-1 0,-2 0 0,-4 0 191,5 0 0,-3 0 0,-2 0 0,-1 0 0,1 0 0,2 0 0,2 1 0,-1-1 0,-5 0 0,-9 0 0,0 0 0,0-1 0</inkml:trace>
  <inkml:trace contextRef="#ctx0" brushRef="#br0" timeOffset="200252">19766 2607 7075,'11'2'2290,"-2"-1"-7894,-9-1 5988,61-19-359,-24 11-29,7-3 1,2-1-87,8 5 167,-25 4 1,1-1-462,3 0 1,1 0-146,2 1 0,3-2 529,19-2 0,-2 0 0,-1 0 0,-19 2 0,0 0 0</inkml:trace>
  <inkml:trace contextRef="#ctx0" brushRef="#br0" timeOffset="201430">19827 2381 10905,'-9'0'619,"1"1"-347,8-1-244,76-1-1228,-22-2 999,-6 1 1,13 0 0,3 0 0,-7 1-1167,-12-1 0,-4 0 1,3 0 1110,9 0 1,5 0-1,0 1 1,-5-1-416,-6 1 1,-5 0 0,3 1 670,-1-1 0,3 1 0,-2-1 0,-4 1 0,3 0 0,-3-1 0,9 1 0,0 0 0</inkml:trace>
  <inkml:trace contextRef="#ctx0" brushRef="#br0" timeOffset="201644">20094 2442 10320,'3'7'610,"-1"-1"-595,30-4 1,15-5-2222,1 1 1,5-1 1995,-5 2 1,2 0 0,1 0-214,-1-2 0,0 1 1,-3 0-390,5 0 0,0 0 812,-10 1 0,2 0 0,-6 0 0,19-1 0,-27 1 0,1 1 0</inkml:trace>
  <inkml:trace contextRef="#ctx0" brushRef="#br0" timeOffset="202427">22332 2442 6426,'47'3'664,"-1"-1"1,10 0 0,1-2-563,-15-1 1,1-2 0,0 1-752,2 0 1,1 0-1,-2 1 649,9 0 0,5 0-205,-5 1 0,7 1 0,1-1 0,-5 1-465,-5 0 0,-5 0 1,5 0 391,5 0 0,4 0 0,0 1 0,-8 0-312,4 0 1,-5 1 589,8 0 0,-5-1 0,1 1 0,-1-1 0</inkml:trace>
  <inkml:trace contextRef="#ctx0" brushRef="#br0" timeOffset="202620">22434 2524 7039,'-4'0'2993,"1"-1"-2456,3 1 326,105 8-3566,-76-8 0,2 1 2731,16 2 0,7-1 0,-4 0-28,-7-1 0,-1-2-513,4 1 0,3 0 0,-1 0 163,9 0 0,0 0-170,-5 0 0,2 0 0,-4 0-375,0 0 1,-2 0 844,6 0 1,-4 0 0,-2 0 0,-4 0 0</inkml:trace>
  <inkml:trace contextRef="#ctx0" brushRef="#br0" timeOffset="203261">20012 2524 6647,'8'0'3029,"-2"0"-2564,-6 0-65,59 0-105,-10-3 1,8 0-296,-3 1 0,5 1 0,-2-1-821,-3-1 0,0 0 0,3 1 666,-8 0 0,4 1 1,1 0-1,-1 1 1,-7-1-688,1 0 0,-5 0 1,3 1 677,5-1 0,3 1 0,1-1 1,-6 1 163,-4 1 0,-5 0 0,-4 0 0,20 0 0,-23 0 0,-1 1 0</inkml:trace>
  <inkml:trace contextRef="#ctx0" brushRef="#br0" timeOffset="203431">20033 2566 6764,'6'7'1554,"0"-1"-1516,38-4 0,17-6-1,-9 2 1,4-1-1563,-1 1 1,5 0 0,-3 0 1396,-7 0 0,-2-1 1,-3 0-344,12 0 1,-2 0 470,-2 0 0,-3 0 0,-18 1 0,-3 1 0,11-2 0</inkml:trace>
  <inkml:trace contextRef="#ctx0" brushRef="#br0" timeOffset="204561">22208 2463 10466,'2'4'1428,"-1"-1"-1249,-1-3 636,66-7-337,-19 4-751,2-2 0,10 2 255,-5 2 0,4 1 0,-3 0-996,-16 1 1,-2 1 0,4 0 985,5-1 1,5 1 0,0 0 0,-4 1-1,-6 0 1,-3 1 0,2 1-769,3 0 0,3 0 1,0 0-1,-3 0 505,3 0 1,-1-1 0,0 1-291,11 2 1,2 0-1,0-1 581,-1 0 0,1-1 0,-9 0 0,-12-1 0,-2 0 0,15 0 0,0 0 0</inkml:trace>
  <inkml:trace contextRef="#ctx0" brushRef="#br0" timeOffset="215982">13916 2853 9433,'11'1'179,"-3"0"886,-8-1-964,56-16 215,-13 6-922,5-2 1,3 0 629,-10 4 0,-1 2-24,7-2 0,3 1-37,4 0 1,1 1 21,-16 2 0,1 1 0,4-1-504,2 2 1,5 0-1,2 0 1,0 1-1,-6-1 211,6 0 0,-3 1 0,3 0-208,-8 0 0,4 0 0,1 0 0,-3 0 0,-5 2 516,16 1 0,-9 0 0,4 0 0,-8 2 0</inkml:trace>
  <inkml:trace contextRef="#ctx0" brushRef="#br0" timeOffset="216186">13937 2873 11233,'22'6'-165,"-3"-2"165,20-4 0,6-3-1862,-14 2 0,3-1 2052,10 0 1,7 0-1,1 0-125,-9 0 1,1 0 0,1-1 0,1 1-577,6-1 1,2 1-1,0 0 1,0 0 325,1 0 1,0 0 0,0 0 0,-1 0-360,-1 0 1,0 1 0,0-1-1,-3 1 544,10 1 0,-1 0 0,-8-1 0,-8 1 0,-3 0 0,5 0 0,0 0 0</inkml:trace>
  <inkml:trace contextRef="#ctx0" brushRef="#br0" timeOffset="217755">9380 4269 6359,'-30'2'1218,"0"1"0,-18 0-1529,-8-2-2948,23-1 3269,-6 1 0,-2-1 463,-3 0 113,-1-1-270,8-1 0,-6-1 1,3 1-226,5-1 0,0 1-357,-6-1 0,-4-1 0,5 1 290,9-1 0,3 0-24,-2 0 0,0-1 1,0-1 1,-2 0-88,-12-5 1,-4-4 63,7-1 1,-2-3 0,2 1-69,-11-5 1,1-2 123,12 3 1,0-1 0,6-1-33,6 1 1,5-2 53,1-1 0,2-2 25,2 1 1,3-4 66,3-8 1,4-7-1,2 1-360,5 4 1,2 1 0,0-2 210,0-8 0,1-2 1,3 3-28,3 8 1,3 2 0,1 2-5,5-5 0,1 2 28,2-1 0,2 1-23,1 0 0,4-2 23,0 7 1,5-4 0,2 1-1,1 1 7,-2 5 0,0 1 0,2 0 0,0 0-145,6-6 0,2-2 0,1 1 0,-1 4 173,-5 6 1,1 2-1,-1 3 1,-1 1-474,4-1 0,-2 2 1,1 1 441,3-1 0,0 2 0,1 0-13,-1 0 1,1 1 0,5 0-25,-1 4 1,5-1 0,3 2 0,1 0-1,-3 2-1,-7 2 0,-2 2 0,1 1 0,-1 0 0,3 0-70,7-1 1,2 0 0,0 0 0,0 2 0,-5 2 88,-2 3 1,-2 2 0,-2 3 0,0 3-7,-1 5 1,-1 3 0,-1 2-1,-2 1-173,3 1 1,-3 1 0,1 3 176,-3-1 0,1 1 0,-1 4 0,-2 2 22,-3 5 0,-3 2 1,-1 3-1,-2 2-11,0 5 0,-3 3 1,-1 1-1,0-1 10,1 1 0,-1 1 0,-1-1 0,-3 2-5,-3 0 0,-2 1 0,-3-1 0,-1-2 2,-3 0 0,-3-2 1,0 0-25,-2-1 1,0 0 0,-2 0 26,1-3 0,-1-1 0,-3 3 68,-4 3 1,-3 4 0,-3 1-1,-1-4-11,-5 4 0,-3-3 0,-1 1-39,3-6 0,-1 2 1,-2-2-1,-2-5 190,-5-2 1,-4-5 0,-2-3 45,-6 0 0,-4-2 0,2-3 149,8-5 0,1-2 0,-6 0-147,-6 1 1,-8 0 0,-2 0-1,0-1 1,6-3-111,-1-2 1,3-2 0,-3-1-116,5-1 1,-4 0 0,-1 0 0,1-1 0,4-3 7,-6-1 0,5-4 1,-1 0-20,-3 1 1,0-1-1,-1-2 163,-2-1 1,0-2-1,0-1-180,-1 0 0,-1 0 0,1-3 3,-1-1 1,0-1-1,1-1 17,0-1 1,0-1-1,-2-2 6,14 1 1,-3-1 0,0-1 0,-1-1-1,1-1-160,1-2 0,-1-1 0,1-1 0,-1 0 0,2 0 100,-1 0 0,0-1 0,0 1 0,1-2 1,2 0-121,-6-5 0,1-1 0,2-1 1,1-2 76,4 0 1,2-3-1,1 0 1,3 2 33,-1-1 1,2 1 0,1-6-80,5-1 0,-2-6 1,1-4-1,4 1 0,6 3 44,6-10 0,7 2 0,2-2-37,-2 6 1,1-1 0,3-1-1,5 5-87,10-5 1,6 4-1,7 2-222,3 7 0,5 1 1,3 1-1,-1 2 104,-6 6 1,0 1 0,1 0 0,2-1 49,2 0 0,1-1 1,3 0-1,1 0 1,1 2 266,6-1 0,3 1 0,1 1 0,-3 2 0,-5 3 0,-3-1 0,-6 3 0,3-1 0,2 3 0,-1-1 0,1 0 0,-1 0 0</inkml:trace>
  <inkml:trace contextRef="#ctx0" brushRef="#br0" timeOffset="218366">10509 3510 8573,'26'2'2014,"21"-19"1,3-6-1699,-5 1-1070,-8 3 0,11-3 0,4-2 0,-5 4 964,1 1 0,-2 3 0,2-1-605,-5 2 0,2-1 1,0 0-1,-2 1 430,12-2 1,-2 1 0,-2 2 11,-9 2 1,-2 1-1,0 1-45,2-1 0,0 1 0,0-1 15,-1 1 1,0 0 0,4 0-165,5-1 1,5-1 0,1 1 0,-4 1 104,0 0 1,-3 1 0,1-1-201,-5 2 1,2-1 0,-2 1 0,-5 1 218,4 1 1,-8 2 488,4 0-539,-17 2 1650,-2-1-1568,-16 2 1849,-2 0-3488,-3 1 1100,-10 0 530,-16-5 0,10 4 0,-6-4 0</inkml:trace>
  <inkml:trace contextRef="#ctx0" brushRef="#br0" timeOffset="218716">12069 2894 5407,'-6'7'3423,"2"-2"-725,4-5-2357,0 0 549,7-11-641,15 6-159,6-7-84,15 10-53,-10 2 0,2 0 11,21 0 9,-18 0 1,2 1-15,-2 1 1,-3 1-30,18 2-35,-22-1 0,-1 0 68,3 3 29,-6 0-37,4 6 154,-15 0 496,-5 7 85,-19-5-416,-27 16-229,2-7-44,8-6 1,-3 1-2,-6 3 0,-2 1 350,-3 1 1,-1 1-890,-9 5 0,0 0 83,11-7 0,2-1-241,6-3 1,3-1-1518,-4 3 2214,3 0 0,14-10 0,1-2 0</inkml:trace>
  <inkml:trace contextRef="#ctx0" brushRef="#br0" timeOffset="219268">10571 3838 12019,'47'-15'312,"0"-1"1,0 0 0,-4 2 0,1 0 0,0 0-1,-5 1-129,4-1 1,3 1-1142,-4 0 1,8-1-1,4-1 1,1 0 0,-3 0 959,4 1 0,-1 0 0,1 0 0,1-1-213,-3 2 1,1-1 0,2-1-1,-2 2 1,-1-1 196,4 1 1,-3 0 0,0 0 0,0 1-179,0 1 0,-1 0 1,-1 1-1,-2 0 55,0 0 0,-2 1 0,5-1-428,-4 1 0,5 0 1,1 0-1,-1 1 1,-6 0 107,0 1 1,-4 1-1,0 0 214,9-1 1,2 0 0,-8 0-127,-8 2 1,-8 1 806,-2 0-883,-11 0 53,-10 1 229,-19-5 163,0 3 0,-6-1 0,9 4 0</inkml:trace>
  <inkml:trace contextRef="#ctx0" brushRef="#br0" timeOffset="219516">12582 3202 10757,'14'10'854,"-3"-2"-571,-11-8 215,71-16-632,-20 11-763,-4-3 1,1 0 860,4 8-110,-9 8 473,-15-1-269,0 13 802,-48 20-773,1-11-87,-4-6 0,-3-2-681,-11 1 112,-1-1 569,1 0 0,0-1 0,7-4 0,4-1 0,0-1 0</inkml:trace>
  <inkml:trace contextRef="#ctx0" brushRef="#br0" timeOffset="220416">13444 2976 4401,'0'6'1050,"0"-1"256,0-5-959,79-27-157,-51 19 1,1-1-545,12-4 0,6-2 1,-2 2 444,5-1 0,0 2-91,-15 3 0,2 0 0,8-1-114,-2 3 0,8-2 0,7 0 1,3 0-1,2 0 0,-2 1 1,-4 0-1,-7 1-20,10-1 0,-7 1 1,0 0-1,9 0-151,-17 2 1,6-1 0,4 0 0,3 0 0,0 0 0,1 0 0,-3 0 0,-3 1-1,-6 1 1,-6 1-258,17 1 1,-10 1 0,2 1 463,3 0 1,3 1 0,-1 0 0,-11 1-1,-7-2 1,-6 1 0,4 2 0,0-1 0</inkml:trace>
  <inkml:trace contextRef="#ctx0" brushRef="#br0" timeOffset="223718">9852 1293 8864,'9'1'647,"-2"0"-474,-7-1 155,-8 48-1295,2-11 1131,0 0 0,-1 7-73,2-6 1,0 3-1,-1-2-94,-1 12 1,-1-1-454,2-9 1,0 2-1,0-4 453,-1 1 1,0-4-855,-8 15-591,2-14 1448,-3-14 0,8-12 0,2-16 0</inkml:trace>
  <inkml:trace contextRef="#ctx0" brushRef="#br0" timeOffset="223935">9750 1436 6010,'28'-41'-35,"1"0"1,-6 6-1,2 6-46,19 9 0,-8 12 44,1 5-19,3 2 563,-3 6-510,0 5 988,5 19-680,-28 3 1,-3 4 223,3 12-715,-15-12 0,-6-3 729,-18-7 685,-4-1-1151,-3-5 0,-4-1-363,7-5 0,-1 0-637,-11 4 1,2-2-931,-4-3 1853,19-7 0,17-5 0,5-1 0</inkml:trace>
  <inkml:trace contextRef="#ctx0" brushRef="#br0" timeOffset="224392">10181 1436 6901,'0'10'1487,"1"-3"-1325,-8 43-5713,3-27 5575,-1 8 0,-1 0 1421,-1-12-1408,1-2 828,1-3-801,1-4 429,1-4-230,1-3 3202,1-7-3465,1-5 39,0-8-31,1-5 76,5-3-84,4-3-83,5-1 1,5-1 9,-1 5 1,1 0 53,3-6 1,1 2 13,18-8-32,-3 13 37,-13 11 34,8 1 67,-21 10 33,0 6 31,-8 3 9,-3 9-65,-1 2-56,-1 5-53,-2 2-5,0 1-133,-1 8 77,0-10-132,6 10 75,1-19 9,5 0 8,7-11 101,-4-3 123,9-19 3,-13-4 65,2-9-46,-11 5 267,-8 3-202,-2 8-93,-16-6-562,-11 12-11,6 1-283,-6 5-519,21 6 410,3 2 0,8-4 0,2 1 0</inkml:trace>
  <inkml:trace contextRef="#ctx0" brushRef="#br0" timeOffset="224868">10694 1313 8609,'0'10'1176,"-10"44"-1152,5-23 0,0 2-24,-2 7 0,-1 3-1284,0 13 0,2-2 1282,2-24 1,0 2-55,-1 8 0,-2 6 0,0-4-279,-1-1 0,-1-3 298,0 10 1,-1-4-36,-7 4-66,5-28 415,1-9-723,0-5-923,-9-40 1333,10 8 22,2-3 0,1-1 14,6-13-26,1 9 1,2-2-1910,3-19 1922,-1 18 1,1-2 48,5-1 1,0 2 126,-1 8 1,-1 0 9,4-8 1,1 1-1189,6-10 1410,0 6-87,2 4-31,1 6-232,2 5 55,25-5-66,-3 16 19,1 4 68,-15 22 1518,-22 8-1502,-5 7-14,-4 4 1,-4 3 159,-12 21 1304,3-15 1,-3-1-1398,-15 4 0,-1-9-190,9-14-104,0-2-1008,-6 1-173,10-6 1273,-3 0 0,14-9 0,3-1 0</inkml:trace>
  <inkml:trace contextRef="#ctx0" brushRef="#br0" timeOffset="225205">10961 1293 6938,'8'1'2786,"-2"0"-2786,-6-1-6,0 0-39,-20 48-28,15-27-315,-4 16 1,5-1-397,19-13 537,2 2 102,5-17 69,-1-10 76,-6-4 135,6-13-43,-13 2 26,0-7 2,-6 5 79,-1-1 47,-3-1 129,-3 1 17,-3 2 37,-5 1-29,-21-4-400,10 10-143,-16-1 90,17 10-92,2 1-303,2 1-474,4 2 922,4 2 0,6-1 0,2 0 0</inkml:trace>
  <inkml:trace contextRef="#ctx0" brushRef="#br0" timeOffset="225486">11268 1170 9371,'8'9'1548,"-3"-1"-1391,-5-8 787,0 0-1098,-64 49-765,45-13-1132,-16-5 1,6 1 1440,31 2 694,8-17-613,4-1 218,2-1 286,11 12 574,-11-3-129,2 3-11,-14-7 56,-6-6-73,-4-1 2633,-4 2-2969,-23 10-1039,6-6-229,-6 4-969,16-12 2181,12-7 0,2-2 0,2-2 0</inkml:trace>
  <inkml:trace contextRef="#ctx0" brushRef="#br0" timeOffset="226020">11351 1375 8318,'0'6'1896,"-1"-1"-1154,1-5-742,-56 39-816,36-20 737,-12 5 1,2 2-56,23 0-1078,7 1-93,16-6 1159,-2-7 138,10-15 8,-10-5 53,0-4 140,-1-2 525,4-7 74,-3 3-218,-1 0-372,-5 8 206,-5 6-287,-2 2 97,0 3 171,4 7-397,6 11-56,0-4 2,6 3 51,-5-12-42,3-3-549,20-4-538,16-20 712,-3 3 51,-21 1 1,-4-3 238,1-6 138,-3-1 28,-4-3 420,-1-18 191,-6-9-229,-6 22 0,0 1 117,-2-17 2,-2 15-59,0 22-187,-1 6-101,-1 4 34,-6 10-51,-2 3-20,-5 12-2,0 6-42,0 5-98,1 4 2,3 2 421,5-1-517,5-7 0,3 0-270,11 15-121,4 8-44,8-28-667,10-14-4708,18-11 5901,-2-12 0,-8 3 0,-25-6 0</inkml:trace>
  <inkml:trace contextRef="#ctx0" brushRef="#br0" timeOffset="229219">8333 410 7123,'12'6'2634,"-2"-1"-2068,-10-5 2753,0 0-2969,-7 0 215,-7 1-403,-3 2-159,-4 2-3,4 1-5,0 2-113,-2 0-16,3 2-18,1-1 26,2 1-53,4-1-849,6 14 874,7-11-45,6 11-19,6-16 47,2-2-602,23-1-856,7-8 1111,0 0 81,-7-7 81,-23 3 171,-4 0 124,0-10 534,-8-1-235,-2-1-56,-7 4 0,-3 10-45,-1 1 527,-4-1-463,4 4-419,-2-1 210,7 8-48,2 2 56,0 8-23,11 27 116,1 10-93,1 0-1369,-3-3 1369,-9-26 118,-1-1 265,-13 8-173,-18-4-148,0-1-62,-12-10-37,17-11-243,-1-1 1408,2-2-2696,-17-7 692,18 0 876,-10-15 0,27 13 0,3-6 0</inkml:trace>
  <inkml:trace contextRef="#ctx0" brushRef="#br0" timeOffset="229520">8723 554 4489,'-6'-1'3396,"2"0"-2275,4 1-2241,-32 40 963,44-28 157,-31 28 36,47-38 665,-11-10-402,-7 1 1082,-1-6-689,-15-15-726,-1 12 34,-7-12-134,4 16 126,0 1-211,1 2-719,-2-1 263,3 4-274,-2 0-210,6 5 1159,0 0 0,2 1 0,1 0 0</inkml:trace>
  <inkml:trace contextRef="#ctx0" brushRef="#br0" timeOffset="229803">8703 533 6028,'5'11'2627,"0"-3"-1916,-5-8-552,0 0-92,62 65-241,-25-36 219,0 7 0,-2-4 190,-7-21-64,-19-15 263,-1-3-25,2-24-264,0-11-136,-1-2-6,-1-5-3,-3 27-45,2-3-546,5 0-294,-5 12-16,3-5-331,-6 15-157,-3 3 1389,0 2 0,0-1 0</inkml:trace>
  <inkml:trace contextRef="#ctx0" brushRef="#br0" timeOffset="230089">9052 554 6820,'9'7'2400,"-2"-2"-2227,-7-5-80,0 0 167,52-5-257,-33 0 88,14 0 0,-4-3 54,-19-1-3343,0-8 3324,-9 7 75,-1-4 43,-8 3-244,0 4 3,-8 1 44,3 5 34,-3 0 3645,-20 16-3346,0 14-380,-1 1-1113,12 5 987,21-17-19,2-2-163,27 13-431,2-14 302,15 7-165,-6-20-319,-9-7-255,-4-1 1071,2-8 0,-13 8 1,-1-2-1</inkml:trace>
  <inkml:trace contextRef="#ctx0" brushRef="#br0" timeOffset="230419">9359 451 6784,'-2'-3'-118,"0"0"281,2 3 833,31 55-58,-23-27-833,8 3 0,-2-1 41,-15-12-57,-5-10-80,-3-3-79,-8-2-9,7-6 79,-1-5 9,9-5-9,1-2-9,1-3-94,5-11-564,15-10 312,-6 10-631,16-4-72,-20 26 210,5-1 0,-10 6 0,-1 0 0</inkml:trace>
  <inkml:trace contextRef="#ctx0" brushRef="#br0" timeOffset="230803">9626 410 7030,'2'11'1498,"0"-2"-1302,-2-9-143,-9 64-44,5-43-177,-1 16 1,0-4 176,3-24 171,0-3 66,2-2-484,2-6-179,3-4 123,2-6-25,3-5 336,1-2-303,6-13-2565,11-17 3187,-8 14-34,5-6 62,-13 27-465,4 5 37,-4 2 58,1 7 1,-6 7 5,0 5 8,0 16 3384,-2-5-3395,0 10-2,2 5-124,-4-20-473,2 8-255,-4-24 857,2-2 0,-2 0 0,2 0 0</inkml:trace>
  <inkml:trace contextRef="#ctx0" brushRef="#br0" timeOffset="231323">9955 574 7369,'13'5'2299,"-2"-2"-1944,-11-3-293,0 0-57,41 48-208,-20-19 0,1 0-718,8 8 1,0 1 760,-5-5 1,-4-2-633,9 14 797,-11-13-215,1 5-493,-13-6 65,-3-16 638,-3 3 0,-1-16 0,-1-2 0</inkml:trace>
  <inkml:trace contextRef="#ctx0" brushRef="#br0" timeOffset="231570">10078 882 10242,'23'41'26,"0"0"0,-7-9 0,1-5 19,18-4 140,-6-18 170,11-17-279,6-22-463,-24 12 1,-4-3-364,8-25 2,-17 8-5193,-6 4 5941,-2 6 0,-1 6 0,0 13 0</inkml:trace>
  <inkml:trace contextRef="#ctx0" brushRef="#br0" timeOffset="232838">10016 390 6949,'10'7'1321,"-3"-2"-864,-7-5 391,0 0-473,-10 16-95,3-2-3260,-14 28 3162,9-14-11,-3 10-107,5 0-153,6-19 16,-1 7 17,5-24 31,0-2-261,14-15 21,2-10 1,2-2 211,10-12 858,-9 7 0,-1 3-814,-6 5-27,0 4-56,2 1 30,-3 8-22,1 1 22,-4 9 62,-1 1 1735,0 4-1565,3 13-77,-3 1-88,2 10-1125,-5-5 1128,-2 0-5,-1-2 0,-1-4-3,1-3-6,-1-4 6,0-5 36,1-2 1,1-2-34,6-6-351,15-18 231,-3 3 117,10-13 1163,-15 15-1082,-2 1-3045,-1 0 3127,-7 9-79,1 0-84,-6 8-37,1 1 37,2 3 45,1 3-45,3 4 3384,8 9-4006,19 9 549,-9-9 73,11 1 101,-22-20 19,-2-2-2,-1-3 154,0-6-188,-5-1-76,-1-6 28,-4 5 46,-1-2-82,-1 1 72,-3 0 29,0 3 146,-7 1 203,-9 12-251,5 2-90,-7 11-100,11 0-9,3 0-230,2 11-204,15 0 205,1-2-15,11-8 115,-3-13 12,1-2 108,10-9 351,13-21-241,-12 7-1,2-15-2,-24 22 31,-3 0-638,0 2 327,-2 6 336,-1 2 120,-1 9-47,-1 5-65,1 4-106,1 22-288,4 1 151,0 1-101,4-13 19,-2-19 163,-1-4 0,11-8-201,4-18 164,1 4-52,-1-10 33,-11 15 47,-2 4-55,1 1 400,-3 5-45,0 1-73,-3 6-24,2 1-94,0 4-100,2 4-75,1 2 69,1 0-607,6 5-1327,6-4 1063,-4-3-108,1-7 985,-10-8 0,-4 2 0,-2-2 0</inkml:trace>
  <inkml:trace contextRef="#ctx0" brushRef="#br0" timeOffset="233004">10981 266 3425,'8'4'2934,"-2"-1"-257,-6-3-1465,0 0-276,-8 45-981,-1 1-707,3 8 0,0 2-183,-1 1-360,6-20 0,-1-5 664,-2-19 1,2-2-1,-2-9 1</inkml:trace>
  <inkml:trace contextRef="#ctx0" brushRef="#br0" timeOffset="233154">10817 390 10936,'6'6'1842,"-2"-2"-1760,-4-4 478,0 0-6287,104-21 4528,-59 13 768,-5 0 0,7-2 0,-8 3-681,-3 1 1112,-3 0 0,-17 3 0,-4 0 0</inkml:trace>
  <inkml:trace contextRef="#ctx0" brushRef="#br0" timeOffset="234488">9791 2155 9001,'13'12'1977,"-3"-3"-1977,-10-9 1669,94 35-1568,-38-22-1065,-13-1 1,8 3 0,-4-4 1080,-3-7 1,0-3 31,4 1 0,6-2-278,-12-1 1,6 0 0,3-1-1,1-1 1,1-1 92,-4 0 0,1-1 0,1-1 0,1 0 0,0-1 1,-1 2-342,0 0 0,0 0 0,0 0 0,0 0 0,-1-1 1,0 0 321,10-2 1,0-2 0,0 1-1,-4-1 1,-6 1-56,0-1 1,-5 1 0,-1 0-39,-1 0 1,0-1 0,0 0-345,8-2 1,1-2-1,-2-4 590,2-9 0,-3-5 0,-2 1 4,-9 10 1,-3 0 0,-2-4-102,-3-6 0,-2-4 0,-10 2 279,-14-21-8,-8-3 12,-10 4 0,-4 0-175,6 20 1,-2-1 5,-7-5 0,-4-4 0,1 6-58,3 10 1,-1 3 23,-9-8 1,0 2-24,7 9 1,-1 3 905,1-1 0,-4 1-820,-6-2 1,-5 1 0,-2 0-157,-5 1 1,-3 1 0,0 1-424,0-2 1,1 1 0,-1 2 434,-1 2 0,0 2 0,4 3 477,1 2 1,2 3-513,-1-1 0,-4 2-161,4 2 1,-6 1 0,-2 1 0,5 0 215,4 0 1,3 1 0,-5 1-2,-1 1 1,-7 1-1,-2 0 1,2 1 0,7 1-411,1 0 0,6 2 0,-3 0 417,-12 3 0,-2 1 0,3 1 258,14-2 1,2-1 0,1 1-256,0 0 0,0 1 0,-2 2-17,-7 6 0,-4 4 0,0 2 0,2 2 4,3 0 0,2 3 0,1 0 0,-1 0-240,-2-1 0,0 0 1,1 1-1,4 0 220,-2 8 0,4 1 1,8-4-32,11-7 0,6-2 659,1-1 1,4 2-659,7 20 1,5 0 6,0-18 1,4-1 393,6 6 0,4 4 0,1-7-367,2-8 0,2-4 1,10 7 1,2-1 24,-6-10 1,1-2-23,3-1 1,2-1 13,1-1 0,4-1-17,2-4 0,4-2 0,-2 0-283,10 0 0,0-2 172,-5 0 0,2-2 0,-2 0-194,6-3 0,-1-1-215,0-1 1,-1-1-475,-2-1 1,1-2 992,-10-1 0,0-1 0,-4 1 0,-8 2 0,-2 0 0,4-3 0,0 0 0</inkml:trace>
  <inkml:trace contextRef="#ctx0" brushRef="#br0" timeOffset="235907">12664 1765 6162,'-11'-10'412,"2"2"-412,9 8-132,0 0-251,-17-51 136,10 28 247,-4-9 0,2 2 0,5 19 0,2 3 0</inkml:trace>
  <inkml:trace contextRef="#ctx0" brushRef="#br0" timeOffset="246980">10098 1888 10555,'1'5'-165,"-1"-1"1727,0-4-1198,66 21-1030,-34-13 0,3 0 720,18 6 1,3 0-638,-9-5 0,-3-1 876,-7-3 0,0 1-1071,0-1 0,4 2 808,11 0 0,7 1 0,-4-1-71,1 0 1,1 0-464,-14-2 1,5 0 0,0 1-1,-5-2 337,14 1 0,-4-2-92,-14-1 0,0 0 1,0-1 164,2 0 1,-1 0 0,1 0 5,0 0 0,0 0 0,4-2-92,-1-1 0,6-2 1,1-1-1,-1 1 1,-4-1 12,6 1 0,-4 0 0,4-2 167,3-1 0,5-1 0,0-1 0,-6-1 51,-4-2 0,-5-2 1,-2 1-2,3-4 0,-1 0-14,8-6 1,-5-2 16,-4-13 571,-26 1 0,-6-2-487,-2-12-101,-9 11 1,-5 1-31,-18-4 48,-3 9 1,-2 1-29,3 7 1,-1-1 48,-7-4 1,-5-2 0,0 1 38,0 4 0,0 2 0,-1 0-53,0-1 1,-1-1 0,-1 2 22,-1 1 0,-1 1 0,3 3 94,-8-3 1,1 3-176,-2 0 0,-1 2 96,-1 0 0,-1 2-95,-1 1 1,-2 1 13,2 2 0,-6 1-61,6 5 0,-7 1 1,-2 0-1,6 2 9,5-1 1,3 1 0,-4 1-108,6 1 1,-4 1 0,-1-1 0,2 2 0,5 0 119,-1 2 1,5 1-1,-3 3-145,-2 0 0,-2 3 0,0 1 1,2 0 165,-1 0 0,2 1 0,-4 3 35,5-1 0,-3 3 0,-1 1 1,0 1-1,4 1-123,-2 4 1,3 1 0,0 1 0,1 1 84,-1-1 1,1 1 0,0 0 0,2 2 96,-9 9 0,3 3 0,5-2-94,0 5 0,5 2-7,8-5 1,2 4 0,3-3 3,-1 5 0,5 1 3,5-2 0,3 5 0,7-5 340,15 4 0,10-4-286,0-9 0,3 0 1,3-4 247,14 6 1,4-6-279,-12-13 0,3-1 1,-1-3 24,10 0 0,-1-3-27,4 0 1,2-2-23,0-1 0,5-1-122,-5-4 1,7-1 0,0-1 0,-4 0-102,-4 0 1,-4-1 0,3 0-41,-5 0 1,4-1 0,1 0 0,-2-1-1,-5 0-319,3-2 1,-5 0 0,0 0-15,3-1 1,0 0 0,-1-1 73,-3 1 0,-1-1 1,0 0 521,7-2 0,0 0 0,-5 1 0,-9 1 0,-3 1 0,2-2 0,1 0 0</inkml:trace>
  <inkml:trace contextRef="#ctx0" brushRef="#br0" timeOffset="262195">9791 2299 11224,'15'9'1350,"-2"-2"-1476,-13-7 507,0 0 350,198-46-2857,-145 36 1,2 0 2125,-7 0 0,10-3 0,3 0 0,-2 1 0,-8 2-67,0 2 1,-5 2 0,1-1 64,4 0 0,0 1 1,1-1-646,1 0 0,0 1 0,0-1 625,0 1 1,-1 1-1,4-1 5,-3 0 1,3 1 0,1-1 0,-1 1-459,-2 0 1,0 1 0,0-1 0,-1 1 320,-1 0 0,0 0 0,0-1 0,-3 2 99,7-1 1,-1 1-1,-7 0-418,-4 1 0,-5 1-251,-6 1 0,-2-1-1239,15 1 1963,-24 1 0,-10 0 0,-12 0 0</inkml:trace>
  <inkml:trace contextRef="#ctx0" brushRef="#br0" timeOffset="262412">9955 2483 10015,'42'-1'570,"0"0"0,-7 0 1,2-2-1040,1-2 1,3-2 0,4-1 750,-3 0 0,2 0 0,1-1 1,3 0-838,-4 1 0,3-1 1,0 0-1,1-1 1,-1 1 544,2 0 0,0 0 1,0-1-1,1 1 1,0-1-270,1 1 1,1-1 0,-1 0 0,0 0 0,-3 1 163,0 0 0,-2 1 1,-1 0-1,1 0-357,0 0 0,1 0 0,0 0 1,-1 0 301,0 1 1,0-1-1,1 1 1,-1 1-101,-2-1 0,0 1 0,1 0 1,2 1 269,10-2 0,3 1 0,-2 0 0,-6 1 0,4-1 0,-4 1 0,-9 2 0,-1-1 0,0 1 0</inkml:trace>
  <inkml:trace contextRef="#ctx0" brushRef="#br0" timeOffset="266230">8108 800 11104,'3'5'1218,"-1"0"410,-2-5-1349,73 2-244,-27-3 0,7-1 0,4-2 0,-2 1-1109,-7 1 0,-2 0 0,1 0 0,3-1 1061,5-1 0,5-1 0,0 0 1,-1-1-1,-6 0-119,8-2 1,-6-1-1,1 0-46,-11 1 0,0 1 0,1-1 0,-1 0-155,1 1 0,-2-1 0,2 1 0,5-1 123,0 0 1,5 0 0,3-1 0,1 1 0,-3 0 0,-5 1-329,2-1 0,-5 1 0,0 1 0,3-1 393,-3 1 1,3-1 0,3 0 0,-2 1 0,-3 0 0,-7 1-170,3 0 1,-6 2-1,-2-1-649,13 0 0,-3 0 963,-2 1 0,-5 1 0,-2-1 0,-7 2 0</inkml:trace>
  <inkml:trace contextRef="#ctx0" brushRef="#br0" timeOffset="268164">10037 780 0,'-12'-9'2918,"3"3"-23,9 6-512,0 0-190,-6-12-1169,4 8-193,-4-8-616,6 12 1841,0 0-2056,1 3 53,3 4-50,4 8 39,13 23-42,-2-4-2,5 7 1,3 3-20,-9-15 0,1 0-98,3 6 0,0-1-24,9 10 17,-19-25 56,0-2 123,-9-11 9,-2-4 36,-2-1-98,-6-2-112,-4-4 25,-8-5 87,-4-5 81,-4-4 21,-1-4 0,-1-1-17,5 3 1,-1-1-266,-5-4 1,1 1 241,-10-11 11,13 15 98,3 2-3,2 4 11,-2-1-224,12 7-28,-1 1-25,11 7-571,1 1 1320,12 5-570,-1 3-78,14 7 69,-3 2-72,3 2-2,2 1-1,1 0-42,13 9 42,2-2-942,-2-1 721,-7-5 62,-17-12-252,-5-2 235,-4-2-255,-4-3-26,-4-1-102,-5-1-200,-5 0 650,-4-1-762,-4-2 118,-2-3-1106,-23-7 1067,3 2 778,-7-2 17,11 4 656,10 4-99,1 2-16,3 0 105,2 1 393,-1 0 137,7 1-613,3 0-73,6 1 235,5 0-442,10 5 241,7 14-443,7 2-76,7 10 49,-4-6-45,4 1-1604,2-2 1595,1-1-436,16 2 486,-1-5-41,-1-3 27,-10-8 17,-17-7 29,-3-2-1,-3-2-25,-1-3-3,5-15-297,8-29 127,-4 7 370,-8 4 0,0 0-379,-2-2 517,2-12-447,-3-4 56,-5 23-788,0-14 906,-6 29-17,-1 5 5,0 4-13,0 3 713,0 3-652,0 2-258,-4 2 68,0 4 896,-12 16-857,4 2-3,-7 13-17,3 11 25,5-15 1,1 0 30,-6 21-41,5-18 1,2-3-916,-1-5 912,0 5-158,0-5 73,5-10 37,0 1-3,3-11 126,2-6 813,-1 0 131,0-1-896,-2 0-85,-1 0-30,0 0-3,0 0-95,-9 0 95,4 0 39,-7 0-30,4 0 35,0 0 1,-1 0-34,-1 0 149,-18-6-70,0-2-90,-6-4-51,-4-6 48,18 6-25,-7-3-14,-1 0-28,9 7 70,-3-2-5,12 7-37,8 2-3,3 0-450,1 0 495,7 4 64,0 4 31,15 13-42,-3-3 24,5 3 0,3-1-63,16 3-14,8 4-362,-12-16 65,-14-6-325,-3-3-109,-4 0-3287,4-10 4018,-9-7 0,1 3 0,-10-1 0</inkml:trace>
  <inkml:trace contextRef="#ctx0" brushRef="#br0" timeOffset="268369">9996 759 6974,'7'3'3531,"-1"-1"-1770,-6-2-1170,0 0-538,11 4-47,-5 5-6,11 9-82,-6 6-27,2 6-2147,4 8 1,1 1 2047,4 4 1,-7-10-1,-1-3 1,-6-18 0</inkml:trace>
  <inkml:trace contextRef="#ctx0" brushRef="#br0" timeOffset="271382">8272 944 7442,'-1'-6'2298,"0"1"-814,1 5-957,6-2-118,-3 1-57,5-1 262,1 0-359,-1 0-3,3 0 62,5-1-152,6-1-117,3-1-37,5-2 1,-2 1 35,3-1 29,4-1-9,3-1 1,4-1-26,-1 2 0,2-1-1027,9-1 1,0-1 987,-5 2 0,1 1 0,-8 1 0,1 0 0,0 1-3,6-2 1,5-1-40,-11 3 1,6-2-1,3 1 1,-1 0 0,-3 0-790,12-1 1,-3 1 0,2-1 802,-6 1 1,2 0 0,-1 0 0,-3 1-30,1 0 0,-4 0 0,-2 1-2,1 0 0,-2 1-946,-2-1 1,0 1 1004,-2-1 0,0 1 18,-3 0 0,1 0-260,12-2 1,3 0 239,0-1 1,1 1 0,-1-1 0,0 0 1,-4 0 0,0 1 5,-3-1 1,-1 1-4,-12 1 1,0 1 10,23-4 0,-3 1-13,-10 2 832,14 0-821,-44 4 34,-3 1 1801,-5 0-1792,-3 0 48,0 0-1958,-8-1 2115,-1 1-1709,-6-1 1450,-5 5 0,11-3 0,-4 2 0</inkml:trace>
  <inkml:trace contextRef="#ctx0" brushRef="#br0" timeOffset="272288">9934 759 6299,'-4'-10'1095,"1"2"-45,3 8 1238,0 0-1832,0-11 6,0 7-36,0-8 822,0 10-186,0 1-398,0-1-317,-3 0-249,2 0 8,-2 0-16,1 1 42,1-1-337,1 2 205,3 0 81,-1 1 71,6 4-21,0 0-131,0 1 6,0 1-1,-2-1 4,0 1-6,1 1 8,10 11-62,-3-2 51,5 4 0,-5-5 54,-1-3-49,-3-4-5,2 2 42,-5-3-39,0-1 3,-1-1-4,-1-1-2,-1 0 9,0-1-9,1 1-6,1 1-5,5 5 5,3 0-2,0 1 0,-1-1-46,-1-2 54,-3-2 0,1 1-5,-1 0 5,-4-4-3,1 4 3,-2-4 0,0 1 0,0 0 3,2 1-3,-1 0-6,4 3-47,0 0 45,-1-1 5,-1-2-140,-6-4-2725,0-1 1628,-4 0-2406,-5-3 3646,-6-4 0,5 2 0,0-2 0</inkml:trace>
  <inkml:trace contextRef="#ctx0" brushRef="#br0" timeOffset="272616">9790 903 0,'-7'-5'1347,"2"1"1241,5 4-1861,0 0 1030,37 32-1449,-8-8-231,-4-1 0,1-1 838,5 6-915,-11-9 3,1-1 3394,0 0-3397,17 10-2,-5-7-68,7 3-140,-13-13-17,-9-5 45,0-3 19,-2-1-77,14-7 245,-4-14 51,7-3-3,-6-11-22,-6 3-31,0-4-129,1-3-453,-1-3 0,1-4 582,1-2 0,-1 0 0,-3 7 0,-1 1 0,-4 9 0,0 0 0</inkml:trace>
  <inkml:trace contextRef="#ctx0" brushRef="#br0" timeOffset="275116">10406 2504 10020,'6'7'1809,"-1"-2"-1492,-5-5 1111,0 0-1327,9-1 257,-7 0-159,7-1-28,-9 2 837,0 0-722,-16-24-286,-4-1 61,-10-15-418,11 14 1,-1 2 418,-8-10-40,9 11 1,-1-2-22,-12-12 0,-1 1 30,12 11 0,-1 1 16,-7-7 1,-2-3 0,2 4 13,8 8 1,0 0-61,-13-11 1,-1-1-50,5 7 1,-1 0-50,-5-3 0,0 0 75,7 7 0,1 2-32,-20-12 18,25 19-26,2 1 1,2 2-90,-8-2 97,12 6 46,-4-2-65,13 7-5,2 1-110,2 0 618,2 1-385,-1 6-36,0 3-7,-2 10-7,-5 28-70,4-14 1,0 1-115,-1-5 0,1 0-39,1 3 0,0-5-495,1-5-470,1-3 1193,0 13 0,1-19 0,0 7 0</inkml:trace>
  <inkml:trace contextRef="#ctx0" brushRef="#br0" timeOffset="275316">9667 1683 10524,'6'9'1762,"-1"-1"-1191,-5-8-238,0 0-215,98-12-386,-62 8 1,2 0-609,5-1 1,5 0-1,-5 1 522,-2 0 0,-5 1-551,-4 2 1,-3 0-457,9 1 764,1 5 1,-28-4-1,-6 5 1</inkml:trace>
  <inkml:trace contextRef="#ctx0" brushRef="#br0" timeOffset="276601">9749 677 6610,'-1'-8'3830,"0"2"-3155,1 6 2059,0 0-2636,6-2-9,-4 2-80,4-2 47,-6 2 103,1 0-94,1 0 41,1 0 208,6 4-306,6 9 65,-1 1-79,12 12-30,-10-8 33,3 3 0,2 3-70,12 13-350,-12-13 0,-1-1 428,12 13-460,3 1 458,-9-10-12,-2-2 1,1 0 5,8 11-42,1-1-36,-11-9-95,-16-19 508,1 4-701,-5-7 668,-1 0-850,-1-3-102,-1-1-1682,-20-8 1204,-8-8 747,-12-3-494,-1-3 668,9 7 65,-1 2 145,1 1 820,-24-1 211,9 5-693,-1 0 15,20 6 22,21 2-39,3 0 728,2 0-144,10 6-494,-2 2-135,7 8-103,-2 3-3325,18 21 3143,-7-13 0,13 14-6,-13-22 0,2-1 0,12 0-3,-5-7-79,1-6 1,2-4-24,-5-12 0,0-4 2,1 5 0,-1-4 130,3-16 0,-4-5-604,-3-6 540,-9 13 1,0-2-153,-4-1 0,-2 0-164,6-17 116,-7 16 1,-1 0-395,2-13-80,-2 3-45,-2 2-283,0 5 1039,-2-3 0,-2 19 0,-1 0 0</inkml:trace>
  <inkml:trace contextRef="#ctx0" brushRef="#br0" timeOffset="277967">9955 2360 6546,'10'12'2536,"-3"-3"-2426,-7-9 228,100 5-1776,-44-4 1576,-16 0 1,9 1 0,1-1 0,-5 0-1221,3-2 0,-1-1 1115,-4 1 1,2 0 0,2-2-22,7-2 0,2-1 1,-3-1-16,-10 1 0,-1 1 0,4-2-25,-4 1 1,5-2 0,1 1-1,1-2 1,-1 0-447,2-1 1,1-1 0,0-1-1,-1 0 1,-2 0 440,5 0 1,-2 0 0,0 0 0,0-1 8,-6 1 1,2 0-1,-1-1 1,-1-1 0,-4 0-471,10-8 0,-4 0 0,-4-1 494,8-4 0,-3-2-126,-9 5 1,0-1 0,-1-5 241,-5-4 0,-1-5 0,-2-1 0,-2 4-28,4-6 0,-1-1-18,-6 7 1,2-3 0,-2-1-1,-5 3 379,-1-11 1,-7 3 330,-2 12 1,-3-3-344,-3-5 0,-3-5 0,-5 4-244,-9 2 0,-5 1 418,0-8 0,-5 3-530,-4 14 1,-5 5 39,-8-1 1,-2 4-95,9 4 0,-3 2 26,-4-1 0,-4 0 0,-3 1-11,-6 3 0,-2 2 0,2 1-210,7 1 0,1 0 0,-1 1 165,-9 0 0,-3 1 1,5 3 576,3 1 0,2 2-615,-3 0 1,-2 1-40,-1 0 0,-3 2 69,15 0 1,-3 1 0,0 1-1,2-1-564,-4 2 0,2-1 1,-2 2 594,2-1 0,-3 2 0,1-1 1,2 1 35,0 1 0,3 1 0,0-1-294,0 2 1,0-1-1,0 1 283,2 1 0,1-1 0,-3 2 71,-11 5 0,-3 2 1,4 0-117,12-5 0,2 0 0,-3 3-56,1 1 1,-5 2 0,-2 2-1,2 0 1,4-1 117,-4 6 1,4 1 0,-1 0-62,4-4 0,-1 1 1,1 0-1,4 1-1,3 0 0,3 1 0,3 2-45,-8 17 1,4 2 576,7-11 0,2 2-580,1 2 1,-1 5 0,5 1-46,6-2 1,3 1-1,2-2 340,-2 13 1,4-1-260,4-14 0,3 0 0,3-5-43,6-6 0,3-3-161,2 2 1,3-2 211,1 1 0,4-1-80,0-3 0,4 1 0,6-1-258,2-4 0,7-1 0,3 0 0,0-1 0,-4-2 245,-2 2 1,-3-2-1,2-1 1,4-1-268,5-1 1,5-1-1,4-1 1,-1-1-1,-2-1 1,-7-4 71,6-1 1,-7-3 0,9-3 272,-8 0 1,9-3 0,4-1 0,2 0 0,-2 0 0,-6 0-1,-9 2 1,0 0 0,-7 0 0,4-1 0,6-2 0,0 0-1,0 0 1,0 0 0,0-1 0</inkml:trace>
  <inkml:trace contextRef="#ctx0" brushRef="#br0" timeOffset="280701">5850 7923 10844,'-35'-3'427,"-8"-1"0,-11 3 204,6 3 1,-6 3-1,-1 1 1,2-1-2387,-1-1 0,1 0 1,-3 2 1755,7-1 1,-5 2 0,0 0-1,3 2 1,6 0 30,4 2 1,6 0 0,0 2-6,-4 1 0,0 0 0,-3 3-117,-2 3 0,-2 1 1,-4 5-1,-3 3 138,12-3 0,-3 4 0,-3 2 0,-1 3 0,0 0 0,0 0 0,2-2 0,2-2-146,-2 2 0,2-3 1,1 0-1,1 0 1,-2 1-1,-1 4 126,6-5 1,-2 2 0,-2 2-1,0 1 1,0 1 0,1-1-1,3-1 1,2-2 0,5-2-218,-10 10 0,7-2 1,2-2-1,0 1 257,0 0 1,1 0 0,0 2-1,1 5-67,3 0 1,-2 4 0,2 4-1,0 1 1,2 2 0,3-1-112,6-6 0,3 2 0,1-1 0,2 2 0,0 0 0,0-1 0,-1 1 23,-1-2 1,-1 1 0,0 1-1,0-1 1,2-1 0,2 1-1,3-1 32,3 5 0,2 1 0,3 0 0,1-2 0,3-3 0,0-4-35,8 11 1,3-6 0,2 0-75,-1 0 0,3-1 0,6 3-209,-3-13 1,5 3-1,3 1 1,2 1-1,1-2 1,-1-2 90,5 1 0,1-2 1,0-1-1,2-1 0,1 2 200,-2-1 1,0 2-1,2 0 1,0-1 0,1-2-1,-1-4 36,1-2 1,1-4 0,0-2 0,1-2 0,1-1 37,4-1 0,1-2 0,2-1 0,-2-2 0,-1-1 128,1 1 0,-3-2 1,1-1-1,6-1-104,-10-3 1,4 0 0,2 1 0,1-2 0,2-1 0,-1-2 0,-1-2 30,2-2 1,1-3 0,0-2 0,0-1 0,0 0 0,-1-1 0,-1 1-5,1 1 1,-1 0 0,-2-1 0,1 1 0,0-3 0,1 0 1,-2-2 1,1 0 0,1-2-1,0 0 1,-2-1 0,-3 0 0,-4 0 33,5-4 0,-5 0 0,-2-1 0,1 0-20,1-1 1,-1-1-1,1 0 1,-1 0 231,-1-1 1,1-1-1,-1 0 1,0-1-243,-2 2 1,-1 0 0,2-3-1,4-5 30,-7 1 1,5-5 0,2-4-1,3-2 1,1-1 0,-2-1 0,0 1-1,-4 3 1,-5 3-132,5-3 0,-5 5 0,-3 0 1,2-3-1,5-7 58,-8 7 0,4-4 1,2-4-1,3-2 1,0-2-1,0-1 0,-1 0 1,-2-1-1,-3 2 1,-4 1-1,-5 2 41,2-10 0,-6 0 0,-5 2 0,-2-1 1,0 0-1,1-2 52,1 1 0,0-1 1,0-2-1,0 0 0,-2 1 1,-1 0-1,-2 2-44,-1 1 1,-2-1-1,-1 2 1,-2 0-1,-1 2 1,-3 2-16,-2-9 1,-3 1 0,-2 3-1,-2 4-100,-1-1 0,-2 4 1,-2 0 178,-2 0 1,-3 1-1,-1 1-101,0 1 0,-1 2 0,-6-3 137,-1 4 1,-5-2 0,-3-1-1,-3 1 1,-2 2-181,1 5 0,-4 2 1,-1 2-1,-2 0 0,0-1 1,2 1-61,1-2 1,0 0 0,1 0 0,-1 0 0,-1 2 0,-1 2 77,-3 3 0,-2 0 0,-1 3 0,0 1 0,2 2 0,3 2 24,-2 2 1,4 3-1,0 1 1,-1 1-18,-1-1 0,1 1 0,-2 0 0,-2 2-31,-2 0 1,-1 1 0,-3 0 0,-2 2 0,-4 1-176,9 3 0,-4 1 1,-3 0-1,-1 2 1,0 0-1,0 0 1,3 0-1,2 0 91,-2-1 1,3 0 0,2 0 0,-1 0-1,0 1 1,-3 1-58,-1 1 1,-5 1 0,0 0 0,-1 2 0,4 0 0,3 0 0,6 2-859,-11 6 1,7 1 0,5 1 1132,-8 6 0,5-1 1,5-4-1,6-1 1,11 3-1</inkml:trace>
  <inkml:trace contextRef="#ctx0" brushRef="#br0" timeOffset="281618">5172 8970 6728,'10'-40'170,"0"0"1,4 2-212,3-4 1,5 2-1038,25 8 990,-19 18 0,3 0 88,14 0 0,-1 1 0,5-1 0,0 8 0</inkml:trace>
  <inkml:trace contextRef="#ctx0" brushRef="#br0" timeOffset="281768">5583 8929 7305,'-28'9'3491,"6"-1"-3182,-9-4 1,-2-1-5534,4-1 5411,-16-1 1,1-2-188,18-7 746,-3-7-1119,17 1 878,3-3-878,5-3-173,2-3 546,19-7 0,2 0 0,-10 7 0,9-1 0,0 1 0</inkml:trace>
  <inkml:trace contextRef="#ctx0" brushRef="#br0" timeOffset="282122">5542 8868 7890,'-6'-7'2121,"-8"-25"0,2-5-1895,7 6-807,-6-20 0,3-2 544,16 6 10,2 7 0,3-6 0,2-1-4,1 6 0,1 1 1,1-2-1156,2-8 0,2-3 0,0 2 1168,-1 4 0,1 2 1,-1 2-376,5-10 1,1 3 392,-9 16 0,2 0 0,-1 0-136,1 1 1,0 0 0,2-2 165,9-9 1,3-1 0,0 2-202,-8 10 1,-1 3 0,3-2 190,5-3 0,3-2 1,1 2-1,-3 3-56,7-3 0,0 3-13,-7 6 1,3 0-1,-3 3-6,-1 2 1,-1 3-74,-1 1 1,0 2-110,-3 2 1,-1 0 169,22-6-607,-15 10 1,0 3 418,-1-1 966,12 3-1288,-38 12 2526,-4 0-3080,-4 7 3299,-5-5-2168,-2 2 0,2-7 0,2-2 0</inkml:trace>
  <inkml:trace contextRef="#ctx0" brushRef="#br0" timeOffset="282368">6342 7082 9474,'-18'-12'4014,"3"3"-4087,15 9-314,0 0 84,103-4-4318,-51 6 4491,-10-3 0,7 1 1,-5 2-181,-3 5 1,-5 2 995,17 6-706,-16 4 1,-5 3 192,-10 1 245,-7 26-253,-26-24-179,-6-2 0,-3 0-160,-13 5-204,-13 7 0,1-2 0,13-11 0,2 0 0,0-1 0</inkml:trace>
  <inkml:trace contextRef="#ctx0" brushRef="#br0" timeOffset="283386">7225 7041 6199,'-7'-10'-118,"2"2"118,5 8-56,0 0 1089,1-3-568,-1 3 56,1-4 400,0 4-2674,0 0 1078,-5-1 675,-2 1 0,1-1 0,-1 1 0</inkml:trace>
  <inkml:trace contextRef="#ctx0" brushRef="#br0" timeOffset="284471">7204 6835 13078,'23'-6'67,"0"3"-131,-3 6-90,2 2-1187,10 4-3810,-10-2 4124,3 4-177,-14-3 1418,-6 4 1,-2-6 0,-3 2 0</inkml:trace>
  <inkml:trace contextRef="#ctx0" brushRef="#br0" timeOffset="284819">7143 7020 7305,'-5'-4'3418,"1"1"-3418,4 3-344,62-6-85,-29 3-60,22-3 1,2 1 233,-18 2 191,-8 1 0,-4 1 293,-14 4 684,-9 8-577,-14 2 50,-12 5 1,-3 1-4,-18 10-383,16-11 0,1 0-685,-6 4 467,19-10-37,6-2-991,12 3-288,32-8 1161,-5-3 174,20-10 199,-22-6 146,-4-1 145,-3-2 924,1-14-750,-12-1-529,-3 1-603,-20 3-89,0 19 47,-9-3 0,12 9 1,-1-1-1</inkml:trace>
  <inkml:trace contextRef="#ctx0" brushRef="#br0" timeOffset="284971">7676 6959 9278,'-3'8'3,"0"-1"-31,-10 18 0,-2 6-2105,0 13 2133,-2-6 0,1-1 0,6-4 0,7-21 0</inkml:trace>
  <inkml:trace contextRef="#ctx0" brushRef="#br0" timeOffset="285070">7574 7164 9220,'39'-26'-229,"1"1"1,-1-1 0,9-9 0,-10 10 0,-23 22-1</inkml:trace>
  <inkml:trace contextRef="#ctx0" brushRef="#br0" timeOffset="285302">7389 7328 6966,'10'4'463,"36"-12"0,8-5-547,-17 6-210,0 0 0,8-2 1,-11 5 620,-10 11 1539,-1 22-1264,-40 3-493,3 0-1556,-24-2-407,21-20 1854,0-2 0,12-6 0,3-2 0</inkml:trace>
  <inkml:trace contextRef="#ctx0" brushRef="#br0" timeOffset="285470">8046 7020 10135,'3'6'1599,"-1"-2"-1091,-26 13 0,-12 4-1994,-6 14 1486,4-3 0,1-1 0,8 0 0,20-11 0</inkml:trace>
  <inkml:trace contextRef="#ctx0" brushRef="#br0" timeOffset="285619">7984 7102 0,'7'9'818,"-1"-3"1725,-6-6-3221,0 0 462,52 34 1,-39-25-1,13 8 1,-1 0 0</inkml:trace>
  <inkml:trace contextRef="#ctx0" brushRef="#br0" timeOffset="286056">8272 6979 0,'8'11'2539,"-1"-2"193,-7-9-2505,0 0-1859,-12 55 1624,6-29 531,-1 6 0,0 3-694,2 8 135,3-26 36,0 11 1752,2-28-1760,1 0-174,17-15-191,14-16 264,3-1 1072,-10 9 0,0 2-1019,1 2 50,8-2-148,6 6 163,-22 8 136,10 4 348,-26 18 8,-16 23-228,2-11 0,0 0-208,-13 22-65,1-6-56,16-25 1334,2-1-1868,4 3-113,13-9 585,-2 2 34,11-16 39,-8-2 45,0-5 278,2-12-598,-13 2 38,-2-1-558,-16 9 840,-23 9 0,22 2 0,-13 0 0</inkml:trace>
  <inkml:trace contextRef="#ctx0" brushRef="#br0" timeOffset="286270">7533 7574 9514,'5'12'1417,"-11"45"-1045,-1-23 28,-1 1 1,0 5-446,0 4 1,1 1-1037,1-1 0,1 1-466,0-4 0,0-2 444,1 16 584,4-49-285,0-5 868,1-19 0,0 13 0,0-13 0</inkml:trace>
  <inkml:trace contextRef="#ctx0" brushRef="#br0" timeOffset="286520">7635 7554 6428,'9'9'1159,"-3"-2"-784,-6-7-39,0 0 569,59 2-715,-41 7 24,14-1 1,-3 4 112,-25 7 166,-8 6 5,-4-9-78,-8-2-103,-5-2 218,-29 3-37,2-7-372,0 2-383,17-9 408,26-1-151,3 0-98,3 4 485,19 11-325,-4-1-62,17 10-6,-9-8-822,8 1 1,5 0 827,3-7 0,0 0 0,-5 4 0,-2-2 0,23-5 0</inkml:trace>
  <inkml:trace contextRef="#ctx0" brushRef="#br0" timeOffset="286688">8169 7554 320,'2'9'4990,"0"-2"-4699,-23 15 0,-9 4 79,2 5-93,-1 3 1,-5 9 0,3-1-941,5 1 1,3 0 127,-2 2 1,2-2-271,7-9 0,4-7 805,7-11 0,3-8 0,1-4 0</inkml:trace>
  <inkml:trace contextRef="#ctx0" brushRef="#br0" timeOffset="286870">8210 7554 10550,'-5'31'647,"-1"0"1,1 8 0,0 1-821,-2-2 1,0 2-1371,2 7 1,2-4 467,4-6 170,1 10 1,-1-32-1,0-3 1</inkml:trace>
  <inkml:trace contextRef="#ctx0" brushRef="#br0" timeOffset="287020">8190 7636 11773,'0'9'1678,"1"-1"-2555,-1-8-565,62 14-8389,-23-7 9585,0 2 1,-2-2 0,-11-2-1,-18-4 1</inkml:trace>
  <inkml:trace contextRef="#ctx0" brushRef="#br0" timeOffset="287471">7943 7862 8035,'6'6'4517,"-2"-2"-4184,-4-4-78,0 0-4507,56-3 3916,-18 1-1757,4 1 1,10-2 0,-6 2 2072,-10-1 1,-2 1 0,10-1 0,-4 1 0,-13-1 0</inkml:trace>
  <inkml:trace contextRef="#ctx0" brushRef="#br0" timeOffset="289021">5419 8703 6509,'2'4'1627,"0"-1"-1291,-2-3-339,58-9-53,-32 7 33,18-1 1,-1 3 22,-20 7 166,7 8 116,-23 1 54,-4 3 322,-10 10-30,-13 1 207,-15-6 1,-6-2-707,-8 1-30,1-9 1,-1-4-170,-7-16 113,28-2 1,1-2-1547,-14-6 1324,21-7-184,18 10 200,8-3-2,5-1-58,16-4 1,6 1-2159,11-6 2257,-5 5 1,1 2-47,10 4-270,-1 5 235,-16 6 1,0 5-738,1 10 0,-2 3 942,18 5 808,-17 29-253,-41-26-155,-10 5-299,-13-14-687,-6-4 230,-6-3-311,-2-3 667,0-8 0,1 0 0,8 2 0,4-2 0,1-1 0</inkml:trace>
  <inkml:trace contextRef="#ctx0" brushRef="#br0" timeOffset="290371">7410 7492 6473,'29'-2'54,"1"0"1,28-3 340,-23 0 1,5-2 0,0 0-1997,14 0 0,0-1 1758,-15 2 1,1 0 0,3 0-116,1 1 0,3-1 0,1 0 0,0 1-97,0-1 1,0 2-1,0-1 1,0 1-560,-1-1 0,0 1 0,0 0 0,-2 1 270,6-1 1,-1 2-1,-5 0 344,1 1 0,-7 1 0,2 0 0,-5 1 0</inkml:trace>
  <inkml:trace contextRef="#ctx0" brushRef="#br0" timeOffset="290606">7040 8334 10278,'42'-4'303,"-1"1"1,-8 0-1,2-2-127,20-4 1,2-2-2903,-8 1 1,0-1 2746,-11 3 1,1 1 0,0-1-21,3 0 0,1 0 0,4-1 164,4 2 1,4-1 0,2 0 0,-4 1-269,4-1 1,-3 1-1,6 1 8,-9 1 1,6 0 0,3 0-1,-1 1 1,-5 0 0,-8 1-1,13-2 1,-5 1 0,2 2-1,0-1 1,1 1 0</inkml:trace>
  <inkml:trace contextRef="#ctx0" brushRef="#br0" timeOffset="291504">8292 8786 6728,'15'3'1853,"-2"0"-1780,-13-3 465,0 0-292,14 54-154,-10-19-91,4 20 1,-1 4-1319,-6-25 0,-2-1 1289,-1 16 0,-2 0-9,1-10 1,-3 0-887,-1-2 1,-3 2 0,0 0 921,-3 2 0,0 0 0,-2 0 12,1-1 0,-2 1 1,0-2-20,-1-2 0,-1-1 0,-1-3 131,-5 3 1,0-3 13,-2 1 0,-1-2 31,-2 0 0,-1-1-45,0-1 1,-5 1-4,3-7 0,-6 3 1,0-1-1,2-2-845,-12 7 0,-1-1 772,12-8 1,-4 2 0,0-1-1,3-4 180,-7 0 0,3-3-411,-2-1 1,0-2 201,0-1 0,1-2 390,-1-1 0,1-2-435,3-2 1,-3-1-398,-1-2 1,-3-2-1,3 0 157,3-2 0,0-2 12,3 1 0,-3 0 0,4-3-119,2-6 1,3-2-375,-15-7 545,18 7 1,1 0-549,-6-6 751,-7-5 0,22 14 0,-3-3 0</inkml:trace>
  <inkml:trace contextRef="#ctx0" brushRef="#br0" timeOffset="291671">6424 10079 6344,'19'1'1894,"0"21"0,-5 9-7380,-8 18 5509,5-1 1,0 2-47,-8-18 1,0-3 1423,6 27-1463,0-22 26,2-4 512,3 1-860,-3-11-2189,1-3 2573,-8-12 0,-1-3 0,-3-2 0</inkml:trace>
  <inkml:trace contextRef="#ctx0" brushRef="#br0" timeOffset="291821">6589 10079 9861,'48'-19'-425,"1"0"0,-1 1 0,-7 2 0,-2 0 0,-3 3-256,5 0 1,-4 1 551,-6 1 0,-4 2 1,-1 0-1,0 0 1</inkml:trace>
  <inkml:trace contextRef="#ctx0" brushRef="#br0" timeOffset="292605">3879 9791 6703,'3'9'3054,"-1"-1"-2726,-2-8 156,0 0-417,23 56-67,-12-21-1155,4 7 1,-1 1 1117,-5 6-19,-3 2 20,-4-3 33,-1-3 3,-6-16 0,-2-1-73,-1 3-25,-11 6-148,6-31 397,-1-3-571,0-6-70,-4-16 428,5-3 143,6-6 0,1-2 68,2-14-512,5 14 0,0-2 400,7-15 19,6-2 53,5 0 118,4 1-45,5 4-1006,1 11 1,3 2 823,8-3-6,-8 9 1,-1 6-85,-1 11 271,-4 5-226,-2 7 87,0 16 115,-17 34 50,-7-10 130,-8-12 0,-4-3-18,-14 0-28,-18 4-383,8-11 1159,-10 3-1871,16-12-4790,-1-3 5594,13-5 0,2-2 0,13-3 0</inkml:trace>
  <inkml:trace contextRef="#ctx0" brushRef="#br0" timeOffset="293039">4331 9997 6263,'-3'9'3057,"1"-2"-3020,2-7 274,0 0-681,-22-9 244,42-43 90,-27 18-688,23 1 0,5 2 724,0 7 9,-2 2-460,-1 3 451,-2 5-73,-3 5 34,-1 4 128,-4 4 4,0 6 1366,-1 15-1414,-3 1 56,2 19-93,-3-16 4,1 12-12,0-19 531,2 1-604,-1-10 0,3-3-227,2-2-156,2-3-28,4-3-930,24-29 1414,-20 13 792,14-28-296,-30 29 5,-6-4 336,-11 5-526,-10 5-311,-5 1-90,-3 6-139,7 6-802,-7 7-119,10 0 1150,-1 4 0,16-6 0,2-2 0</inkml:trace>
  <inkml:trace contextRef="#ctx0" brushRef="#br0" timeOffset="293759">4844 9648 6666,'6'5'3721,"-2"-1"-3276,-4-4-316,0 0-76,1 60-892,0-32 0,0 3 834,1 15 1,-1 2-28,2-11 0,-1-1-49,2 15-111,-2-12 0,0 0 122,1 5 454,-2 14-283,-1-44-101,-1-7-118,-2-3-293,-1-3 30,-4-4 325,0-5-17,-5-18 73,5 1 0,-1-14 45,6 5 1213,2-4-1247,3-3-11,3 8 0,3-1-36,5-18 30,4 9 1,2 0-48,6-2-534,-7 17 0,1 3 587,6 0 65,0 8-528,-2 7 536,-2 5 64,-3 6-19,-3 7-103,-4 31 86,-4-9 44,-9 23 29,-6-23 8,-7-2-101,-3-5-81,-3-3-420,0-4-2861,-13-1 3281,17-8 0,-5 0 0,19-7 0</inkml:trace>
  <inkml:trace contextRef="#ctx0" brushRef="#br0" timeOffset="294008">5111 9668 7906,'9'1'3285,"-2"-1"-3249,-7 0-573,0 0-648,-13 44 692,17-28-44,-7 32-102,22-42 29,2-3 299,-1-5 311,1-5 238,-5-4 389,-2-2 1409,-5-13-1700,-7 10-126,-5-10-210,-5 14-176,-1 0-132,-2 1-586,-3-1-2239,-4 3 3133,4 2 0,2 4 0,9 3 0</inkml:trace>
  <inkml:trace contextRef="#ctx0" brushRef="#br0" timeOffset="294289">5501 9504 7039,'5'1'5459,"-1"-1"-4489,-4 0-628,-78 28-748,55-12 212,-20 2 0,7 3-956,34 8 214,10-7-58,8 6 149,8-11-807,27 9 1615,-20-8 37,17 7 784,-30-3-235,-9-6 50,-2 7 59,-9-9 26,-5 0 287,-13 2-853,0-7-118,-8 1-1465,-1-7 329,9-4-525,-3-2 1661,15-5 0,4 3 0,3-1 0</inkml:trace>
  <inkml:trace contextRef="#ctx0" brushRef="#br0" timeOffset="294822">5850 9586 6711,'10'-1'5012,"-2"0"-4802,-8 1 123,0 0 510,-54 15-734,21 4-182,-1-6 0,2 0-260,6 10-1428,13 4 1207,11-14 33,5 6 140,10-16-11,4-2-92,2-4-1,2-3-218,17-19 703,-15 8 73,11-11 11,-21 15 126,-2 2 37,-3 2-37,-2 5 784,-2 2-586,-1 6-32,0 5 133,1 15-408,0-3-48,2 9 20,-1-11-9,1-2 135,14 1-199,-5-10-28,12 0-207,-7-13-65,5-5-19,3-7 92,4-5 137,2-6 1,2-3-645,-14 11 1,1 0 759,12-13 1,-1-1 93,-2-3-67,-6 0 31,-6 1 62,-6 0 263,-5 2-2794,-5 4 3746,-2 0-151,-9 11-995,0 4-156,-7 12-53,0 9 58,-2 5 71,-1 10-63,-1 7-16,5 7 0,2 3-56,0 10 251,3-9 0,2 0-360,8 1-89,5-2-63,6-4-142,7-2-121,4-5-1039,6-10 1,4-2 128,11-1 1207,3-7 1,-2-3 0,-16-6 0,10-4 0</inkml:trace>
  <inkml:trace contextRef="#ctx0" brushRef="#br0" timeOffset="294955">6876 9689 11779,'10'8'498,"-2"-2"-1251,-8-6 432,0 0 0,0 0 0</inkml:trace>
  <inkml:trace contextRef="#ctx0" brushRef="#br0" timeOffset="297189">6691 10058 6246,'-8'-3'1862,"2"0"-1593,-22 2 0,-4 2-213,1 2-514,-8-2 1,-2 1 457,5 6-1131,-18 12-412,15-4 1543,7-1 0,3 0 0,10-4 0,-3 3 0</inkml:trace>
  <inkml:trace contextRef="#ctx0" brushRef="#br0" timeOffset="302034">7492 8478 6302,'-15'-3'1246,"-23"-4"0,-4-1-1000,8 0-1674,-11-1 1,-1-2 1729,4-5 3,10 1 0,-1-3-1164,-2-3 1,1-3 1093,-1 0 0,1-1-31,2-2 1,3-1 335,-9-17-540,21 22 0,0-3-37,-4-14 1,3-3-45,4 8 0,1-1 57,-1-13 0,2-3-18,6 12 0,4-2 0,0 2-638,0-8 0,3-1 722,1 6 0,2-2 0,1 2 54,4-4 1,4 3-25,3-1 1,3 2-9,4 0 0,1 1 440,4 1 1,2 1-455,3 1 0,4 2 5,0 1 0,7 1 162,0 7 0,7-2 0,2 0 0,-4 4-408,-3 2 0,-3 3 0,4-1 216,-5 3 0,4-2 1,2 1-1,-2 1 0,-4 3-25,4 2 0,-3 3 0,0 2 0,2-1 0,1 2 0,0 0-15,-1 2 0,1 1 0,3 2-41,0 1 0,2 2 0,2 1 0,0 3-102,2 3 1,-1 3-1,1 2 1,0-1 94,-1 0 0,0 0 0,0 2 0,-2 2-191,-3 2 0,0 3 0,-2 2 0,-5 0 184,-1 1 0,-5 2 0,0 6-132,-4 4 0,0 6 0,0 3 1,-2 1-1,-2-4 172,2 7 0,-4-3 0,0 6 68,-3-8 1,0 4 0,0 1 0,-3 2 0,-5 1-72,-7 0 0,-6 3 0,-2-1 0,-2-1 0,0-3 40,-1 6 1,-1-4-1,-2 3 7,0-7 0,-1 5 0,-1 0 0,-1-3 0,-3-7 37,-4-2 1,-3-6-1,-2-2-3,-1 1 1,-1-1 0,-3-2 80,0-1 1,-3-1 0,0-1-3,-3-1 0,-1-2 0,-1-1-22,-1-1 1,-1-1-1,-4 0 44,-4-2 0,-3-1 1,-2 0-1,2-1-35,-4-1 0,2-1 0,-3 0-165,1-2 0,-3 0 0,0 0 0,3-3 128,-3-3 1,2-1-1,0-2 37,-3 0 0,0-1 0,0-1-120,-2-2 0,0-1 0,0-1 23,-1-2 1,0 0 0,0-2-56,15 0 0,-1 0 0,0 0 1,1-2-26,0 0 0,1 0 0,-1-2 0,-1 0 37,0-2 1,-2-1 0,-1-2 0,0 0 0,2-1-184,-9-5 0,1-2 1,1-1-1,0 0 77,2 1 1,-1 1-1,1-3 1,4-3-623,1-5 0,1-4 0,4-1 1,6 3-113,0-6 0,6-1 866,6-2 0,3-4 0,4 9 0,2-4 0,10-5 0</inkml:trace>
  <inkml:trace contextRef="#ctx0" brushRef="#br0" timeOffset="315311">5275 13179 9880,'45'-17'-123,"0"0"1,-13 5 0,-5 2 0,-2 0 0</inkml:trace>
  <inkml:trace contextRef="#ctx0" brushRef="#br0" timeOffset="330352">7574 8437 9760,'2'6'521,"-1"-1"-430,26-9 0,11-7 82,8 1-1130,-7 3 1,11-2 0,2-1 0,-3 2 890,2 0 0,-2 2 0,2-1-403,-5 1 1,1-1 0,1 1 0,-3 0 358,6-1 0,-3 1 0,0 1-425,-4-1 0,0 2 0,-3-1-868,3 0 1,-2 0 1402,10-1 0,-6 1 0,-18 2 0,-9 1 0</inkml:trace>
  <inkml:trace contextRef="#ctx0" brushRef="#br0" timeOffset="330533">7779 8601 10603,'-2'-8'708,"1"1"-736,1 7 193,68-6-1546,-26 0 1,7-2 0,4-1 0,-1 0 883,1 2 1,1 0 0,1-1-1,0 0 155,-7 1 1,2-2-1,0 1 1,-1 0-1,-4 0 342,12-1 0,-3 0 0,-10 1 0,4 1 0,-6-1 0</inkml:trace>
  <inkml:trace contextRef="#ctx0" brushRef="#br0" timeOffset="332784">8333 8683 6739,'7'7'2217,"-1"-1"-1889,-6-6 436,0 0-461,24 72-231,-18-30 1,-2 3-788,5-6 1,0 2-1,-1-1 715,-4 17 0,-4-3 0,-2-15 0,-1-2-18,0 2 0,-1 5 18,-4 7 0,-2 6 0,-2 1 1,3-15 1,-2 1-1,0-1 1,1 1 23,-1 1 0,0 0 0,1-1 0,-2-2-354,-4 9 1,0-3 0,-1-6 505,1-9 1,0-3-69,-2-1 1,-1 0-55,-1-1 1,-2-1 85,-10 11 1,-3-1-435,8-9 1,-1 0 328,-4 1 1,-3 1-1,1-2 119,3-4 1,-1-1-111,-10 6 0,0-1 1,11-10 0,1-1-45,1-2 1,-3 0 325,-2 0 1,-5-1 0,0-2-495,-1-3 1,-1-2 0,0 0 90,1 2 1,0 0 0,0-2-501,-14-4 0,5-4 276,0-5 9,2-4-101,3-5 248,15 4 1,-1-2-651,-6-4 1,0-2 542,7 4 1,0 0-609,-2-3 0,3 1 859,4 1 0,11 7 0,5 3 0</inkml:trace>
  <inkml:trace contextRef="#ctx0" brushRef="#br0" timeOffset="333017">6609 10222 2458,'4'1'3911,"-1"0"-1115,-3-1-2096,6 32-546,-2-4-97,1 0 1,1 3-58,1 16-45,4 4 756,1-1-745,-2-16 1,1-1-68,7 15-101,-6-18 1,0-2-264,4 6-114,-2-5-87,-2-5-1056,-3-3 554,-3-9 654,-2-6 0,-3-6 1,0-3-1</inkml:trace>
  <inkml:trace contextRef="#ctx0" brushRef="#br0" timeOffset="333167">6630 10181 8195,'-2'-4'3934,"1"1"-3772,1 3-433,141-78-2946,-103 61 0,5-1 3217,-6 3 0,11-5 0,6-2 0,1-1 0,0 1 0,-7 3 0,-9 4 0,8-1 0,-2 3 0,1 0 0,0-1 0,0 0 0,0 1 0</inkml:trace>
  <inkml:trace contextRef="#ctx0" brushRef="#br0" timeOffset="340308">6219 12583 10684,'9'9'846,"-1"-2"-846,-8-7 870,0 0-5118,-15 75 4167,11-40 78,-4 13 0,1 0 815,6-14-896,0 11 81,3-14-50,2 4-216,9-10 266,-4-13-2,7-5-141,-4-16-81,4-10-73,5-10 1,3-5 345,-3 4 0,1 0 6,4-8 1,0 0-13,-7 11 1,-3 3 49,3-4-214,-4 5 317,-3 5 342,-3 2-45,-5 9-487,0 1 128,-4 16 3577,-2 37-3857,2-1 76,-1 9 326,2-25-382,1-22-22,1-3-87,5-3 3,10-21 101,0 4 52,7-20 82,-8 9 6,-1 2 257,3-6 586,-8 16-813,-1-2 138,-7 22-46,1 23-1004,2 26 296,-1-10-1196,1 5 794,-4-36-130,1-3 1112,2-4 0,-2-3 0,0-1 0</inkml:trace>
  <inkml:trace contextRef="#ctx0" brushRef="#br0" timeOffset="340554">6814 12583 7837,'-6'-10'1173,"1"2"-517,5 8-874,0 0 129,79 4 13,-38 0 76,5 0 0,-2 0 297,-18 6 411,-17 5 830,-22 22-3019,-12 8 414,-4-1-2477,-3-2 3544,22-27 0,2-1 0,6-9 0</inkml:trace>
  <inkml:trace contextRef="#ctx0" brushRef="#br0" timeOffset="340871">7245 12522 8404,'1'4'3158,"0"0"-3228,-19 51-112,12-31-24,-4 13 1,0 1-3984,8-1 3011,-1-11 845,4-4 333,-1-20 131,1-3 1974,-1-11 376,0-1-1700,1-3 360,2 5-534,0 7 188,20-6-921,15-2 73,2-2-970,5 1 496,-18 6-307,-2-1-283,-3 0 1117,5-9 0,-14 11 0,2-6 0</inkml:trace>
  <inkml:trace contextRef="#ctx0" brushRef="#br0" timeOffset="341071">7861 12439 6214,'-4'-7'-899,"0"1"3428,4 6-5587,0 0 2995,75-2 0,-56 2 0,19-1 0,0 0 0</inkml:trace>
  <inkml:trace contextRef="#ctx0" brushRef="#br0" timeOffset="341375">7861 12542 9166,'4'4'2411,"-1"-1"-3464,-3-3 197,66-8 226,-31 4 432,15-3 1,0 5 1054,-14 19-146,-12-5 190,-26 17-131,-21-11-280,-3 1-413,-1-1 0,1 1-737,1 4 114,-12 8-26,35-21-366,16-6 538,18-10 1265,8-14-310,-5 0-65,-11-9-3300,-17 7 2810,-4 5-557,-1-8 557,-10-10 0,6 18 0,-7-9 0</inkml:trace>
  <inkml:trace contextRef="#ctx0" brushRef="#br0" timeOffset="341571">8498 12316 11919,'3'11'623,"-13"27"1,-12 18 0,4-7-1095,2 5 158,3-16 1,-4 10 0,1 0 0,4-8-1381,6-7 1,2-5 1692,-4 24 0,1-17 0,4-26 0</inkml:trace>
  <inkml:trace contextRef="#ctx0" brushRef="#br0" timeOffset="341702">8333 12747 7915,'7'1'2889,"-1"-1"-2161,-6 0 143,0 0-1602,55-47 686,-31 32 74,8-11 0,3 2-1575,-6 15 410,-9 2-645,3-2 1781,-9 0 0,-8 5 0,-1-1 0</inkml:trace>
  <inkml:trace contextRef="#ctx0" brushRef="#br0" timeOffset="341887">8641 12378 10734,'33'1'1043,"0"1"0,4 3-1084,3-6 1,-2 2-61,-12 6-5570,7 14 5662,-22-5-136,-2 9 638,-18 2-1358,-2-5-263,-12 7 1128,-11-5 0,18-11 0,-7 0 0</inkml:trace>
  <inkml:trace contextRef="#ctx0" brushRef="#br0" timeOffset="342086">8641 12583 9138,'7'8'3666,"-2"-1"-3468,-5-7 1029,0 0-1467,-9 63 195,13-43 22,-7 16 1,5-5-185,12-25-144,2-3-954,24-17 105,-11-3 1,0-2 597,0 2 1,0-1 245,3-6 1,-1 0 355,-2 6 0,-3 2 0,0 0 0,8-4 0</inkml:trace>
  <inkml:trace contextRef="#ctx0" brushRef="#br0" timeOffset="342254">9421 12357 12291,'-18'0'1229,"-17"12"1,-3 7-967,10 1 1,0 2-1345,-11 4 0,0-1 682,11 0 0,5-2-191,7-1-6163,4 7 6042,6-15 0,2 4 0,4-17 0</inkml:trace>
  <inkml:trace contextRef="#ctx0" brushRef="#br0" timeOffset="342387">9257 12501 11322,'4'3'1008,"-1"-1"-2450,-3-2 303,56 22-1436,-28-16 1545,6 6 0,2-3 1120,-3-16 1,-18 4 0,1-4-1</inkml:trace>
  <inkml:trace contextRef="#ctx0" brushRef="#br0" timeOffset="342537">9729 12275 9320,'11'4'3064,"-3"-2"-2793,-8-2 219,0 0-4253,-45 45 3933,24-19 128,-11 9 1,0 7-2145,15-4 1,3-2-152,-7 14 1997,10-16 0,4-6 0,6-19 0,1-1 0</inkml:trace>
  <inkml:trace contextRef="#ctx0" brushRef="#br0" timeOffset="342920">9524 12665 10782,'-4'0'1361,"1"0"-2313,3 0-451,85-25 1103,-30 11-958,-5 0 1,-1 1 1293,-10 5 836,-30 7-379,-4 1 1179,-17 22-1373,-6 0 1,-2 2-606,-14 22 355,10-17 0,1-2-49,1 2-39,4-3-115,-2 8-98,11-16 799,-1 3-1149,11-18 201,5-3-100,5-6-174,7-7-949,14-17 1916,-4 3 1,0 0 427,11-10-377,-14 13 0,-5 5 413,-11 15 2265,-8 15-2825,-13 21-260,2-1-37,-9 9-398,12-21-307,-1-2 806,4 0 0,1-9 0,2 1 0</inkml:trace>
  <inkml:trace contextRef="#ctx0" brushRef="#br0" timeOffset="343415">10098 12337 7442,'-5'11'5101,"0"-2"-4840,5-9 181,0 0 236,-60 41-1423,45-25 637,-18 8 1,6 0-364,27-13 70,6-2-1150,11-3-216,25-15 1931,-13-8 0,1-4 74,15-10-107,-23 8 1,-6 0-76,-12 5-56,-6 4-675,-16-1-188,-18 17 1,-6 5 717,-13 2 328,19 2 0,-4 5 0,7-1 329,-8 14 189,13-3 1,3 2-436,8-3 90,6 15-239,22-26-218,24 4-209,-2-11-1631,0-3 0,1-2 1840,10-1 101,-6-1 0,-2 0-2266,4 0 2272,8 1 67,-25 2 448,-6 6 150,-12 9-368,-9 2 24,-11 7 289,-17 8-425,6-7-114,6-5 0,1 1-380,-2 10 177,4-6 2277,10-7-2324,11-18 10,4-1-2,6-3 3249,7-5-3630,7-5-84,6-6-392,10-7 0,4-1-1609,-20 10 0,0-1 2631,7-3 0,4-4 0,-7 6 0,-5 1 0,3-2 0</inkml:trace>
  <inkml:trace contextRef="#ctx0" brushRef="#br0" timeOffset="344005">10714 12378 11317,'-15'-1'1786,"4"0"-1046,11 1 5,-70 45-2419,47-23 1647,-16 8 1,4 0 450,29-6-530,3 1-784,21 9 491,-6-14 422,15 4-110,-10-20 87,-1-3 6,1-5-6,-3-3-82,-1-6-525,2-13 288,-6 5 893,1-8-700,-7 10 106,-2 1 20,-1 1 110,0 2 10,0 3 96,0 1 727,0-2-699,0 6 55,8-4-245,0 6 18,11-3-72,1 3-170,22-3-927,-6 1 1025,15 0-290,-13 1-873,-1 2 454,-3 0-101,-7 2-686,-2 1-36,-22 10 1156,-6 1 204,-36 18 563,6-7-403,-12 7 633,15-9 599,4 0-300,3 2-582,9-6-67,3 1-34,9-8 9,3-3-4,5-1 4,5-3 1626,6 0-1800,5-2-121,31-8 110,-18 4 3,20-4 100,-21 9 143,-13 6 174,0 3 263,-16 6 597,-17 27-1009,-1-14-41,-12 17-124,5-22-95,3-3-64,4-3-70,3-3-1704,13 0 1239,7-7 117,12-3 244,22-19-134,-8-2-622,-2-2 0,-1-5 994,-6-2 0,-3 0 0,15-9 0,-13 0 0</inkml:trace>
  <inkml:trace contextRef="#ctx0" brushRef="#br0" timeOffset="344321">11433 12255 10457,'5'10'1960,"0"-3"-1543,-5-7 144,0 0-598,40 54 37,-26-30 4,9 9 0,-3 0 62,-16-10 348,-11 15-271,-3-15-26,-9 12-117,0-20-39,0-1-59,2-4-64,4-1-236,4-3-569,4 2 931,6-4 36,5 0 101,10-1 142,-2-1 1,4 2-73,-7 0 353,10 15-370,-9-4-20,8 13 90,-15 15-170,-7-15-564,-6 17 457,-8-23-3140,-20 7 1043,16-14 2150,-9 4 0,23-16 0,4-3 0</inkml:trace>
  <inkml:trace contextRef="#ctx0" brushRef="#br0" timeOffset="344454">11987 12850 14638,'1'7'-1638,"1"-1"677,-2-6 343,0 0 0,0 0 1</inkml:trace>
  <inkml:trace contextRef="#ctx0" brushRef="#br0" timeOffset="345238">6219 13240 9822,'-6'-9'1500,"0"2"-1035,6 7 1625,0 0-1752,69 15 40,-28-9-52,8 1 1,12 1 0,-5-1-1685,-14-4 1,1-1 1357,3 0 0,5 0 0,-4 0 1,4-1 0,-3-1-4,8 0 1,1 0-14,-17 0 0,1-1 0,4 1 12,5-1 1,3-1-1,4 0 1,4 1-14,-13-1 1,3 0 0,3 0-1,1 0 1,0 0 0,-1 0-1,-2 1-324,1-1 1,-1 0 0,-1 0 0,0 1 0,1-1 0,2 0 339,1 0 0,3 0 0,1 0 1,1 0-1,-3 1 0,-1-1 1,-5 1-412,10-1 0,-5 1 0,-2 0 0,1 1 411,2-1 0,1 0 1,-1 0-1,1 0-315,-1 1 0,1 0 1,0-1-1,-1 1 316,1 0 0,-1-1 0,0 1 0,1 0 28,-3 0 1,-1 0 0,3 0 0,4 0-21,-14 0 0,3 0 0,3 0 0,2 0 0,0 0 1,-1 0-1,-3 0 0,-3 0-8,8 0 0,-5 0 0,-1 1 0,1-1 0,4 0-2,-2 0 1,5 0 0,2 0 0,1 1 0,-2-1 0,-4 0-1,-5 0 22,4 1 0,-5 0 0,-3 0 1,1 0-37,1 0 1,-2 0-1,1 0 1,-1 0 13,-1 1 1,-2-1 0,1 1-1,2 0-45,-1-1 1,0 1 0,2-1-1,1 1 1,1 0 42,4 0 0,2 0 0,1-1 0,-2 1 0,-1 0 5,4 0 1,-3 0-1,0-1 1,-1 1 123,2 0 1,0-1 0,-3 0 0,-5 1-108,5-1 1,-7-1-3,-14 1 1,-2-1-11,29 1 1608,-40 0-1381,-8 0-118,-7 0-292,-4-1 1458,-5 0-2291,-6 0 2508,-8-2-4309,-6 0-2894,-2-1 5705,-15 0 0,24 1 0,-5 0 0</inkml:trace>
  <inkml:trace contextRef="#ctx0" brushRef="#br0" timeOffset="345372">12274 13363 15268,'8'6'-8845,"-2"-2"8845,-6-4 0,0 0 0,0 0 0</inkml:trace>
  <inkml:trace contextRef="#ctx0" brushRef="#br0" timeOffset="350261">6486 12645 553,'-32'-23'-9,"1"0"0,-1 0 0,-44-32 1,76 55-1</inkml:trace>
  <inkml:trace contextRef="#ctx0" brushRef="#br0" timeOffset="353290">3407 11310 6473,'-3'-5'-53,"0"1"2340,3 4-1951,-32-2-17,18 1-81,-25-2-56,25 0 65,-1-1-130,0 1 21,-5-3-138,5 1-54,-3-1 1,6 1-11,1 0-82,0 0-8,2 1 45,1 0-121,-2-3 113,5 4-74,-1-2-55,5 2-712,0-1 191,1 0 767,0-5 0,0 6 0,0-2 0</inkml:trace>
  <inkml:trace contextRef="#ctx0" brushRef="#br0" timeOffset="354030">3325 11331 6473,'-5'-9'1114,"1"2"-901,4 7 299,-58-19 426,19 0-1260,0 4 1,0-1 612,-4-13 281,9 4-216,-2-5 0,-3-2-921,14 10 0,-1 0 610,-15-13 0,-2-4-50,5 2 1,2 0-1357,7 6 0,1-1 1397,-11-11 1,2-1-15,11 11 1,1-2-258,-2-9 1,-1-4 0,2 2 305,1 0 1,1-1-27,1 0 1,-2-4 0,5 4-2,6 6 1,4 0-266,2 1 1,1-3-1,1 2 206,0-9 0,2 0 14,0 8 0,0-2 0,4-3-20,3 0 1,3-3 0,1 0 0,0 4-114,-1 3 1,0 3 0,1-3 105,2-4 1,1-5 0,1 1 0,1 2-19,6-5 0,1 3 1,0 2 18,-3 10 0,-1 1 0,2-2 14,5-9 1,1-2 0,0 3 12,3 0 0,3 0-134,-4 8 0,3-2 0,1-1 0,-2 3 109,-3 5 1,0 2 0,1-2-74,2-2 0,3-4 0,-1 0 0,-2 6 94,6-6 0,-2 4 4,2-2 0,0 1-47,0-1 1,0 1-13,0 1 1,2-2 58,-3 5 0,3-2 0,0 1 75,3 1 1,0 0 0,1 0-37,0 1 0,0 0 0,0 1-37,0 4 0,1 2 0,-3 3-2,7 0 0,0 3 0,2 0 0,2 2-27,2 0 1,0 2-218,3 1 1,1 1 211,-1 1 0,5 0-182,-8 4 1,6 0-1,1 0 1,-5 1 15,-6 1 0,-3 1 0,3 0 114,5-1 0,4 0 0,-1 1 0,-7 2 268,2 0 1,-2 2-751,-6 0 1,1 2-1,-2-1 566,2 0 0,-2 1 0,0 0 0,-4 0 0,-12 0 0</inkml:trace>
  <inkml:trace contextRef="#ctx0" brushRef="#br0" timeOffset="355312">3407 9463 10006,'-12'-38'-308,"0"0"1,0 0 0,-3-10-1,6-4-155,7-1 0,5-6 0,5 0 487,2 18 1,4-1 0,2 1-1,-1 0-380,0-2 0,-1-1 0,3 2 1,2 0 441,3 2 0,2 1 0,2 1 0,0 3-4,4 1 0,0 3 0,2 0-31,3 0 1,2 0-1,2 1 18,3 0 0,2 1 1,2 0-338,-8 7 0,0 0 0,2 1 0,1 0 275,1 0 0,1 0 0,2 1 0,7 0-28,-5 4 1,5-1 0,5 1 0,2-1-1,1 1 1,-1 0 0,-2 1 0,-4 2-93,0-1 1,-3 2 0,-2 1-1,0 0 1,3 1 0,3-2 80,-3 2 1,3-1 0,4 0 0,0-1 0,1 1 0,0 1 0,-2 1 0,-3 1 0,-3 1-224,11 1 1,-6 1 0,-1 2 0,1 2 0,4 1 123,-11 1 0,2 1 0,3 1 0,0 0 0,0 1 1,0 1-1,-2 0 0,-2-1 28,5 1 1,-3 1-1,-1-1 1,1 1 0,0 1-1,2 1 59,1 1 0,3 1 0,2 0 0,0 1 0,-2 1 0,-2 0 0,-3 1 7,1 1 1,-4-1 0,-1 2 0,0 3-1,4 4-142,-7 0 0,3 4 0,2 2 0,0 3 0,0 0 0,-1 0 0,-3 0 1,-4-3 178,7 5 0,-6-1 0,-1-1 0,0 2 0,2 4 0,-7-6 0,3 3 0,1 2 0,0 0 0,-1 2 0,-2-1 0,-5-1 0,-5-1 0,3 12 0,-7-1 0,-5 0 0,0 1 34,-1 1 1,-2 1 0,-2 1 0,-2 0 108,-2 1 1,-2 0-1,-1 1 1,-2-1-30,-2 1 0,-1 0 0,-2 1 0,-2-1 89,-1-2 1,-3 1-1,-1 0 1,-4 2 8,0-8 0,-2 1 1,-1 2-1,-2 0 0,-2-1 1,0 0 184,-3-1 1,-2 0-1,-1-1 1,-1 0 0,-1-1-1,0 1-207,1-1 1,1 0-1,-1 0 1,-1-1 0,-3 0-1,-2-2 28,-1-2 1,-4 0 0,-2 0-1,-1-2 1,1-1 0,0-3-1,2-2-51,-8 4 1,1-4-1,0-3 1,-3 2-72,0 0 1,-4 0 0,-1 0 0,0-1 0,2-3-12,1-3 1,3-3-1,-2-2 1,-7 1-64,10-4 0,-5 0 0,-3-1 0,-3 1 1,0-1-1,1 0 0,2-1 0,3-1-3,-8 2 0,3-2 0,1 0 0,-1-1 1,-4 1-10,7-2 1,-2 1 0,-3 0 0,-1 0 0,-1 0 0,1-1 0,1-2-1,1-1 14,-1-2 1,1-1 0,0-1 0,0-1 0,2-1 0,0 0 0,1 0-18,-8 1 1,3-1 0,1 0 0,-2-1 0,-6-1-17,13 0 1,-3-1 0,-3 0-1,-2-1 1,0 0 0,-1-1-1,2-1 1,0 0 0,3-2-83,1 0 0,1-1 0,2 0 0,-1-2 0,1 0 0,0-1 0,-2 0 0,-1-2 0,3 1 1,-1-2-1,-2 0 1,0-1-1,0 0 1,0-1 0,0-1-1,2 1 1,0-1-1,3 0 48,-4-1 0,1 0 0,2-1 0,0 0 0,2 0 0,0-2 0,0 0 0,1-1 6,-4-3 1,-1-2-1,1-1 1,2 0 0,1-1-1,2 0 1,3 0-47,-1-4 0,3 1 0,2-2 0,1 1 1,2-2-18,0 0 0,2-1 1,0 0-1,2-2 0,1 0-40,2 1 1,1-2 0,1 0-1,2 0 1,1-1-67,-4-8 0,2 0 1,3-2-1,3-6-435,7 6 1,3-4-1,2-4 1,1-2-1,2 1 1,0 3 0,0 5 350,0-9 0,0 6 0,3 0 0,2-5 290,2 7 0,2-6 0,2-3 0,1 0 0,1 4 0,-1 6 0,0 9 0,5-6 0,1 8 0,7-6 0,0 0 0</inkml:trace>
  <inkml:trace contextRef="#ctx0" brushRef="#br0" timeOffset="356511">1560 5953 6966,'8'9'3094,"-1"-2"-2949,-7-7-3001,0 0 2856,4-1 0,-3 1 0,3 0 0</inkml:trace>
  <inkml:trace contextRef="#ctx0" brushRef="#br0" timeOffset="357007">1580 5973 8441,'-3'-2'2551,"1"0"-1605,2 2-943,34 76-1769,-25-41 1762,9 12 0,-2 0 4,-16-16 414,0-6-405,2-5-4,2-7-5,3-4 308,17-11-308,-5-7-109,14-11-154,-7-7-444,3-7 570,1-5-73,0-3 85,-10 12 1,2-2-855,-2 2 1,1 0 1055,-2 2 0,0 0 231,9-13-303,-16 23 348,-5 7 190,-3 6-434,-3 4 486,0 8-54,-3 7 2234,-6 36-2666,0-2-78,2-12 0,0 1-31,1-7 0,1-2-3,-3 29 0,2-6-50,3-6-361,1 11-37,3-27-70,0 6 273,3-28-340,-1-5 224,0-2 93,-1-6-292,-2-5 244,0-9 445,-1-22 658,0-7 715,0 0-1001,0 9 163,0 21-165,0 5-216,1 5-210,2 4 23,10 2-175,12 2 82,2 1-198,17 2-399,-16 0-255,8 3-464,-14-1 542,8 0 1,-16-2 0,3 1 0</inkml:trace>
  <inkml:trace contextRef="#ctx0" brushRef="#br0" timeOffset="357460">2155 5932 7705,'11'-1'3441,"-3"1"-3441,-8 0 322,0 0-594,59-30 9,-21 25 235,-1-10 0,-1 6-11,3 35 221,-26-6 154,1 14 210,-13-13-3521,-4 0 3202,-1 1-165,-3-2-62,-1-1-255,2 3-36,3-4 100,4-3-19,5-6 123,5-7 87,4 0 3448,2-5-3386,2-3 92,20-27-154,-16 9-354,13-20 354,-21 17 0,-1 0 53,-3 2-42,-1 3 51,-3 5-244,3 4 157,-3 7 25,1 2 36,-2 6 26,0 2 156,0 4-3175,-1 3 3148,0 3-251,-1 20 242,-1-11-148,1 14-34,0-20-3,4 1 0,3-4 0,4-1-50,2-2-672,30-5 372,-15-5 2810,22-6-2656,-24-5-184,10-8 248,-13 5 511,5-2-2426,-8 6 2050,-11 11 0,1-4 0,-13 8 0</inkml:trace>
  <inkml:trace contextRef="#ctx0" brushRef="#br0" timeOffset="357714">2422 6630 12596,'-11'-1'1020,"3"1"-667,-10 47 148,10-11-1623,1 7 0,-1 11 1,3-4 1121,3-8 0,4 0 0,-1 3 0,1 4 0,3-4-97,2-3 0,3-3 97,2 1 0,0 0-18,2-2 0,1 0-38,7 10 0,2 1-1155,2-6 0,0-1 1067,0-2 0,1-2 32,-3-9 0,-1-4-599,7 0 512,-2-6 1377,-1-6-1573,-2-6-39,0-3 751,-2-4-2910,7-10 1033,-11-1-567,1-9 2127,-17-3 0,-2 13 0,-3-3 0</inkml:trace>
  <inkml:trace contextRef="#ctx0" brushRef="#br0" timeOffset="357959">2525 7492 8948,'-12'-8'3528,"4"2"-3147,8 6 1857,0 0-2087,-32 60-1136,31-26 1020,-11 8 0,4 1 10,31 1-37,6 2 37,7-2-27,-17-23 1,4 0 24,11 1 1,6 0 0,-3-2-22,-6-5 1,0-1 24,10 2 1,5 0 0,-7-6-48,3-12-62,7-6-81,-20-6-171,-9-8 1,-3-3 227,3-8 45,-6 6 0,-4-2-3221,-7-16 3083,-2 13-143,-3-9-219,-3 18-2923,-6-6 3053,-3 4 0,4 6 0,1 7 0</inkml:trace>
  <inkml:trace contextRef="#ctx0" brushRef="#br0" timeOffset="358658">5706 11413 11885,'10'5'1513,"-2"-1"-1513,-8-4 2159,0 0-1770,35 56-1488,-16-18 1,2 2 1101,-1-5 0,1 2 0,0 1-3,-1-1 0,0 0 0,-1-2 0,3 6 0,3 0-62,-1-7 0,4 3 1,1 0-1,-2-3-4,8 9 1,1-1-16,0 0 1,4 2 0,-1-7-196,5-4 0,-2-7-976,-10-7 1,0-2 1055,8 1 0,-1-3-210,7-7-2147,9-8 2301,-19-7-213,2-4 429,-20-3 688,-7 1-1215,-4 1-635,-3 1 2048,-3 2-2090,-4 1 1240,-11 1 0,8 4 0,-6-1 0</inkml:trace>
  <inkml:trace contextRef="#ctx0" brushRef="#br0" timeOffset="358861">6404 12070 6848,'-12'-5'3786,"3"1"-3187,9 4-1848,0 0 1249,-7-3 0,5 3 0,-5-2 0</inkml:trace>
  <inkml:trace contextRef="#ctx0" brushRef="#br0" timeOffset="359701">5234 11126 10060,'6'4'708,"0"-1"157,-6-3 376,0 0-1160,55 49-31,-25-19-1140,-1-2 0,7 6 0,-4-3 1090,-7-7 0,-2 0-18,9 7 0,3 3 31,0-7 0,2 1 0,-1-3 23,0 1 1,0-2-19,2 1 1,4 1 0,-4-4-16,-4-6 0,0-3 23,20 2 1,2-3-23,-11-4 0,1-2 11,-7 0 0,2-1 0,4-4-446,3-4 0,5-4 0,0-2 0,-4 1 428,-3 0 0,-3 1 0,4-2-420,6-3 0,5-1 0,0-1 0,-7 0 423,-7 0 0,-5-1 0,3-1 3,1-3 0,3-1 0,1-1 0,-3 0 12,2-1 0,-2 0 0,4-3-122,-5 1 1,4-2 0,1-2 0,-1-1 0,-2 0 105,2-4 0,-2-2 1,0 1-1,-1-1-62,1 0 0,0 0 0,0-1 0,-2 0 20,-2 0 0,0-2 0,-2 1 0,-3 2 19,-1-2 0,-2 3 0,0-3 34,0-1 1,2-3-1,-1 0 1,-1 3 9,1-3 1,-2 2-1,1-2-9,-3 5 0,1-2 1,0-1-1,0-1 11,2-5 0,0 0 0,-1-1 0,-1 1-19,-5 7 1,-2 1-1,0 0 1,1-1 2,3-5 1,1-1-1,0-1 1,-4 1-34,2-7 0,-2 1 0,-5 5-77,-3 4 0,-2 2 63,2-10 1,-1 1-56,-8 18 1,-3 1 347,1-14 0,-3 1-496,0-9 216,-3 16 0,-3 2 93,-8-2 1813,2 13-1881,-9-7-55,4 15-40,1 2-28,0 5-56,3 4 2532,-2 2-2585,-3 0 106,-1 1 1745,-3 2-1697,-2 2 39,-16 11 50,13-4 585,-9 5-329,18-4-63,6-4 15,1 2 22,3-3 613,-6 12-599,0-5 28,-7 12-80,2-6-128,-5 3-35,-3 4-613,-4 2 579,-5 3-44,9-9 1,-2 0-96,-1 1 0,1-1-495,-1 0 0,1-1 15,-18 13-300,16-15-240,2-4-386,4-3 1542,0-3 0,11-6 0,2-1 0</inkml:trace>
  <inkml:trace contextRef="#ctx0" brushRef="#br0" timeOffset="359858">8744 9258 11933,'41'13'449,"0"-1"0,-13-3 0,1 1-422,9 0 0,6 1 0,-4-1-2455,-8-2 1,0 0 2260,10 2 1,-1 0-559,11 4 914,-18-2 0,-1 0 0,-3-2 0,8 6 0</inkml:trace>
  <inkml:trace contextRef="#ctx0" brushRef="#br0" timeOffset="360358">8600 9340 8371,'9'3'2044,"-3"-1"-2237,-6-2 1585,0 0-2445,7-33 423,-5 25-182,5-25-328,-5 33 292,2 0 0,-2 0 0,1 0 0</inkml:trace>
  <inkml:trace contextRef="#ctx0" brushRef="#br0" timeOffset="360528">8846 9504 10079,'4'6'-2534,"-2"-2"2317,-2-4 1,0 0 0</inkml:trace>
  <inkml:trace contextRef="#ctx0" brushRef="#br0" timeOffset="362709">7594 13569 7148,'5'11'5717,"-1"-2"-5302,-4-9 1033,0 0-1135,-26 48 73,1-15 1,-1 2-1741,-2 6 1,0 0 1379,-6 1 1,-1-5 4,13-15 0,1-3-189,-2 1 0,-1-1 160,0-1 1,-1-1 12,1 0 1,-1-1-16,-25 11-315,7-10 0,-1-2 94,-8 0-81,12-5 1,2-3 97,7-8-236,-3-14 146,12-3 1875,0-13-1734,18 2 1,4-1 51,4-8-13,1 8 0,3 1 114,11 3 84,4 5 42,1 6-53,1 4 440,-1 6-569,24 12 45,-16 4-291,17 12 293,-21 4 1,-2 3-20,0 5 22,0 1 1390,-2-1-1390,-4-6 1,1-1 30,6 5-689,-8-9 1,1-2 700,0-8-2647,14-4 2683,-6-4-28,12-3-852,13-10 690,-21 0 1,1-2 53,1 0 0,-1-1-28,2-2 0,-2-2-687,1-2 0,-1-2-522,15-9 953,-19 8 1,0-1 346,10-23 0,-20 23 0,0-7 0</inkml:trace>
  <inkml:trace contextRef="#ctx0" brushRef="#br0" timeOffset="363783">8395 13671 6554,'6'10'275,"-2"-2"1449,-4-8 2767,0 0-3966,34-29-290,-25 22-227,25-19 244,-34 35 115,0 11-1866,-2 25 1,0 7 1471,0-15 1,-1 0-4,0 6 0,0 4 0,0-3-440,-1-2 1,-1-1 154,-2 13 0,1-1 95,1-15 0,0-2 21,-1 7 0,0-1-842,-5 12 738,4-27-223,-1 0-210,5-30 2345,1-24-2119,1-4 79,1-22-180,6 1 1,3-3 869,-1 6 0,1 0-69,-2 9 0,2-1 1,0 1 320,7-14 0,0 6-127,7-4-225,-9 22 1,2 2 58,7-1-36,8 7-145,-7 11 52,5 7 76,-11 13 73,-1 9-112,-3 10 12,-3 7 16,-5 4-886,-8-2 1,-4 1 922,-5 7-191,2-11 0,-3-2-154,-8-8-773,1-4-302,1-5-2333,2-3 3562,3-5 0,6-3 0,2-3 0</inkml:trace>
  <inkml:trace contextRef="#ctx0" brushRef="#br0" timeOffset="364211">8826 13815 7184,'11'8'1317,"-10"29"1,-5 7-1374,-1-8-985,-1 18 1,0 0 592,4-19 137,1 5 115,2-23 1009,4-12-701,-1-10 185,3-13 22,0-26-246,1 6-458,4-16 351,2 16-1333,6 6 0,3 0 1359,8-6 8,-6 9 0,1 3-579,1 6 797,-3 6-16,-5 5 25,-6 4 270,-4 3 449,-2 17 2346,-2-1-3155,0 14-139,0 9-71,1-9-8,4 11 991,1-16-1500,18 7 570,-10-16 20,10 2 157,-17-16 61,-3-5 1,-3-4-130,-3-5 4,-2-2 105,-2-9-251,-5-1-165,-1 1-183,-2 5 74,1 9-12,-1 2-98,-2 2-36,-2 3 473,-18 3 0,19 0 0,-12 2 0</inkml:trace>
  <inkml:trace contextRef="#ctx0" brushRef="#br0" timeOffset="364451">9544 13753 10384,'2'8'2260,"0"-3"-2260,-2-5 244,-14 59-1220,11-11 0,1 3 826,-5 4 1,1 2-795,5-15 1,2 0 0,1-3 783,1-4 1,0-2 14,1 0 1,-1 0-608,1-2 0,-2-2 470,1 24-469,-2-20 1,-2-2 686,-3 1 537,-3 4-817,0-33 1843,-1-7-2384,2-7-53,-1-11-1152,1-3 2090,2-16 0,1 23 0,2-6 0</inkml:trace>
  <inkml:trace contextRef="#ctx0" brushRef="#br0" timeOffset="364610">9483 14000 8245,'8'-22'1504,"-2"5"-1391,8-20 1,3-1-1363,3 11 1194,1-16 1,5 3-92,17 25 110,-8 8 30,9 2 57,-3 33 150,-20 7 9,3 14 280,-36 8-308,-2-26-182,-15 8-112,4-17-1565,-11 3 1677,7-10 0,5-2 0,13-9 0</inkml:trace>
  <inkml:trace contextRef="#ctx0" brushRef="#br0" timeOffset="364883">9975 13815 7075,'6'1'3757,"-1"-1"-407,-5 0-3011,-42 60-356,28-27-350,-9 3 1,3-1 268,16-9 73,9-13-370,3-3-65,8-4-1141,32-14 808,-5-15 484,-16 10 0,-2-2 657,5-20 69,-19 10 490,-5 2-535,-4 3-2,-2 3-70,-7-1-673,-4 4-332,-2 2-438,-3 6 61,6 4-842,1 1 1924,1 1 0,4 0 0,1 0 0</inkml:trace>
  <inkml:trace contextRef="#ctx0" brushRef="#br0" timeOffset="365161">10345 13733 10194,'3'11'3574,"-1"-3"-2875,-2-8-581,0 0-244,-45 50-831,33-30 849,-13 10 0,5 0-298,22-13-524,13 5 62,9 0 487,6-1 163,2-3-2906,-2 0 3124,-10-4 37,1 4 862,-14 6-527,-7-9-84,-6 9 356,-8-13-571,-15 4 2807,4-5-3888,-9 0-2271,1-7 3279,12-1 0,1-2 0,14 0 0</inkml:trace>
  <inkml:trace contextRef="#ctx0" brushRef="#br0" timeOffset="365668">10735 13876 6876,'33'-2'6550,"-6"-1"-5984,-27 3-205,-56 9-238,6 16-168,14-14 0,1 1-1914,-8 20 1769,33-15 496,5-2-864,4-2-58,5-2 201,4-3-1593,25-6 1516,1-15 419,8-3 115,-1-19 103,-20 15 37,4-2 756,-5 13-109,-3 13-339,0 4 912,-5 9-1094,-4 2-81,-1 1-110,-1 2-44,2 5-39,0-2-124,0-5 0,1-7-226,0-12-118,4-3-137,4-5-40,4-5-461,18-22 866,-18 9 0,1-2 161,0 1 1,-1-4-67,-2-6 1,0-4 0,-4 3 110,-3 5 0,-3 0 528,2-10 1,-1-6-1,-2 7 354,-3-4-520,-3 12 1,-2 6 127,-4 16-173,-2 7-56,-4 8 120,-3 7 75,-3 11 49,-4 12 1,1 7-337,5-5 1,1 2-1540,-4 8 1,2 1 1369,8-11 0,4-3-2,6 10-711,5-3 624,7-4-9,7-6-1019,22 0-2138,12-14-2277,-4-2 5532,4-20 0,-38 4 0,-1-6 0</inkml:trace>
  <inkml:trace contextRef="#ctx0" brushRef="#br0" timeOffset="365810">11843 14020 14050,'1'10'975,"-1"-2"-1216,0-8-1040,0 0 0,0 0 1</inkml:trace>
  <inkml:trace contextRef="#ctx0" brushRef="#br0" timeOffset="366727">8272 13363 3365,'9'6'4413,"-1"-1"-1565,-8-5-1008,0 0-1504,-58 34-745,21-4 0,-6 6 0,0 1 506,-1-4 0,-1 0 0,-2 2-52,12-6 1,0 1-1,-1 2 1,0 0-1,0 0-193,-2 1 0,-1 0 0,0 0 0,0 0 1,2-2 147,-2 2 0,1-1 0,0 0 0,-2 1-190,0 0 0,-3 2 0,0 0 0,1 0 0,2-3 146,2-2 1,3-2-1,0-1 1,-2 1-319,1 0 1,-2 1 0,0 0 0,0 1-1,2-2-30,-5 5 0,0-1 0,2 0 0,0 0 109,1-1 1,1-1-1,0 0 1,4-2-645,-1 2 0,3-1 0,4-4 927,-9 17 0,19-21 0,7-6 0</inkml:trace>
  <inkml:trace contextRef="#ctx0" brushRef="#br0" timeOffset="366977">7205 13445 11538,'2'6'2199,"0"-2"-55,-2-4-1808,43 62-2384,-31-36 1,0 3 2047,7 8 0,4 6 0,-3-2-13,-2 13 0,-1 0-11,-4-14 1,2 1 0,-1 0-18,1 1 0,1 0 0,5 4-514,2-3 1,5 5 0,3 1 0,0-2-1,-3-4-170,5 7 1,-2-5 0,4 2 297,-4-6 1,3 3 0,1 1 0,0-3 0,-4-7-832,-1-4 1,-2-6-1,0 1 1258,3 1 0,0 0 0,-4-3 0,15 11 0,-5-3 0</inkml:trace>
  <inkml:trace contextRef="#ctx0" brushRef="#br0" timeOffset="370961">9975 11577 10768,'7'1'2024,"-1"-1"-1483,-6 0 1613,-71 78-4178,44-49 1,-2 1 2084,0 1 1,-4 4-1,-1 2 1,1-3 50,-3 3 0,1-2 0,-2 1-186,7-6 0,0 0 0,-2 1 1,-5 3 80,5-4 0,-3 3 0,-4 1 0,-1 2 0,-1 1 0,-1 0 0,2-1 0,0-2-313,-1 2 1,1-2 0,0 1-1,-1-1 1,1 1 0,-2 0-1,0 1 277,0 0 0,-2 1 1,-1 1-1,0 1 0,0-1 1,1-1-1,1-1 1,2-1-234,-2 1 0,-1-1 0,2-1 1,2-1-1,1-2 0,2-2 126,-2 3 0,3-2 1,1-1-1,0-1-181,-8 8 1,1-1 0,2 0-265,4-5 0,1 1 0,0 1 538,4-1 0,-1 2 0,1 0 0,3-5 0,0 0 0,2-2 0,-7 12 0,0 0 0</inkml:trace>
  <inkml:trace contextRef="#ctx0" brushRef="#br0" timeOffset="371179">8477 11762 11994,'21'27'473,"1"0"1,-6-3 0,2 4-442,7 6 0,4 7 0,3 2 1,-3-3-1861,-1 0 1,-2-1 0,2 1 1799,2 2 1,1 3 0,2-1 0,-2-1-155,4 1 1,-1-3 0,5 5-556,-5-8 1,5 3 0,2 2 0,1 0 0,-1-1 0,-4-4 485,3 3 1,-3-3-1,0-1 1,3 4-82,-4-5 0,3 2 1,2 2-1,-1-1 0,-1-2 1,-5-2 331,11 9 0,-4-3 0,-5-5 0,-7-7 0,-2-3 0,0 3 0,0-1 0</inkml:trace>
  <inkml:trace contextRef="#ctx0" brushRef="#br0" timeOffset="375418">5542 16093 8508,'5'1'2114,"-1"-1"1104,-4 0-3030,-44-9 11,22 11-101,-21 8 0,-3 6-138,18 7 1,3 4-1184,-7 4 1,0 1 1181,8-2 1,4 0-66,-3 10 329,7-5-366,8-4-47,4-6-208,17 4 216,-2-14 56,13 0 45,-5-14 8,1-6-8,2-4 44,-1-8 1199,14-22-761,-12 6-194,2-2 20,-16 17 8,-9 16 355,0 2-779,1 6 189,1 0 25,1 7-25,3 1-106,2 2-59,3 1-68,3-1-1001,11 3-3406,12-6 4640,-5-2 0,-4-7 0,-19-4 0</inkml:trace>
  <inkml:trace contextRef="#ctx0" brushRef="#br0" timeOffset="375613">5829 16196 10692,'-1'3'2857,"0"0"-2534,-25 16 1,-8 8-719,4 18 210,-4-13 1,3 0-750,17 18 330,20-32-360,4 0-2309,34-14 3273,-1-13 0,-1 4 0,-16-6 0</inkml:trace>
  <inkml:trace contextRef="#ctx0" brushRef="#br0" timeOffset="375817">6178 16217 9326,'1'10'3083,"-1"-2"-2243,0-8 12,0 0-942,-55 36-11,39-22 21,-15 7 1,5 0-112,24-10-313,1 0-96,4-1-206,4-1-1333,13-1 2139,33-11 0,-26 3 0,17-7 0</inkml:trace>
  <inkml:trace contextRef="#ctx0" brushRef="#br0" timeOffset="376134">6199 16237 7039,'-11'-1'5165,"2"0"-4649,9 1-592,0 0-232,13 64-45,-6-45 108,3 18 0,2-5-18,-2-29-975,17-2 216,-7-13 412,5 1 126,-8-8 394,-8 7 90,-3 1 308,-2 3 633,0 3-440,-1 2-109,1 2 17,1 1-143,0 2-140,1 2-53,0 1-76,6 9-378,-1-1-168,3 3-134,-3-6-339,-3-4 1022,4-1 0,-6-2 0,2-1 0</inkml:trace>
  <inkml:trace contextRef="#ctx0" brushRef="#br0" timeOffset="377513">6732 16258 6876,'9'10'5236,"-2"-1"-4998,-7-9-168,0 0 104,-51-5 728,11 18-771,6-11 1,0 3-118,7 12 0,4 4 129,-2 6-142,6 1 1,2 3-710,12 10 399,2 1-251,38-22 409,-4-26-59,14-10 15,-19-2 1,-2-6 131,3-11 0,-2-1-148,-4 6 0,-1-1 211,-2-6 0,-5 2-64,-7-3-9,-4 0 108,-3-1 0,-3-1 483,-3-7-337,3 12 0,-2 3 494,-4 12-367,3 15-140,-1 2 129,-11 25 16,0 11-251,-3 11 790,7 5-852,11-12-346,3 1 290,5-1-7,7-5 0,5 0-14,0-8 0,2 0-17,4 5 0,0-2-158,18 3-34,-10-17 32,2-5 110,0-4-224,-2-8 1,2-5 186,-5-4 1,-2-2 111,7-1 1,-3-2-22,8-23 90,-18 12 101,-6 3 151,-3 4 553,-5 2-49,-6 7-611,-4 4-145,-7 6 0,-2 4 34,-3 4 83,-1 3 407,-17 28-569,12 0-816,-4 10 825,19-11-34,7-14-229,6-1 66,3-3-755,29 2 139,6-12 233,11-6-177,-4-16 97,-24-1 1,-3-3 247,13-11 298,-11 4 0,-1-1 696,2-14 1061,-6 9-1033,-9 8 954,-11 22-1119,0 1 361,-3 7-437,-2 9-231,-1 3-102,-1 7 222,4 3-258,3-8-118,9 12-163,-2-20 147,4 3 44,-6-13 53,-1-4 17,0-5-451,7-16-3,3-11 368,1-1 105,-1 0-27,-5 17 64,-1 3 64,-2 5 216,-2 4 728,-1 3-565,-1 6-155,1 3-151,2 5-137,1 2-45,1 3-47,2-1-801,13 9 238,-3-11 411,5 2 42,-8-12 76,-5-6-11,-1-2-73,0-6-599,11-23 910,3-4 207,0 1 577,-3 8-370,-13 23 76,-1 2 846,2 22-1169,-4-3-105,4 17-37,-5-6-126,1 2-126,1 11-179,0-11-1692,8 12 3,-3-26 1101,4 2 44,-2-16-44,-1-5 227,2-5-182,5-13 0,-9 12 0,2-5 0</inkml:trace>
  <inkml:trace contextRef="#ctx0" brushRef="#br0" timeOffset="377630">7943 16217 7834,'5'2'5194,"-2"-1"-4870,-3-1-225,-3 56-226,2-36-283,-1 15 0,0-3-2645,4-19 1851,-1-3 628,1-7 0,-2-3 1</inkml:trace>
  <inkml:trace contextRef="#ctx0" brushRef="#br0" timeOffset="377784">7779 15929 8444,'7'5'3643,"-2"-1"-3534,-5-4 76,0 0-1938,106 39-1206,-53-22 2627,-9-2 1,7 2 0,-6-2-326,-12-6 1,-3-2-138,-2-1 1,0 1 793,5 1 0,-3-1 0,-2-1 0,1 0 0</inkml:trace>
  <inkml:trace contextRef="#ctx0" brushRef="#br0" timeOffset="378101">8498 16114 9242,'7'5'3436,"-1"-1"-2098,-35 7 1,-13 0-1073,13 3-588,-14 1 0,3 2 322,18 1-9,5-1-97,5 0 51,5 12-419,13-7 327,2 3-149,11-12 108,-3-8-47,2-3 19,0-3-532,20-22 504,-15 5 180,12-16 64,-20 13 466,-3 3-349,-3 4 71,-2 3-26,-3 6 562,-1 2 29,-1 4-440,-1 3 96,4 10-409,0-2-204,14 14-1328,15-10 837,1 1-604,-3-12 0,0-5-3292,2-4 4591,18-5 0,-35 4 0,-1-1 0</inkml:trace>
  <inkml:trace contextRef="#ctx0" brushRef="#br0" timeOffset="378533">9401 16689 6893,'6'19'2755,"-28"7"0,-10-2-2058,-1-11-1204,-8 7 0,-3-2 1056,-1-11-1001,-7-3 639,24-2 1,-4-1 43,-13-1 1,-7 0-1,-5-1-148,14 0 1,-3-1-1,-2 0 1,0-1 0,0 1-506,2 0 1,-1 1 0,1-1 0,-1 1-1,-1-1 455,-5-1 1,-3 0 0,0 0 0,2 0-1,4 0-454,4 1 1,3 0 0,1 1 0,-2-1 525,-1 1 0,-1-1 0,-1 1 0,-4-1-146,6 1 0,-2 0 1,-2 0-1,-2 0 0,-1 1 1,-2-1 98,4 0 1,-3 1 0,-2-1 0,0 1 0,-1-1-1,1 1 1,0 0 0,3-1-141,-1 1 0,1-1 0,1 1 0,1-1 0,-1 1 1,0-1-1,-2 1 87,2 0 0,-2 0 0,-1 0 1,0 0-1,1 0 0,1 0 1,3 0-1,4 1 10,-12-1 0,5 1 1,2 0-1,0 0-15,-2 0 1,1 1 0,0-1 0,0 1 184,1 0 0,1 0 0,-1 0 0,1 1-185,3-1 1,1 0 0,-2 1 0,-4 0-24,-2 0 1,-6 1-1,-3 0 1,0 0 0,3 0-1,7-1-6,4 1 1,5-1 0,1 0-1,-4 0-42,-9 1 0,-7 0 0,1 0 0,3 1 0,11-2-239,-2 2 1,9-1 1392,-15 1-1277,3 0-1709,33-3-1169,16-1 3258,34-9 1,-17 6 0,21-7 0</inkml:trace>
  <inkml:trace contextRef="#ctx0" brushRef="#br0" timeOffset="379415">5049 16915 3992,'-20'-41'323,"-1"0"1,-1-8 20,7 15 0,-3-6 1,3 4-282,4 6 0,2-1 338,-2-8 0,0-5 1,1 1 14,-1-10 0,0-1-332,2 10 0,0-1 0,2 3-84,1-4 0,3 4-70,0-16-56,3 1-126,0 1 532,3 12 1,1-1 64,1-11-264,0 21 0,-1 4-81,0 11 1503,-2 17-1036,9 4 1274,10 6-1704,5 2-37,8 5 14,18 7-14,-6-3-16,-8-5 0,8 2 0,2-1 8,-7-4 0,3 0 1,0-1-1,0 1-296,-2 0 1,0 0 0,1-1 0,3 1 304,5-2 0,3 1 0,2-1 0,-2-1 1,-5-1-1,2 0 0,-4-1 0,8-1-4,-10 0 0,6 0 0,4 0 0,2 0 1,2 0-1,-1-1 0,-1 0-355,0 0 1,0-1-1,0 0 1,1 0-1,0-1 1,0 1-1,-1 0 305,0 0 0,-1 0 0,0 0 1,1 0-1,0 1 0,2-2 1,2 1-77,-8-1 1,4 0 0,2 0-1,1-1 1,0 1 0,-1-1 0,-1 0-1,-2 1 1,-5-1 0,-4 0-213,6 0 1,-8-1 0,-1 1 0,1 0 0,6-1 302,-3 0 1,5 1 0,4-1 0,1 0-1,2 1 1,-2-1 0,-3 0 0,-4 0-1,-7 0 38,6 0 1,-7 0 0,-1 0 0,3-1-246,4 1 1,6-1 0,-1 0 0,-3 1 0,-8-1 284,8 1 1,-8-1 18,-6 1 0,-1-1 574,20 1-386,-16 0 1420,-11 0-1367,-7 1-211,-11 0 1653,-2-1-1633,-7 1 2196,-1-1-2440,5 6 1591,0 0-1453,5 3-3,-2-1-42,1 0 39,-1-1-84,4 3 37,0-1 122,-2 0 382,-2 0-48,-6-3-16,0 2 374,0 10 6,-3 27-585,-3-4-543,1-10 1,-2 1 464,-5 11 8,-1 3-9,-1 2-332,5-16 0,-1 3 226,0 2 0,0 1 0,1-7 0,-1 0-86,-5 23-315,6-34-173,0-5-249,0-3-2795,-1-3 3618,-2-4 0,3-1 0,1-3 0</inkml:trace>
  <inkml:trace contextRef="#ctx0" brushRef="#br0" timeOffset="395366">9195 16607 9572,'8'-4'93,"-2"1"-130,-6 3 88,0 0 41,2-59-3434,0 28 3357,0-8 1,0-3-19,2 9 0,-1 2-20,3-21 21,-2 16 1,-1 0 1,2-17-8,-2 0-1171,-1 16 0,0 0 1058,1-18 94,-1 22 1,-1-1-84,0 4 1,-1 1 151,1-12-42,-1-9 1435,0 21-1363,-1 6 730,-2 1-1,-2 7 2471,1 4-3216,0 7 419,4 4 1919,0 0-2054,-3 0-340,-3 0 0,-6 0-73,-5 1 62,-24 1 0,-8 1-398,21-2 1,-3 1 408,-16 1 0,-8-1 0,5 1-620,8-2 0,1 1 620,-17-1 0,0 1 59,13-2 0,-2 0 46,3 1 1,-5-1-1,-4 0-71,3-2 0,-6 1 1,-1-2-1,-1 1 0,5 0-700,1 0 1,4 0-1,-1 0 1,-3 0 670,-2-1 1,-4 0 0,-1-1-1,4 0 1,6 1-414,4-1 1,5 0 0,0 0 407,0 0 0,-1 0 0,-5 0-204,2 1 1,-7-2 0,-1 1-1,1 0 1,4 0 200,-7 0 0,4 0 1,-5 0 3,8 1 0,-5-1 1,-2 1-1,-1-1 1,4 1-1,6 0-201,-6 0 0,7 0 1,-3 1 225,3 0 1,-3-1-1,0 1 1,4 0 239,1 1 1,3 0 0,0-1-270,-19 1 0,0-1 6,4 1 0,-3 0-2,8 0 1,-2 1 0,2-1 10,-6 1 1,2-1-8,8 1 1,0 0 0,0-1-10,-13 0 0,4 0 469,15 1 0,-1-1-528,2 0 1,-2-1-1,1 1 819,-8-1 1,3-1-809,1 1 1,2 0-81,7 1 0,6-1-67,3 0 736,22 1-240,3 1 1681,-1-1-1987,-2-1 672,-2 0-708,1 0 606,2 1-186,2 1-318,-2 0 69,1 0-45,-2 0-8,1 0-73,-1 0-79,1 2-3532,-3 12 3611,2 5 96,-2 17-502,3 10 455,0-17 0,1 2-21,0 3 0,0 5-471,1 1 1,-1 4-1,1-1 420,-1 8 1,1 1 21,-1-6 0,1 1 1,-1 0-572,1-1 0,-1 0 0,0-3 569,0 7 0,0 0-13,0-9 0,0 1 1,0-4 345,0 0 1,0-3-376,0-2 0,-1-2 270,0 24-265,-1-10 40,3-11 0,-1-8-14,1-8-95,0-9 813,0-3-911,0-6 2287,0 0-2481,0-3 1903,0-1-3047,1-18 1072,-1 6-129,2-13-56,-2 10-254,0-1 912,0-6 0,0 14 0,0-4 0</inkml:trace>
  <inkml:trace contextRef="#ctx0" brushRef="#br0" timeOffset="395734">5029 15560 6554,'2'11'2346,"-1"-2"-2007,-1-9-76,-22 49-2728,13-12 2579,-5 5 1,2 4-34,7-11 1,3 2 27,0 5 0,1 4 0,-1-1-1363,1 8 0,1 4 1317,-1-14 1,1 6 0,0 3 0,0-2 0,0-6-317,0-2 0,0-5 0,0 3 269,0 4 0,0 4 0,0-2 0,0-6-419,0-1 0,0-4 371,0-2 0,0-2-32,0 22-65,-1-10 1645,0-10-1525,-1-10-554,1-7 2527,1-9-2563,0-9 1993,0-9-2744,-1-33-1151,0 2 2501,-1 3 0,0-8 0,-1 7 0,1-5 0,-2 2 0,1 1 0</inkml:trace>
  <inkml:trace contextRef="#ctx0" brushRef="#br0" timeOffset="395932">4844 15868 6392,'7'8'1962,"-1"-1"-1626,-6-7-5,0 0-68,-4 50-63,4-14 0,-1 3-2120,-1 11 1,0 3 1959,2 4 1,1-1-1,0-12 1,1-1 100,-1 0 1,1 1-55,1 11 0,-1 1-1159,0-2 1,-2-1 1026,2-9 1,-2-3-1228,1-4 0,-2-8 614,1-18 1195,0-4-1870,0-12 1274,1-14 1,-1 11-1,1-7 1</inkml:trace>
  <inkml:trace contextRef="#ctx0" brushRef="#br0" timeOffset="396551">4864 15683 6647,'5'-5'3894,"-1"2"-3810,-4 3-56,16-6 45,3 4-67,21-6-22,-5 6 0,7 1 0,-2-1-2,2 0 0,5 0-632,2 0 0,8-1 1,3-1-1,-7 1 677,-6 1 0,-3-1 1,5 0-476,3-1 1,6 1 0,3-1-1,-1 0 1,-5 0 538,-4 1 0,-4 0 0,0-1 0,3 1 16,2 0 0,1-1 0,2 1 0,1 0 0,0 0-348,-7 1 1,1 0 0,1 0 0,-1 0 0,-1 1 0,-2-1 240,11 1 0,-3-1 0,1 1 0,1 0-197,-10 0 0,3 0 1,1 0-1,-1 0 1,-2 1-1,-3 0 195,5 1 1,-3 0 0,-1 0-1,0 1-57,-1-1 0,0 1 0,-1 0 0,0 0 32,14 3 0,-2 0 0,0 0 12,-1 1 0,-1 0 0,-1 0 3,-1 1 0,0 0 0,0 1-1,-3 0 1,-1 0 0,3 2-2,-3-1 0,3 2 0,-1 0 0,-2-1 11,0 1 1,-3 0-1,5 1-4,-1 0 0,5 1 1,3 2-1,-4-2 0,-5-1 7,-5-2 0,-4-1 0,2 1 88,3 0 1,4 2 0,-2-2 0,-5-2-93,2-1 0,-4-2-37,-2-1 1,2-1-306,19-1 0,-1-1 295,-23 0 1,-1-1 400,15 0 0,-5-1-431,-12 0 1638,-7-1-1639,-1 1 136,-10 0 66,-1 1 2445,-8 0-2520,-4 0 1131,-5 0-2179,-9-1 1987,2 0-1659,-4 0 73,12 0 54,1 0 215,4 0 394,5 0 989,-4 0-356,4 0 418,-6 1-639,-7 1 628,-5 5 150,-18 26-943,3 15-1175,12-17 1,1 1 898,4 2 0,1 0-28,1-3 0,0 0-1,0 1 0,0 2 1,0-2 0,0 4-578,-1 2 1,-1 3 0,1-3 570,-1-2 1,1 0-4,-4 17 0,0-3-856,0-8 607,2-6 814,-3 1-1293,6-13-2539,-4 6-53,9-21 3326,0 1 0,3-8 0,0-1 0</inkml:trace>
  <inkml:trace contextRef="#ctx0" brushRef="#br0" timeOffset="396748">9401 16217 9186,'4'3'2568,"-1"-1"-2566,-3-2 290,-36 60 56,18-20 1,0 4-1047,-7 5 1,0 1 656,6 0 0,5-4-468,1 0-124,3-4-1243,0 6 398,2-16 800,-4 7 1,9-27 0,-3-1 0</inkml:trace>
  <inkml:trace contextRef="#ctx0" brushRef="#br0" timeOffset="404658">5336 11454 10306,'-26'9'-238,"-15"4"0,-7 1-17,8-5 0,-4 1-775,-2-1 0,-7 0 0,-2 0 0,4-1 1227,2-1 0,3-1 0,-3-1-86,5-1 0,-2 0 1,0-1-1,0-2-125,1-2 0,1-1 0,0-1 0,1 0 83,-5 0 0,2 0 0,-6-1-90,2-1 1,-4 0-1,-3-2 1,-2 0-1,0-3-18,11 1 0,0-1 1,-2-1-1,0 0 0,1-1 1,0 0-1,2 1-161,-2-1 1,2 1-1,1 0 1,-1 0-1,1-2 1,-2 0 206,-7-3 1,-2-1 0,0 0 0,1-2 0,1-1 0,4-2 24,1-3 1,3-3-1,2-1 1,2 0 0,1 1-6,0-2 0,2 1 1,1-1-1,-2-3-10,2 1 1,-2-3 0,0-1 0,2 0 0,4 0 142,4 2 0,4 0 0,1-1 0,-1-3-88,2-3 0,-1-3 1,1-1-1,1-2 1,2-1-84,2-1 0,1-2 1,2-1-1,1 0 1,0 1 35,-1 0 0,1 0 0,1 0 0,1-2 1,4-1 17,3 2 0,3-4 1,1-1-1,2 1 1,2 3-1,2 3-3,1 0 1,1 5 0,4 0 0,3-5-55,1 1 0,2-3 1,3-2-1,3-1 1,3 0-1,4 4-27,1 8 1,4 1-1,4 1 1,2 1-1,0 0 1,2 1-1,-2 0 1,-2 1 27,1-2 0,-2 1 0,-1 1 0,1 1 1,1 0-1,2 0 0,2 0 2,-1 3 0,2 0 0,1-1 0,2 1 0,1 0 0,0 1 1,-2 2-1,0 2 0,-2 2-23,5-1 1,-2 3 0,-1 2 0,0 1 0,1 1 0,1-1-92,2 0 0,1-1 0,1 2 1,0-1-1,1 1 0,0 1 102,2-1 1,0 1 0,0 1-1,1 0 1,1 0 0,0 1-4,-7 3 0,1 0 1,0 0-1,0 1 1,0 1-1,1-1 1,0 1 0,0 1 0,-1-1 0,-1 2 0,2-1 1,1 1-1,3 1 0,5 0-39,-13 3 1,5 1 0,2 0-1,2 0 1,1 0 0,2 1 0,0 0-1,0 0 1,0 1 0,-2 0-1,-1 0 1,-2 1 0,-3-1 50,10 0 0,-2 1 1,-4 0-1,0 1 1,0 0-1,1 1 1,2-1-1,3 1 4,-7 0 0,2-1 0,2 0 0,2 1 0,0-1 1,1 1-1,1 0 0,-1 1 0,0 2 0,-2 1 1,0 1-1,-2 2 4,0 2 0,-1 2 0,1 2 0,-1 1 0,0 1 1,-1 1-1,-1 0 0,-2 0 0,-1 1 0,-1-2 0,-2 0-7,7 2 1,-3-1-1,-3 1 1,-1-1-1,0 1 1,2 2-1,3 1 7,-5-2 1,3 0-1,1 1 1,2 0-1,0 2 1,-1 0 0,-1 2-1,-2 2 1,-3 2-1,-4 2-26,2 8 0,-4 3 0,-1 4 1,-3 1-1,-2 1 0,-2 0 1,-1-2-1,-2-2 13,6 6 0,-5-2 0,-1 0 0,-1 1 0,1 5 10,-5-7 0,1 3 1,1 1-1,0 2 1,-2 1-1,-2 0 0,-3 0 1,-4-2 17,-3 8 1,-5 1 0,-4-1 0,-2 0-1,-2-2 1,2-1 9,-1 0 0,0-3 0,-2-1 1,0 1-1,-2 2 1,1 0 0,-2 4 0,0 0 0,-1 0 0,-1-2 0,-1-4 158,-3 4 1,-1-4-1,-3 0 1,-4 3-42,-1-9 0,-3 4 1,-4 1-1,0 1 1,-2-1-1,1-3 1,2-3-56,-1 0 1,1-4-1,1-2 1,-3 1-1,-3 3-18,1-2 1,-3 4 0,-2 1 0,-1-1-1,0-1 1,0-3 0,1-5 51,-9 2 0,1-5 0,0-3 0,-2 0-10,-3 2 1,-1-1 0,-1 0 0,-1-2-30,9-5 0,-1 0 1,-1-1-1,0 0 1,0-1-15,-2 0 0,-1 0 1,0 0-1,0-1 1,-1-1-20,1 0 1,0 0 0,0-1 0,-3 0-1,-6 0 45,8-4 0,-4 1 0,-4-1 1,-2 1-1,-1-1 0,0 0 1,1 0-1,3-2 0,4 0-70,-7 1 1,4-2 0,2 0-1,0-1 1,-2 1 0,-4-1-21,5 0 0,-3 0 0,-3 0 0,-2 1 0,0-1 0,1-1 0,2 0 0,3-2 0,4-1-7,-10-1 0,4-1 0,3-2 1,1-1-1,-2 0-20,0 0 1,-1-1 0,0-1 0,1 0-1,0-1-14,0 0 0,0-1 0,0-1 1,1 0-1,-1-1 9,2-1 0,-1 0 0,1-1 0,0-1 0,1 0-5,1-1 0,1 1 0,0-2 1,-2-1-1,-4-4-72,11 2 0,-4-2 1,-2-2-1,-1 0 1,-1-2-1,0 0 1,2 0-1,2 1 1,3 1 22,-4-2 1,4 2-1,2-1 1,0 0 0,-1-1-1,-4-1-5,0-1 0,-4-2 0,-2-1 0,0-1 0,0 0 0,2 0 0,4 1 0,6 0-198,-10-6 1,7 0-1,3 0 1,0-1-141,0-1 0,1 0 0,1-1 0,1 0-64,3 0 1,0-2 0,1 1 0,2 0 492,-7-9 0,1 0 0,5 3 0,1 0 0,4 4 0,11 12 0,0 0 0</inkml:trace>
  <inkml:trace contextRef="#ctx0" brushRef="#br0" timeOffset="405418">9955 8929 10216,'3'-4'1308,"0"0"-1008,-3 4 72,-54-12-4307,29 14 3994,-10-5 0,0 4-15,5 19 816,-2 10-928,8-2 1,0 2-426,6-6 0,1 1 424,-5 8 0,3-1-185,-1 11-609,7 8 510,7-16-39,13 7 348,23-27 116,-2-6 2944,13-16-3083,-15-9 2,1-8-225,-1-5 251,-2-3 39,-3-2 46,-8 7 0,-1-1-10,1-3 20,2-12-19,-11 31 8,-2 4 1133,-1 4-1077,0 2-849,-1 1 522,3 1-295,-1 0-308,3 1 898,-1 2 0,-1-1 0,-1 2 0</inkml:trace>
  <inkml:trace contextRef="#ctx0" brushRef="#br0" timeOffset="406168">10077 11208 9427,'-37'-15'421,"0"-1"1,6 3 0,-6-4-1176,3 1 0,-8-5 0,-5-4 1,-3-1-1,1 0 0,2 0 1,6 4 864,-1-2 0,4 2 1,1 0-1,-5-3-51,-4-2 0,-5-3 0,-2-1 1,0-1-1,4 1 0,8 2-310,-3-4 0,7 2 0,1-1 337,0-1 1,0-1 0,0-5 3,4 1 0,-1-4 0,1-4 0,3-3-116,9 5 0,1-4 1,2-2-1,0 0 1,1-1-1,0 3-233,-1-2 1,0 2 0,1 0 0,1-1 0,2-2 257,3 1 0,1-3 0,1-1 0,2 1 0,2 2 0,3 4 73,3-1 1,2 5 0,3 1 0,0-1-100,1-1 1,1 0 0,1 0 0,2 1 11,1-1 1,2 1 0,2 0 0,0 0 3,2 1 1,1 0 0,1 0 0,2 1 9,0 1 0,1 0 0,3 1 0,3-2-57,5-1 1,4-1 0,2 0-1,1 1 1,-2 2 76,2-1 0,0 4 1,0 0-1,4-2-19,-8 8 0,3-2 1,1 1-1,1-1 1,0 3-1,-2 2 29,-1 1 1,-1 4 0,0 1 0,1 0 0,4-1-29,0 2 1,2 0 0,3-1 0,0 1-1,1 1 1,-1 0 0,-2 1-3,8-3 0,-2 2 0,-1 1 0,2 0 0,3-1-6,-7 4 1,2-1 0,3-1 0,-1 1 0,1 1 0,-2 1 0,-3 2-10,6-1 0,-4 2 1,-1 2-1,3 0 1,6 2-2,-13 3 1,3 2-1,3-1 1,2 2 0,1 0-1,1 0 1,-1 1 0,-1 0-1,-3 1 1,-3 0 1,12 0 1,-5 1-1,-2 0 1,1 1-1,1 1 1,4 0 7,-11 0 1,2 0 0,2 0-1,2 0 1,0 1 0,0 0-1,0 2 1,-2 0 0,-1 2-1,-3 2-9,10 4 1,-3 3 0,-1 2-1,-1 1 1,-1 1 0,-2 0 0,-1-1 6,-2-1 1,-2-1-1,-1 0 1,-1 1-1,3 3 1,1 1 0,-3 0 1,3 1 0,1 2 0,1 1 0,0 1-1,1 1 1,-2 2 0,-2 0 0,-2 2-7,-2 0 1,-2 3-1,-1 1 1,-1 1-1,0 1 1,-1 0 0,-1-1-1,-1 0 1,1-1 2,5 4 0,-1-1 0,-1 0 0,0-1 0,-1 1 0,-1 1 0,-1 3-31,-4-3 0,1 3 0,0 1 0,-1 1 0,-2 0 0,-2-2 0,-4-1 0,-3-3-34,2 11 0,-7-3 0,-3-1 1,-1 1 160,0 0 1,-2 1-1,-2 0 1,-2-1-87,0-1 0,-2 0 0,-2 1 0,-3 2 114,-3 0 0,-3 3 1,-3 1-1,-3 1 0,-3 0 8,-2-7 0,-4 1 0,-2 0 0,-2 1 0,0-1 0,-1-1 0,2-1-44,0 2 1,1-2-1,-1-1 1,0 0-1,-2-1 1,-3 1-5,0-3 1,-2 0 0,-1 1 0,-2-1 0,-1-1 0,0-3 0,-1-3 110,-4 0 1,-1-4 0,-1-1 0,0-2 0,0-1-1,2-1-91,-1 1 1,3-2 0,-1-1 0,-1 0 0,-5 1-83,3-3 1,-2 1-1,-2 1 1,-2 0-1,-1 0 1,-2-2-1,0 0 1,-1-2 75,2-3 0,-2-1 1,-2-1-1,0-1 0,-1 0 1,1-1-1,0 0 1,0-1-1,2 1-108,0 0 1,2 1-1,0-1 1,0-1 0,0 1-1,0-2 1,-1 1 0,-2-1 31,-1-1 1,-2 0 0,-2 0 0,0-1-1,-1 0 1,2-1 0,1 0 0,3-2-1,3-1 1,-12 1 0,4-3 0,2-1 0,1 0 0,-1-1-13,-2 1 0,1-1 0,-1 0 0,1 0 0,-1-2-14,2 0 0,-1 0 0,1-1 0,0-1 0,0 0-18,1-1 0,1 1 0,0-2 0,0 1 0,1-2 8,2 0 0,1 0 1,1-1-1,-3-1 1,-3-3-182,6-1 0,-4-3 0,-2-1 1,-1-1-1,-1-1 0,2 0 0,2 0 1,5 2 24,-8-4 1,5 2 0,1 0 0,0-2 0,-4-2 43,9 3 0,-3 0 1,-1-1-1,-2-1 1,1-1-1,2-1 1,3-1-1,4-1-497,-8-8 0,6-2 1,2-1-1,3-2 0,1-1 633,3-1 0,4-2 0,1-1 0,0 1 0,1 2 0,-5 0 0,0 2 0,3 1 0,4 0 0,9-4 0,0-1 0,0 1 0</inkml:trace>
  <inkml:trace contextRef="#ctx0" brushRef="#br0" timeOffset="406406">10632 8970 10374,'-3'-9'-28,"-34"49"-605,12 4 574,-3 1 0,-1 5 59,8-9 0,2 1 59,-1 1 0,0 4-893,2-1 1,1 5-1,1-5 81,2-3 0,2 0-241,1 3 0,1 3 0,2-9-1730,6 4 2724,9 2 0,-6-34 0,6-7 0</inkml:trace>
  <inkml:trace contextRef="#ctx0" brushRef="#br0" timeOffset="406979">10837 9278 10636,'3'14'1924,"0"-4"-2025,-3-10 689,-66 95-4459,45-59 3871,-1-2 0,-5 7 0,10-9-174,12-8 699,11-4-850,5-4-19,10-5-339,26-7 342,-11-19 1,0-6 390,-6 7 1,-2-2-637,7-13 1,-7-4 985,-10-8 71,-8-2 2312,-6 0-2412,-8 14 0,-2-1-55,-3 2 1,-3 0 33,-5-4 0,-2 1 34,-14-11-107,-1 14 9,12 15-107,4 4-171,5 3-694,4 2-86,15 3 2855,8 0-2330,39 3-249,-4 0-250,0 0 1,8 1 626,-12 0 1,3 0 0,-1 1-920,-8 0 0,-1-1 0,1 1 1039,8 1 1,0 1 0,-5 2 20,-8 1 1,-5 1-587,0 2 0,-3 2 609,20 17 59,-22-4 0,-4 5 5,-5 2 0,-3 3-44,-1-1 1,-2 1-34,-5-1 1,-3-2 20,-7 12-45,-2-3-8,-5-4 0,2-6 2448,2 2-2647,18-9 1991,4-6-1756,18-10 65,17-24-56,-9-1 75,-6-6 1,-3-6 96,-9-8 0,-3-1-113,-2 7 0,-2-1 338,-3-5 0,-7 1 311,-18-7-476,-1 13-1411,-16-4 1260,0 16-213,-6 6 0,-3 3-153,-12-1 101,11 3 0,-1 1-1726,-12 7 286,18 1-367,0 5 1946,23 9 0,8-10 0,3 5 0</inkml:trace>
  <inkml:trace contextRef="#ctx0" brushRef="#br0" timeOffset="407135">12295 9791 12602,'0'11'-3436,"1"-2"2059,-1-9 1377,0 0 0,0 0 0</inkml:trace>
  <inkml:trace contextRef="#ctx0" brushRef="#br0" timeOffset="407955">14101 8970 7358,'2'9'576,"-1"-1"609,-1-8 1710,0 0-2063,-13-3-642,2 2-100,-28-2-145,2 7 0,-2 2 37,4-1 0,0 1-491,-17 4 0,-3 4 490,14 0 0,-1 2 1,1 0-785,-9 4 1,-3 1 886,9-2 0,-4 1 0,-3 2 0,1 0 38,8-1 1,-1 0 0,-1 1 0,1 0 0,2-1-628,-5 1 0,2 0 0,0 1 0,-1 0 607,-5 4 1,-1 0 0,0 2 0,4-1 18,8-3 0,2 0 0,2 0 1,1-1-551,-4 3 1,3-1-1,-2 1 429,2 0 0,-2 1 0,1 0 0,2-1-2,0 1 0,3-2 1,-3 4-16,-1 1 1,-4 6 0,-2 1 0,1-1-1,3-2-327,-5 5 1,3-2 0,-3 3 328,6-6 0,-3 3 1,-1 2-1,2-1 1,2-1 4,2 1 1,1-1 0,3 0 0,1-2-51,-1 2 1,1-2 0,-1 3 47,-1 4 1,-3 3 0,1 1 0,3-3 13,2-2 1,3-2 0,-1 1 17,-4 6 1,1 1 0,1-3 10,-1 4 0,3-5-31,5-7 0,3-4-44,-1 5-54,4-5-81,5-4 795,3-5-2744,5 7 649,5-14 1848,4 4-369,20-26 0,-17 5 0,12-8 0</inkml:trace>
  <inkml:trace contextRef="#ctx0" brushRef="#br0" timeOffset="409136">12561 10325 8335,'1'5'2951,"-1"-1"-2206,0-4-818,30-16-33,-10 12-23,26-12-17,-18 15-372,14 19 429,-19-4 69,7 17 20,-25-7 92,-3 1 6,-9 2 84,-4-3 45,-8-1 202,-29 10-295,15-14-235,-19 6 149,26-17-85,-2 0-19,10-4-53,2 0-944,10-3 454,4-1 563,8 0 36,3 1-37,8 0 1,0 1 190,3 2-344,13 14 106,-14-3 75,9 12 9,-22-7 3,-3 0 117,-4 1 99,-6 0 243,-5-2-2555,-35 9 2376,14-10-188,4-6 0,1-1-5,-5-3-90,0-2-280,4-2-364,3-3-294,6-1 370,4-20 1,8 15 0,3-15 0</inkml:trace>
  <inkml:trace contextRef="#ctx0" brushRef="#br0" timeOffset="409410">12910 10489 8640,'0'14'3167,"0"-3"-2985,0-11 171,0 0 299,-52 43-798,33-17-7,-10 2 1,4-1-301,19-3-57,12-9-652,15 0 451,4-7-37,13-1 118,-6-13 0,-1-4 426,6-2 564,-8 0 0,-4-2 472,-11-3-88,-8 0 60,-6 1 22,-7 0-210,-5 0-164,-12 1 0,-4 2-586,-4 0-87,3 1 0,-2 4-2361,-7 7-420,12 3 2952,-11 8 0,26-5 1,0 3-1</inkml:trace>
  <inkml:trace contextRef="#ctx0" brushRef="#br0" timeOffset="410610">12746 11167 7204,'11'-1'2965,"-2"1"-2811,-9 0 728,0 0-11,6-2-535,-1 2 117,8 4-262,-3 3-93,4 8-17,0 2-42,0 6-39,2 4-39,7 25 15,-11-20 0,-1 2-230,0 0 1,0 1 235,0 11 0,-3 0-706,0 8 727,-5-19 0,0-1 5,-2 12 48,-7-5 0,-2 0-3,-3 13-1163,-1-13 0,-1-2 1175,-8 4-2,4-14 0,-2-1-188,-10 15 192,10-17 1,-2-1 25,1-3 1,-2 0-39,-2 0 0,0-1-51,1 0 0,-2 0 36,-8 4 1,0-2-32,-9 3-911,13-10 0,1-1 955,-14 5-479,5-6 1,-1-1 478,-9 3-52,11-5 1,2-2 3,1-3 1188,3-1-1191,1-2-2,2 0 360,2-1-1674,-9-1 598,15 0-354,-6-1 2590,17 0-4558,2-2 3499,3-3 0,1 1 0,2-1 0</inkml:trace>
  <inkml:trace contextRef="#ctx0" brushRef="#br0" timeOffset="410954">12315 12132 2904,'1'7'1627,"0"0"1329,-1-7-2133,0 0-722,-57 52 76,36-26 0,1 2-98,-16 9 1,1 0-26,16-9 1,4-3 10,-2 8-60,6-10 1364,-1 4-1280,7-12-35,2-3-12,1 1-42,2-4 726,1 3-720,3-3 2678,4 2-2676,3 0 31,4 0-39,2 0-3,26 8-33,-15-7-1165,19 6 1193,-21-11-45,-2 1-549,-3-2 330,-2 1-6,-4-2-1161,0 2-143,-8-4 563,-1 0 1019,-11-3 0,-1 0 0</inkml:trace>
  <inkml:trace contextRef="#ctx0" brushRef="#br0" timeOffset="411412">7245 13281 6848,'10'11'-121,"-2"-3"0,-8-8 0,0 0 0</inkml:trace>
  <inkml:trace contextRef="#ctx0" brushRef="#br0" timeOffset="411469">7266 13302 7321,'0'0'0</inkml:trace>
  <inkml:trace contextRef="#ctx0" brushRef="#br0" timeOffset="412091">6568 13548 10676,'-4'-10'344,"2"3"84,2 7 54,0 0-420,58-6-2107,-22 2 1,4 0 2222,11-1 0,8 0 0,-2 0-6,-8 0 0,-1 1 0,1 0-473,-4 1 1,0 0 0,1-1 0,-1 2 312,10-1 0,-2 1 0,2-1-376,-9 1 1,0 0-1,2 0 1,0 0 361,4 0 0,1 0 0,0 1 0,2-1-7,-10 0 0,-1 1 0,2-1 0,2 1 0,6 0-40,-9 0 0,4 0 0,3 0 0,3 0 1,2 1-1,-1-1 0,1 0 0,-2 1 1,-3-1-1,-2 1-136,3-1 1,-3 1 0,-2-1 0,0 1-1,1-1 1,1 1 0,5 0 155,-4 0 0,2 0 0,3-1 0,0 1 0,2 0 1,1 0-1,0 1 0,-1-1 0,1 1 0,-2 1 3,1 0 1,1 0-1,0 1 1,1 0 0,-1 1-1,0-1 1,-1 1-1,-2-1 1,-2 1 0,-2-1 30,4 1 1,-5-1-1,-1 0 1,-1 1 0,0-1-1,2 1 1,4 0-6,-4 0 0,3 1 0,3-1 0,1 1 0,0-1 0,1 1 0,-3 0 0,-2 0 0,-3-1 0,-4 1 9,10 0 1,-7 0-1,-2 1 1,0-1-1,3 0 23,1 1 0,2 0 0,1-1 1,-1 1-1,-1 0 0,-2-1 1,7 1 1,-4 0 0,0-1 0,2 1-1,-5-1 0,3 1 0,0-1 1,-2 0-1,-5 0-18,2-1 0,-4 0 0,-2 0 11,14 1 1,-4-1-9,-9-1 0,-3 0 289,-9-1 1,-3 0-202,12 0 1903,-15-1-1545,-15-1 1655,-5 0-1940,-6 0 2203,0 0-2472,-3 0 1503,0 0-1522,-7-2 1019,5 0-1073,-2 1-16,6 0 521,1 1-174,-2-1-104,0 1-64,-2 0-14,-2 0 14,0 0 65,-3 1-60,3-1-47,1 2-39,2-1 0,1-1-572,2 0-355,-2 0-2873,-5 0 3881,-5 0 0,3 0 0,1 0 0</inkml:trace>
  <inkml:trace contextRef="#ctx0" brushRef="#br0" timeOffset="416279">13362 13096 12633,'2'9'196,"-1"-2"-196,-1-7 902,-34 64-884,24-30 1,1 3-756,-11 15 0,2 4 710,11-14 0,4 2 0,1-4-18,0-2 1,2 0-183,0 1 1,1 3 0,0-3-1767,1 0 1,0-3 1629,0-1 1,1-3-321,1 9 142,-3-29 132,-1-7-302,0-7-412,0-9-266,0-3 1569,-2-19 1,1 20 0,0-9 0</inkml:trace>
  <inkml:trace contextRef="#ctx0" brushRef="#br0" timeOffset="416462">13280 13322 7240,'11'11'3948,"23"-55"-3604,-24 29-135,8-15 0,2 4-173,-3 23-36,9 0-34,0 3-128,15 4 126,-10 3-9,8 7 45,-18 3 5,-5 2 121,-7 1 40,-5 0 41,-9-1 484,-39 16-760,17-22 1,-2 0-503,-7 3 0,-1-2 149,5-5 1,2-3-844,-6-1-603,9-3 1868,10-3 0,8 1 0,7-2 0</inkml:trace>
  <inkml:trace contextRef="#ctx0" brushRef="#br0" timeOffset="416638">13875 13179 11586,'-12'37'334,"0"1"0,-1 0 0,-2 0-334,-5 7 0,-2 0-957,4-7 0,1-2 94,-1 14-2115,8-18 0,0 1 2978,3-2 0,0-3 0,-3 17 0,5-17 0</inkml:trace>
  <inkml:trace contextRef="#ctx0" brushRef="#br0" timeOffset="416909">12869 14041 7826,'-4'-4'3483,"1"2"-2183,3 2-1300,78 3-151,-34-4 1,3-2 0,1 0-1564,4 2 1,0 1-1,2-1 1644,-8-2 0,1 0 0,0-1 0,-4 1-261,15 0 1,-1-1-1203,-8 2 1,3 0-1,-3 1 1533,11-1 0,-4 1 0,-4 1 0,-7-1 0,-3 1 0</inkml:trace>
  <inkml:trace contextRef="#ctx0" brushRef="#br0" timeOffset="417143">12787 14287 10505,'1'6'686,"-1"0"-671,38-6 1,16-6-3530,2 0 3514,-14 3 0,7 0 0,-4-1-47,-3 0 1,-1 0-440,-1 1 1,4 0 0,-2 0-236,7 0 0,0 1 12,-10 0 1,1 0 0,-2 1 708,3 0 0,-6 0 0,1 1 0,-4 0 0</inkml:trace>
  <inkml:trace contextRef="#ctx0" brushRef="#br0" timeOffset="425741">9421 9935 7489,'10'3'2820,"-2"-2"-2529,-8-1 1344,0 0-1573,-30-1 67,16 4 69,-24 1 26,24 6-50,0 1-157,-2 6-451,4 8 154,3-5-56,10 4-336,7-12-56,6-1 456,5-2-30,14-3 167,1-8 138,0-3 115,-8-8 181,-13-9-89,-7 4 54,-2-6 382,-16-2-802,-4 8-54,-7-2-3555,3 12 3393,7 6-93,3 1-229,4 1 694,2-1 0,3 1 0,1-1 0</inkml:trace>
  <inkml:trace contextRef="#ctx0" brushRef="#br0" timeOffset="425890">9770 9874 9371,'-14'31'624,"-1"0"1,1 8-648,-8-6 1,-2-1-205,4 2-339,3-2-181,3-2 747,-1 12 0,8-24 0,0 6 0</inkml:trace>
  <inkml:trace contextRef="#ctx0" brushRef="#br0" timeOffset="426190">9585 10140 6235,'11'11'3231,"-3"-2"-3013,-8-9-103,0 0-115,55-27-109,-14 16-51,2-4 1,0 1-1478,-1 10 1380,-11 3 367,-18 3-110,-6 1 45,-4 4 658,-31 12-84,-8 0-991,-15 5 672,1-5 128,1 1-310,12-3-26,-7 6 1396,1 7-1026,18-11-53,-9 11-59,23-16-33,2-1-146,4-3-152,2 0-19,2 0-17,15 5-109,14-1-224,10-1-221,11-5-1655,-4-8 936,2-7-197,3-4 1008,-19-3 1,-2-1 0,2 2 0,1-8-1</inkml:trace>
  <inkml:trace contextRef="#ctx0" brushRef="#br0" timeOffset="426429">9914 10038 12728,'-6'-12'-949,"2"2"338,4 10 267,56-5-85,-26 4 1,1 0 428,7-1 0,0 1-3426,17 5 3627,-43 3 1308,-6 1-716,-5 3 472,-8 1-770,-4 3-63,-31 19-738,3-4-34,15-12 0,1 0-1813,-14 11 784,21-15 1369,-1 3 0,13-12 0,2 0 0</inkml:trace>
  <inkml:trace contextRef="#ctx0" brushRef="#br0" timeOffset="426891">9975 10202 6372,'15'4'3760,"-3"-1"-3606,-12-3 208,0 0-368,29 56 93,-21-13-19,8-6 1,-2-1 68,-13-2 261,-1-23 22,0-9-31,0-1-1151,3-8 82,15-20 680,-3 4 11,13-14 62,-9 16-37,1 0 208,21-12-406,-5 9-1289,8-3 1342,-14 15-426,-11 9 454,-4 2 81,-3 2 515,-4 22 48,-16 10-208,-2 9-387,-14 1 247,3-12-122,-1-2-93,1-1 992,-5 12-1627,13-8 355,-1 0 491,18-14-466,6-13 62,4-2-219,21-12 485,-4-5 81,5-4 56,-15 1 957,-11 5-822,-6 4 416,-6-7-652,-11 6-165,-2-2-159,-5 4-29,4 3-257,0 2-207,2 0-284,1 2 992,2-1 0,5 1 0,2 0 0</inkml:trace>
  <inkml:trace contextRef="#ctx0" brushRef="#br0" timeOffset="427191">10447 10202 4331,'-8'-11'1487,"1"3"1022,7 8-3587,0 0-350,53 3 846,-15 5-105,-4-5 1,0 2 686,-2 8 1055,-19-2-901,-7 0 2098,-4 0-1706,-7 2 361,-13 8-837,-25 8-314,8-3-415,9-10 0,2 0-198,6-3 2444,1 1-1587,11-8 0,4-3 0,2 0 0</inkml:trace>
  <inkml:trace contextRef="#ctx0" brushRef="#br0" timeOffset="427613">10509 10387 7478,'3'2'3472,"-1"0"-3136,-2-2-344,21 27-32,-12-10 312,15 20-17,-20-25 632,-2-5-595,-2-7-122,0 0-539,5-3 122,0-1 85,7-4 36,1-2-118,3-4-111,4 0 92,1-3 179,1 1 238,10-9 154,-12 12-62,2-2-67,-17 12-179,-4 3-106,-1 0 165,-2 11-9,-4 8-39,1 5 62,-5 1-11,4-8-62,1-3-3,2-2-151,1 2 56,2-7 87,0 2-62,4-7 70,3 1-249,15-1 59,-2 0 14,29 5 442,-20 4 207,5 4 129,-22 4 59,-14-1 127,-6 2-264,-7 1-218,-9 0 1,-5 0-479,4-4 0,-1-1-548,-6 5 1,0-2-351,-12 3-1010,19-13 2083,2-3 0,12-3 0,1-2 0</inkml:trace>
  <inkml:trace contextRef="#ctx0" brushRef="#br0" timeOffset="428192">12849 10017 8646,'10'6'1467,"-2"-2"-1576,-8-4-437,0 0 352,17-1 295,-12 2-174,12-3-100,-16 3-244,-6-1 232,1 0-179,-7 0-11,6 0 369,0 0 3,4 0-361,1 0 0,0 0 0</inkml:trace>
  <inkml:trace contextRef="#ctx0" brushRef="#br0" timeOffset="428493">12869 10038 6473,'-1'-6'5062,"0"1"-4398,1 5-664,4 67-9,-3-37-364,0 16 1,1-1 372,-2-21 547,-1 1 24,1-22-449,2-7-122,3-11 8,11-25 90,1 5-17,5-6 1,2-3-54,-4 13 0,0 0-1233,4-6 0,-1 2 1152,-4 10 0,-2 3-157,6-4 116,-2 4-695,-2 5-2806,12 2 3595,-7 8 0,0 1 0,-13 6 0</inkml:trace>
  <inkml:trace contextRef="#ctx0" brushRef="#br0" timeOffset="428642">13341 9997 10611,'3'10'1644,"-18"21"0,-5 3-1815,7-11-375,-9 15 0,3-1-387,15-20 933,2 1 0,2-12 0,0-4 0</inkml:trace>
  <inkml:trace contextRef="#ctx0" brushRef="#br0" timeOffset="428763">13218 9832 7167,'10'4'4844,"-3"0"-4592,-7-4-2114,0 0 1862,73 2 0,-55-2 0,19 2 0,-1-1 0</inkml:trace>
  <inkml:trace contextRef="#ctx0" brushRef="#br0" timeOffset="429010">13485 10017 9861,'-3'-6'2861,"0"0"-2606,3 6-199,0 0-5758,24 54 5257,-4-34 200,-2 12 0,4-2 626,19-10-381,-13-5 1282,7 13-520,-24-14 108,-4 8-68,-16-11 111,-35 10-841,9-8-215,-2-3 1,-1-1-513,-2-4-77,-8 0-500,20-5-778,5-1-1140,7-2 3150,6-8 0,6 6 0,3-4 0</inkml:trace>
  <inkml:trace contextRef="#ctx0" brushRef="#br0" timeOffset="429193">13793 9915 12837,'-21'43'188,"1"1"1,-1 0-1,-1 3 1,2-1-891,1 3 1,4-4-669,6-4-3230,2 14 3586,6-32 0,1-4 1,0-14-1</inkml:trace>
  <inkml:trace contextRef="#ctx0" brushRef="#br0" timeOffset="429398">13875 10099 12123,'-48'17'705,"-1"-1"0,3 3 0,10 2-823,22 0-52,3 9-587,37 14 566,-8-22-16,24 15-308,-3-29 252,-8-5-779,0-5 1,2-7 1041,-4-10 0,-3-2 0,19-1 0,-11-14 0</inkml:trace>
  <inkml:trace contextRef="#ctx0" brushRef="#br0" timeOffset="429709">14039 10161 7761,'3'-1'4732,"-1"0"-4035,-2 1-588,-25 48-644,25-14 436,-10-4 0,4-1-153,28-1 123,-5-21-252,19-10 174,-8-25 210,-1 5 33,-7-12 171,-13 19 112,-2 3-39,0 5 56,-3 3 177,2 9-168,0 5 94,0 10-69,-3 6-59,0 5-101,-5 5 0,-3 3-170,-1-6 1,-1 1-706,-2 7 0,-1-2 705,-1-10 1,-2-4 189,-24 14-230,5-13-123,-15 0-391,14-16 0,-2-5-668,6-3 0,0-2-183,-7 0 1,2-3-1735,-8-10 3099,13-9 0,18 13 0,-1-3 0</inkml:trace>
  <inkml:trace contextRef="#ctx0" brushRef="#br0" timeOffset="430043">12869 10448 13050,'6'2'1003,"-2"-1"-555,-4-1 524,102 1-923,-73 1 0,3 0-932,10 0 0,9 1 1,4 1-1,-1 1 835,3 1 1,1 2-1,-1 1 1,-1-1-513,-7-1 1,-3 0-1,1 0 1,2 0 394,-2 0 0,3 1 1,0 0-1,-3 0 0,-4-1-178,0 1 1,-4 0-1,-1-1-1147,17 5 0,-2-1 726,-7-1 0,0 1 700,2 1 1,-4-1-1,-1-1 1,-2 2-1</inkml:trace>
  <inkml:trace contextRef="#ctx0" brushRef="#br0" timeOffset="430326">9503 10428 14355,'-7'-4'759,"1"2"-73,6 2 751,168 20-1413,-122-13 1,2 1 0,2 1-1,2 0 1,-1-1-756,-2 0 1,0-1-1,1 1 1,1 0-1,-1 0 1,1 0 672,1 1 1,0 1-1,0-1 1,0 2 0,-1-1-1,-1 1-1082,6 2 0,-2 1 1,0 1-1,-3-1 0,-1-1-15,-3 0 0,-3-1 0,0 0 0,3 1 1003,3 2 0,5 2 1,-1-1-1,-4 0 0,-8-3 1,-1 0-1,-5-2 1,0 2-1,1-1 0</inkml:trace>
  <inkml:trace contextRef="#ctx0" brushRef="#br0" timeOffset="475089">3489 11064 9679,'-7'0'1565,"2"0"-1355,5 0 596,0 0 289,23 5-761,-3-4-82,28 4-63,-8-7 0,2-2-1850,-4 1 0,2-1 1676,-2 0 0,3-1 0,-1 1 25,13-4 1,2 1-534,-12 1 0,5 1 0,0-1 1,-1 0 492,4 0 0,-2 1 0,3-1-387,-1 1 1,3-1 0,0 0 0,-3 2 376,1-1 1,-2 1 0,0 0-152,0 1 1,1-1 0,2 1 176,0 0 1,3 0 0,0 0 0,-3 0-16,3 1 0,-2-1 0,2 1 12,-6 0 0,2 0 1,2 0-1,0 0-3,-4 1 1,1-1 0,1 1 0,-2 0 0,-3 0 87,5 0 0,-4 0 0,4 0-138,3 0 0,5-1 1,-2 1-1,-8 0-23,-1 1 0,-6 0-68,-3-1 1,-3 1 265,-6 0 1,-2 0-666,14 0 561,-16 0-2965,-28 0 2934,-36-1 0,14 1 0,-17-1 0</inkml:trace>
  <inkml:trace contextRef="#ctx0" brushRef="#br0" timeOffset="475706">1704 7000 11670,'-6'-2'1537,"1"0"-940,5 2-40,137-43-3383,-95 31 0,3 1 2826,2-3 0,7-1 0,2-1 0,-1 2-41,-3 2 1,0 2-1,-1 0 1,-1 1-8,3-1 0,-1 1 1,6-1-301,-9 2 0,7-1 1,2 0-1,1 0 0,-4 0 1,-6 2 87,5 0 1,-6 0-1,3 0 28,3 0 1,5 0 0,-3 0 0,-9 2-220,-6 1 1,-7 1-760,21 0 1210,-16 3 0,-20 0 0,-10 1 0</inkml:trace>
  <inkml:trace contextRef="#ctx0" brushRef="#br0" timeOffset="476089">2360 7225 9371,'7'4'2567,"-2"-2"-1987,-5-2 117,0 0-212,-8 80-486,7-34 0,-1 4-774,0-5 0,-1 2 0,2 2 747,6 9 1,3 2 0,1-6-18,1-1 1,3-3 41,-1-7 0,2 1 0,3 0-122,6-1 1,2 0 0,-1-4 30,-3-3 1,2-1-39,10 13 0,-2-6-496,-8-18 220,-8-10 44,-6-8 120,-5-3-330,-3-5-2699,-26-32 3273,-9-6 0,2 0 0,4 12 0</inkml:trace>
  <inkml:trace contextRef="#ctx0" brushRef="#br0" timeOffset="476339">2134 8005 6291,'-3'-9'3183,"0"2"-2525,-53 19-131,32-4-327,-10-1 0,3 4 763,16 16-67,24 5-534,5 6-382,21-2 280,1-10 9,6-2 19,6-2 30,2-8 0,4-3-43,-6-5 1,0-2-809,-10-1 0,3-1 1,-3-3 630,7-6 0,-4-4 2,-10-2 1,-1-4-30,2-2 1,-1-2-275,0-1 1,2-6 196,-4 1 1,2-4-1,1-3 1,-3 0-205,4-7 0,-1-1 0,-1-1-365,-2 5 0,2-1 0,-2 0 1,-3 0 363,-2-2 0,-2 1 0,-3 0-613,-5 1 1,-1 1 0,-2 1 95,1-3 1,-1-1 727,1-18 0,-3 5 0,-5 17 0,-2-3 0</inkml:trace>
  <inkml:trace contextRef="#ctx0" brushRef="#br0" timeOffset="489811">7410 7431 10782,'-10'-5'1072,"3"2"-1209,7 3 1016,0 0-10,196-36-2988,-149 28 1,2 0 2118,-4 1 0,9-3 0,2 0 0,-2 1 0,-8 2-27,9 0 0,-6 1-737,1 0 1,0 1 677,-4 1 1,-1 0-886,-5 2 0,0 0 127,6 0 0,-2 1-37,13 1 438,-25 0 1,-2 2 442,1 7 0,-17-4 0,-2 3 0</inkml:trace>
  <inkml:trace contextRef="#ctx0" brushRef="#br0" timeOffset="490013">7389 7697 8542,'-10'4'1915,"49"-8"0,23-3-1820,-27 2 1,4 0-1215,1-1 0,8 0 1,4-1-1,0 1 1,-7 0 1099,4-1 0,-4 2 1,2-1-304,1 0 1,3-1 0,-1 1 0,-2 1 103,1 0 1,-3 1 0,0 0-245,-1 0 0,-1 1 0,0 0 55,-4 1 0,-1 1 0,0 0-346,11-1 1,0 2 752,-1 4 0,-5 2 0,1-4 0,-6 9 0</inkml:trace>
  <inkml:trace contextRef="#ctx0" brushRef="#br0" timeOffset="490244">7779 8437 13852,'36'-6'-80,"-1"1"0,20-5 35,-5-3 0,5-2-1833,-14 4 1,0-1 0,0 2 497,8-2 0,2-1 1380,4 0 0,4-1 0,-8 3 0,-19 4 0,-4 1 0,9-2 0,-1 0 0</inkml:trace>
  <inkml:trace contextRef="#ctx0" brushRef="#br0" timeOffset="499498">1149 2422 11275,'12'10'1397,"-3"-1"-1170,-9-9 1955,0 0-2056,60-6-1050,-20 3 922,8-1 1,3-1-447,-14 2 0,-1 0 448,7 0 0,4-1 2,5 0 1,6 0 0,2-1-515,-16 2 1,2 0-1,2 0 1,0 0 0,0-1 535,1 1 1,2 0-1,-1-1 1,2 1 0,0 0-359,5-1 0,1 1 0,1-1 0,0 1 0,-2 0 371,-7 1 0,-2-1 0,0 1 0,1 0 0,0 0-177,4 0 0,1 0 1,0 0-1,1 0 0,0 0 160,-7 1 1,0-1-1,1 1 1,1-1 0,-1 1-1,1 0-112,1-1 1,-1 1-1,1 0 1,0 1 0,3-1-1,2 0 97,-6 1 0,2-1 1,2 1-1,2-1 0,0 1 1,1 0-1,-2-1 0,-1 1 1,-2 0-6,5 0 1,-3 0 0,0 0 0,-1 0 0,0 0 0,2 0-1,3 0 10,-5 1 0,3-1 1,2 0-1,0 1 0,1-1 1,-1 0-1,0 1 0,-3-1 1,-2 1-1,1 0 0,-1 0 0,-2-1 0,-1 1 0,-1 0 0,1 0 0,1 0-10,0 0 0,-1 0 1,1 0-1,0 0 1,0 0-1,-1 0 1,1 0-1,-1 0 0,0 0 0,0 1 0,0-1 0,0 0 0,0 0 0,0 0-11,6 0 0,-1 1 0,0-1 1,0 0-1,2 0 0,2 0-27,-6 0 1,0 0-1,2 1 1,0-1-1,2 0 1,-1 0 0,1 1-1,0-1-55,-4 0 1,1 0 0,1 1-1,1-1 1,-1 1 0,0-1-1,-1 0 1,-1 1 0,-1-1 43,6 0 1,-2 1-1,0-1 1,-1 0 0,-1 0-1,1 1 1,0-1-110,1 1 1,3 0 0,1 0 0,-1 0 0,-4 0 0,-6 0-1,-6-1-48,16 2 0,-9-1-74,7 2 0,-8-1 1051,-16 0-1392,-18-1-589,-56-9 1210,-6-1 0,-4 1 0,17 1 0,0 1 0,-9-2 0,0 1 0</inkml:trace>
  <inkml:trace contextRef="#ctx0" brushRef="#br0" timeOffset="499646">7677 2483 11958,'16'9'680,"-3"-2"-400,-13-7-1097,0 0 1,0 0-1</inkml:trace>
  <inkml:trace contextRef="#ctx0" brushRef="#br0" timeOffset="515885">10940 11700 1432,'-22'-1'141,"-22"-3"1,-3 0 2225,-1-1-1837,5 0 0,-9-1 0,4 1-289,8 0 0,2 0-61,-13-2 1,-4-1 255,4-3 0,-3-2 0,1 0-219,4-1 1,1 0 0,-1-1-173,5 2 1,-2 0-1,1-1 1,2-1-46,-4-2 0,2 0 0,3 0-20,-7-4 1,3-1-61,-2-1 1,0-1 17,1 0 0,-3-3 2,8 0 0,-4-5 0,-1-2 0,5 3 29,3 2 0,4 1 0,-2-3 29,-4-3 1,-4-4-1,2 0 1,6 1-121,9 5 1,6 2-1,0-5 120,2-2 1,1-4 0,1-1 0,2 2-12,-1-3 0,4 1 0,1-5 13,3 3 0,1-5 0,2-2 0,2-1 0,3 3-40,6-7 1,4 0 0,3 1 0,0 0-100,-2-2 1,1 0-1,2 1 1,3 0 119,-1 11 1,2-1-1,1 2 1,1 1-1,0 2 17,2 1 1,-1 2 0,2 1 0,3-2 1,5-4 1,3-2-1,2-1 1,1 0-1,-2 4-66,2-2 0,-1 3 1,1 0-1,3-2 67,-7 8 0,1-1 0,1 0 0,2-1 0,2 1 0,4 0 71,-1 4 1,4-1 0,3 1 0,2 0 0,0 0 0,-1 2-1,-1 1 1,-4 1-73,1 1 0,-3 2 0,-1 1 0,0 0 0,2 0 0,3-1-1,-3 1 0,3-1 0,2 0 0,1-2 0,1 1 0,0 1 1,-2 1-1,-2 3 0,-3 2-115,10-3 1,-5 4 0,-1 2 0,2 1 0,3-1 73,-3 2 0,4 1 0,1-1 0,1 1 0,0 0 0,-1 1 0,-3 1 5,-1 0 0,-3 1 0,0 1 0,0 1 1,0-1-1,3 1 7,2 0 0,2-1 1,1 1-1,1 0 1,-1 1-1,-1 0 1,-4 2 53,4 0 1,-5 1 0,0 2 0,2 0 0,5 3-57,-9 0 1,4 2 0,2 1 0,2 1 0,1 0 0,0 1 0,-2 0 0,-3 0 0,-2-1 24,4 1 1,-4 1 0,-1-1 0,-1 1 0,2 0 0,4 2 1,0 0 1,3 0-1,2 1 1,1 0-1,1 2 1,-2 0-1,-2 2 1,-4 2-7,4 5 1,-3 2 0,-1 2 0,-2 1 0,-2 0-1,-1 0 11,0 0 0,-3 0 0,-1 0 0,0 2 0,2 2-11,0 1 0,2 2 1,0 2-1,0 0 1,-3 1-1,-4 0 2,-4-2 0,-4 0 0,-2 0 0,0 4 0,0 5-31,-4-4 0,0 5 0,0 4 0,0 2 0,0 1 0,0 1 0,-2-1 0,-1-3 0,-1-3-10,2 6 1,-2-4-1,-2-2 1,0 1 0,0 2-1,1 4-5,-2-4 1,1 3-1,1 2 1,-1 2 0,1 1-1,-1-2 1,-2-1 0,-2-2-1,-2-4-23,1 8 0,-3-3 1,-2-3-1,0 0 0,-1 0 31,0 1 0,0 0 0,-1-1 0,0 0 0,-1 0 41,0-2 1,-1-1-1,0 1 1,-1-1-1,0-1 166,0 8 0,0-2 0,-1 1 0,-4 3-29,-2-6 1,-2 2-1,-1 2 1,-2 0 0,-3-2-1,-1-3 22,-4-2 1,-4-2-1,-1-2 1,-1 1-1,-1 0-95,1 7 0,0 3 0,-2-1 0,-4-4 0,-5-4 44,-9-7 0,-7-4 1,-4-3-1,1-4 1,3-2-36,4-4 0,2-4 0,0-1 1,-3 0 10,-2 1 1,-3-1 0,-1 0 0,1-2 0,1-2 201,1-1 0,1-3 0,0-2 0,-4 0-165,2-2 0,-3-1 0,-2-1 1,0-1-1,0 0 0,2 0-250,0-2 0,2 1 0,0-2 1,-1 0-1,-3-1 145,6 1 0,-3-1 1,-1 0-1,-1-1 1,1 0-1,1-1 1,2 0 9,-8-2 1,3-1 0,0 0 0,1-1-1,-1-1-20,6 2 0,1 0 0,-1-1 0,0 0 0,0 0 0,0 0-35,-1-1 0,-1 0 0,0 0 0,0 0 0,0 0 0,0-1 26,-1 0 0,-1 0 0,1 0 1,-1-1-1,0 1 0,1-1-148,-2 0 0,0 0 0,1 0 0,-1-1 0,0 1 1,0-1 30,1 0 0,0 0 0,1 1 0,-2-2 0,0 0 0,-3-1-257,5 0 1,-2 0 0,-2-1-1,0 0 1,-1-1 0,0-1 0,1 0-1,1 0 383,2 0 0,0-1 0,0-1 0,1 0 0,0 0 0,1 0 0,1 1 0,1 1 0,-7-2 0,2 2 0,0-1 0,2 2 0,2-1 0,2 0 0,-3-6 0,-1 1 0,1-1 0,0 1 0</inkml:trace>
  <inkml:trace contextRef="#ctx0" brushRef="#br0" timeOffset="573438">5788 13486 9984,'-5'-3'781,"0"1"-686,-8-22 1,-2-8-1145,1-1 1217,-5-6 0,1-1 160,5-4 484,4 1-581,6 14 0,1-2-127,3-1 0,2 0-61,0 1 1,2-2 19,7-8 0,2 1-1627,9-10 1546,-7 17 0,2-1-136,11-10 0,1-1 78,-2 8 1,1 0 24,6-7 1,1 0 31,3 6 1,0 5 19,-13 14 1,-1 2 2,10-6 1,1 2 31,-9 8 0,3 1 59,16-4 1,3 1-60,-10 3 1,2 1-20,-4 2 1,2-1 0,-1 2 3,6-2 0,3 2-21,1 0 0,4 1 0,-1 0-1,-9 2 0,-1 0 0,2 0-568,-1 1 1,3 0 0,1 0 0,-3 1 568,4 1 0,-2 0 0,3 1 2,6 0 0,5 1 0,2 0 0,-4 0-466,-9 1 1,-3 0 0,2 1 0,1-1 464,2 1 1,3 0 0,1-1-1,0 2 1,-4-1-260,0 1 0,-2 1 0,0 0 0,3 1 265,-3 0 1,2 0-1,3 0 1,-1 1-1,0-1 1,-2 1-105,-1-1 1,-2 0 0,0 1 0,1-1 0,1 1 106,1 0 1,2 0 0,0 1 0,2-1 0,1 1-1,1 1 7,-6-1 0,2 1 0,1 1 1,0-1-1,1 1 0,0 0 0,-2 0 1,0-1-18,0 1 0,0 0 0,-1 0 0,-1-1 0,1 1 0,1 0 1,1 1-1,0-1 0,1 1 0,1-1 0,1 1 0,0 0 0,-2 0 0,-1-1 0,-2 0-12,2 1 0,-1 0 1,-1 0-1,-2-1 0,-2 1 1,-1-2 8,6 2 0,-3 0 0,-1-1 0,0 0-38,0 0 0,0 0 1,0 0-1,-1 0 9,0 0 1,-1 0-1,0-1 1,-1 1 10,-1-1 1,-1 0 0,1 0 0,1 1-6,0 0 1,2 1 0,0 0 0,1 0 0,-2 1-21,11 3 1,-1 0-1,0 1 1,-1 0 29,0 0 1,-1 0-1,-1 0 1,-2 1-15,-5 0 1,-2-1-1,-2 1 1,-4 0 150,12 8 1,-5 1-173,-3 0 1,-2 2 315,-5-1 0,-2 2-318,-3-1 0,-2 3 490,3 10 0,-2 6-464,-11-3 0,-2 3 0,-1-2 29,-1-6 0,-2-2 0,-2 3 315,0 7 0,-2 2 1,-4-4-290,-4-2 0,-3-2 21,-2 3 0,-2 1-49,-1 1 0,-4 2-37,-3-2 1,-4 2 0,-1 1 22,-4 2 1,-2 0 0,-1 0-239,0 0 1,0 0-1,-2-1 215,0-4 1,-3 0 0,2-5 36,-5 3 0,0-5-378,-1 0 0,-2-3 487,-1-2 0,-2-1 58,1-3 0,-5-3 104,-1-5 1,-4-1 0,1-2-417,9-4 0,0-2 0,-1-1 221,-1 0 1,-2-1-1,0-1 1,1-1 7,-4-2 0,1-2 0,-1 0-15,-4-1 0,0-1 0,-2 0 15,-2-1 0,-1 1 0,0-2-2,11-1 1,0 0 0,-1-1 0,0 0-3,-2-1 0,0 1 1,0-2-1,-1 1-134,-1-1 0,2-1 1,-3-1-1,-7-1 193,10 1 1,-5-2 0,-4-1-1,-2 0 1,-1-1 0,1 1 0,3 0-1,3 0-66,1 1 0,3 0 1,2 0-1,-1 0 0,-2-1 1,-3 0-44,4 0 1,-4 0-1,-2-1 1,-1 0-1,-1 0 1,1 0-1,1-1 1,4 1-1,2 1 0,-10-3 0,4 0 1,2 0-1,1 0 0,-1 0-30,-2-1 0,0 0 0,0-1 0,0 1 0,0-1-18,0-1 0,-1 1 0,0-1 1,1-1-1,-1 1-21,10 2 1,-1-1 0,0 0 0,1 1-1,-1-1 1,0-1-32,1 1 0,0 0 0,1 0 0,-2-1 1,-1 0-1,-2-2-18,3 2 1,-2-2 0,-1 0 0,-2 0 0,0-1 0,0 0 0,1 0 0,0 0-44,0-1 1,-1 0 0,1 0 0,0 0 0,0-1-1,0 1 1,1 0 0,-1-1 59,1 1 0,0 0 1,-1-1-1,1 1 0,0 0 1,1-1-1,1 1 0,1-1-53,-2-1 1,0 0 0,1 0 0,1 0 0,2 1 0,2-1 0,2 1-78,-7-6 0,3 1 0,3 0 0,0 0-63,4 0 1,1-1 0,1 0 0,2-1-359,-6-8 1,3 0-1,2-2 288,5 0 0,3-1 1,3 1 15,-6-14 0,7-1 318,12 11 0,3-2 0,2 5 0,-6-17 0,12 25 0,0 0 0</inkml:trace>
  <inkml:trace contextRef="#ctx0" brushRef="#br0" timeOffset="575053">5275 12973 7422,'-3'-6'1058,"1"1"-1083,2 5 25,-65-31-2964,33 14 3110,-10-5 0,-1-1-2189,10-1 2093,9 4 1,1-1-87,-13-12 402,13 10 0,0-1-368,0-3 1,1-1-63,-10-15 64,11 15 0,-1-3-520,-4-11 1,1 1 893,9 14 1,-1-2-459,-2-6 1,-2-3 0,3 3 2133,-8-17-1987,10 18 0,1 2 13,-4-10-40,0 4 24,5 11 1,-1-1 266,-8-11-89,-4-6-92,12 23-138,6 11 130,1 3-21,2 2 416,1 2-340,-1 1 1046,3 2-993,-1 0 413,2 1-396,-2 1-70,-3 3-2,-2 5 327,-24 26-163,-4 1-478,14-12 0,0-1 232,-16 13-100,14-13-9,1-3-82,3-3-44,2-2-1002,-1 0-1168,6-5 616,1-1 1680,8-5 0,4-4 0,1 0 0</inkml:trace>
  <inkml:trace contextRef="#ctx0" brushRef="#br0" timeOffset="575192">4598 11906 10116,'14'11'571,"-3"-1"-571,-11-10-6,0 0-2,58 10-57,-25-6-826,4 1 1,8 0 0,-6-1-5380,9-2 6270,-6-1 0,-4 0 0,-19-1 0,-1 0 0</inkml:trace>
  <inkml:trace contextRef="#ctx0" brushRef="#br0" timeOffset="576537">4084 11783 5108,'-54'-21'-245,"1"1"0,-1 0 0,1 0 0,-1 0 0,1 0 0,6 0 0,-3-2 1,0-1-1,-1-1 0,2 0 0,1 0 0,3 1 0,4-1-140,-2-2 0,4 0 0,3 0 0,0-2 1,-3-1 384,-3-2 0,-2 0 0,-1-2 0,0-1 0,0-4 0,2-2 29,8 4 1,0-3 0,0-2 0,0-2 0,1-1 0,0 1 0,2 0-1,1 1 1,2 3 55,-3-4 0,3 2 0,2 2 0,0-1 0,0-1 0,-1-4-51,-1 0 0,-2-2 0,0-2 0,-1-1 0,2-2 0,1 0 0,5-1 0,4 0 137,4 2 0,4-2 0,3-1 0,2-1 0,2 1 1,1-1-1,2 2 0,2 1-115,1-2 1,2 2-1,3 1 1,1 0-1,0-1 1,1 0-1,0-2-56,-2 0 0,0-2 0,0-1 0,1 0 0,0 0 0,2 2 0,3 1 0,2 4-11,6-5 0,4 3 1,2 1-1,2 3 0,1 3 1,0 1-45,1 3 1,1 2 0,1 3 0,1 1-1,1 0-31,3-1 0,0 0 1,2 1-1,0 2 1,2-1-20,0 2 1,-1 0 0,2 1 0,4 0 0,7 0 31,-10 9 0,4 0 0,5-1 1,2 1-1,2 0 0,0 0 0,0 2 1,-1 0-1,-2 1 0,-3 1 73,3-1 0,-3 2 0,-1 2 0,-1 0 0,1 0 0,2 0 0,4 0 0,-7 2 0,3-1 0,2 0 0,2 0 0,1 0 0,0 1 0,0 0 0,-1 1 0,-2 1 0,-3 2 0,-2 2 1,12-1 0,-5 3 0,-2 2 0,0 1 0,1 2 0,4 2 32,-8-1 0,3 3 0,1 0 1,1 1-1,0 1 0,1 1 1,-2-1-1,-1 1 0,-2 0 1,3 0 0,-1 1 0,-2 0 0,-1 1 0,1 0 0,0 1 0,3 1-8,-5 0 1,1-1-1,1 1 1,0 0-1,1 2 1,0 1-1,0 1 1,0 3-1,-1 2 36,-4 1 1,1 3 0,0 3 0,1 1 0,-1 1 0,0 1 0,-1 1 0,-1-1 0,-2 0 0,-1-2 0,-2 0-39,7 4 1,-3-2 0,-3 0 0,0-1 0,-1 2 0,2 2 0,2 2-6,-3-2 1,2 2 0,3 2 0,0 2 0,1 0 0,-2 1 0,-1-1 0,-2 0-1,-4-1 1,-5-3-2,8 14 1,-6-2-1,-4-1 1,-1 0 0,-1 1 4,1 1 1,-2 0-1,-1 0 1,0 1-1,-3 0-16,-1 0 0,-1-1 1,-1 1-1,-2 0 1,0 0 9,-3 0 1,0-1 0,-2 0 0,-1 1 0,-1 0 61,-2-3 0,0-1 0,-2 0 1,-2 3-1,-4 3 14,-3 1 0,-2 5 0,-3 1 1,-3 3-1,-1-2 0,-3 0 0,-1-5 3,-3 1 1,-3-3 0,-3-2-1,-1 1 1,0-1 0,-1 3-35,2-2 0,1 3 0,-1 0 0,-1 1 0,-2-3 0,-4-2 0,-3-4 3,-2-8 1,-3-2 0,-4-2 0,-1-2 0,-1-2 0,0-1-1,1-2 1,2-2-11,-7 3 1,2-3 0,0-3-1,-2-1 1,-2 1-30,4-2 0,-2 0 0,-1 1 0,-2-1 0,1-1 0,1-1 0,1-2 23,-7 1 1,0-3 0,2-1 0,-1-1 0,0 0-127,-3 0 0,-1 0 0,0-1 1,0-1-1,-1-1 66,8-1 0,0-1 1,-1 0-1,1 0 0,-1-1 1,0-1-51,-1 1 1,-1-1 0,1-1 0,-1 0 0,0 0-1,0-1 17,1 1 1,0-1 0,1 0-1,-2-1 1,-3 0 0,-3-3-149,10 0 0,-3-2 0,-2 0 0,-3-1 0,-1 0 0,0-1 0,-1 0 0,2-1 0,1 1 0,2-1 0,4 1-27,-9-1 1,4 0 0,3 0-1,0-1 1,-1 0 0,-1-1-1,-4-1 115,9 1 1,-3 1-1,-1-1 1,-2-1-1,0 1 1,-1-2-1,1 1 1,0-2-1,3-1 1,1 0-1,3-2 104,-11-6 0,1-3 0,2-2 0,2 0 0,3 0 0,3 2 0,3 2 0,-4 1 0,5 3 0,2-1 0,-1-2 0,1-2 0,1-1 0,-1 0 0,0 1 0,1-1 0</inkml:trace>
  <inkml:trace contextRef="#ctx0" brushRef="#br0" timeOffset="577226">2381 6733 9418,'14'8'1412,"-3"-2"-777,-11-6 211,4 57-631,-3-17-303,1 4 0,-1 6 151,-2 4 0,0 3-728,0-11 1,0 2 0,-1 1 646,1 0 1,0 1-1,0 0-31,0 1 1,0 0 0,1-1-182,0-1 0,2 0 1,0-2-1323,0 6 0,1-1 1394,-1-10 0,1 1 1,1-1-549,3 18 0,0-5 316,-3-22 0,-1-2 161,3 14 1,-2-7-273,-2-17 184,-2-9-92,-4-6 1074,-6-10-1512,-9-7 847,-2-5 0,7 4 0,4 3 0</inkml:trace>
  <inkml:trace contextRef="#ctx0" brushRef="#br0" timeOffset="577487">1950 7759 7377,'-39'-15'2159,"-7"6"0,3 6-1524,22 11-418,-12-4 0,3 4 83,20 16-110,6 7 7,4 3 32,15 2 1,7 2-149,3-5 1,3-1-1981,6 8 1,3-3 1898,1-8 0,0-5-16,-7-8 1,0-2 13,3 0 1,-1-1 2,3-2 1,-1-2-2,2-1 0,-1-2 1,0-1 1,2-2-650,5-7 0,4-2 0,-4-2 697,0-2 0,-2-3-18,1-1 0,3-2 0,-6-2-133,-7-5 0,-5-3 119,0-2 0,0-3-34,-3-1 0,0-3-74,-5 0 1,-1-4 0,0-4-102,-3 1 1,-1-4 0,0-1 0,-1 2 19,3-5 1,-2 1 0,0-1 74,-4 7 1,0-2-1,-1 1 1,-1 4-639,-1-14 0,-1 6 7,-3 13 0,0 2 3,1-5 0,-3 3 725,-9-1 0,6 19 0,-6 2 0</inkml:trace>
  <inkml:trace contextRef="#ctx0" brushRef="#br0" timeOffset="577639">3346 7533 12344,'6'4'-596,"-1"0"-168,-5-4 363,0 0 1,0 0-1</inkml:trace>
  <inkml:trace contextRef="#ctx0" brushRef="#br0" timeOffset="583076">4577 12049 7514,'-10'-8'-69,"2"2"679,8 6 359,0 0-981,-40-23-77,30 17 27,-30-17 59,40 23 1398,0 0-930,-2-1-376,-1 0 384,-6-5 300,3 2-627,-1 0-40,5 2 384,2 2-372,5 0 125,9 2-142,4 2-31,9 3-31,12 5-63,-7-2 1,0 0-3403,21 7 3426,-20-7 0,-2 0 0,0 2-597,-3-2 597,-3 0 2,4 3 7,-14-6 64,3 2 0,-16-8 3368,-1 0-2940,0 0 384,-6 0-972,-15-1-56,-7 1 70,-6-3-36,3-1 56,-1-4-8,8 1-107,-25-7 162,15 3 42,-5-1-30,15 4-6,10 3 11,3 1 31,2 0-78,3 2-54,2 0 12,1 0 607,1 1-358,0 0-99,-1 0-35,-1 0-37,-2 2-87,-13 9 48,-6 6 33,-6 5-740,-1 3 746,6-4 0,-1 1-2,0 1-54,5-3 0,-1 1-50,-8 10 50,-4 4 22,20-17-92,8-10 26,4-3-469,0-2 373,2-3 143,1-6 95,3-1-42,2-7 5,16-23 4,-3 4 47,5-8-20,-9 14-30,-8 14 75,-1 2-76,-1 2-5,2-2-5,-3 4-4,4-3-47,-3 3 20,3-2 30,5-7 1,-2 4-4,3-3-2,-5 6 64,-1 0-16,-3 5 44,-1 1 191,-3 3 335,-1 0-607,5 0 183,0 1 61,6 2-48,4 3-43,5 2 10,4 3-93,3 2 0,2 3-1750,8 3 1692,-7-2 1,-1-1-13,5 2-62,0 0 54,-1 0 5,-1-2-78,6 1-378,-7-4-147,-4-3-225,-13-5-2543,-10-5 308,-3-3 3066,-1-6 0,-1 4 0,0-3 0</inkml:trace>
  <inkml:trace contextRef="#ctx0" brushRef="#br0" timeOffset="596126">903 7923 9973,'-36'-36'121,"0"-1"0,12 10 1,-2-2-125,-5-5 0,-4-5 0,3 1-2827,-1-5 0,2-3 3009,2-2 0,1-5 1,1 2-370,6 8 1,3 2 0,-1-2 279,2 1 0,0-2 1,2 0-1,2 2-102,2 0 1,2 1-1,3-4 75,3-1 1,1-6 0,2-2 0,1 1 0,0 4-74,2-7 1,1 3 0,3-3-4,-2 7 0,0-3 0,2-2 1,2 1-1,3 3-341,8-2 1,4 3-1,3 2 1,-1 2 296,2-5 0,2 3 0,2-1 4,1 2 1,2-2-1,1 2 1,1 3-36,3 1 0,1 4 1,2 2 48,-10 8 1,2 0-1,0 1 1,1 1 3,1 1 1,1 0 0,1 0 0,0 2 17,2 0 1,0 0 0,1 2 0,0 0 119,0 1 1,0 1 0,2 1 0,6 0-134,-3 4 0,4 0 0,3 0 0,3 1 0,1 1 0,1 1 0,-1 2 11,-3 2 0,1 2 0,1 1 0,1 1 1,0 1-1,0 0 0,0-1 0,0 1 19,-1-2 0,0 0 0,1-1 0,-1 1 0,1 0 0,-1 2 0,-1 1 0,1 1 0,-3 2 1,2 1 0,0 2 0,-1 0 0,-1 1-1,-2 1 1,-3 1 0,-3 1 1,13 5 0,-7 2 0,-2 1 0,0 2 7,1 1 0,-1 0 0,0 2 1,-2 2 1,-1-1 0,-1 2 0,-1 2 1,0 4-19,-8-4 1,0 3 0,0 2 0,-1 3 0,-1 2 0,-2 3 54,-3 3 0,-1 5 0,-2 3 0,-1 1 0,-1 0 0,-1 0 0,1-2-35,0-1 1,1-1-1,-1 0 1,-2 0 0,-1 1-1,-2 2 0,-4 0 0,0 2 0,-1 2 1,-2 1-1,-2-3 0,-3-1 1,-2-5-1,-3 6 0,-5-5 1,-2-1-1,0 0 27,0-1 1,1-1 0,-4 1-1,-4 2 52,-6-2 1,-4 2-1,-4 2 1,-1 0-1,-1-3 1,3-4 54,-3 2 0,1-5 0,-1-1 0,-4 2-78,2-3 1,-4 3 0,-1 0 0,-2-1 0,0-4 0,2-6 159,-15 2 0,-1-8 0,0-2-80,10-5 0,0-2 0,-3 0 0,-3-1-115,-6-1 0,-5-1 0,-2-1 0,0 0 1,3-2-73,10-1 1,2-1-1,0-1 1,-2 0-1,-7-2 4,9-1 1,-5 0 0,-2 0-1,-4-1 1,0 0 0,-2-1 0,0-1-1,1-1 1,1-1 0,2-2-41,-2-2 1,1-1 0,0-3 0,1-1 0,0 0 0,1-1 0,-1 0 0,0 1 0,0 0 5,-1 2 1,1 0 0,-2 1 0,1 0-1,0-1 1,1 0 0,0-1 0,1-1-1,2-3-44,-3-2 0,0-1 0,-1-2 0,2-1 0,2-1 0,3 0 0,2 0 0,5 0-249,-9-9 0,7 0 0,4-1 0,-1 0-266,4 2 1,1 1-1,1-2 1,1-2 626,-1-8 0,2-4 0,2 1 0,3 6 0,-3 0 0,3 3 0,4-11 0,0 0 0</inkml:trace>
  <inkml:trace contextRef="#ctx0" brushRef="#br0" timeOffset="599495">6712 13589 7858,'36'-1'60,"-1"0"1,-4 2 0,2-1-61,9-2 0,5 0 0,1 0-926,-5 1 0,0 0 0,8 1 1254,-4 0 1,7 0 0,5 1 0,2-1 0,1 1 0,-2 1 0,-4-1-195,1 0 0,-5 0 1,0 1-1,6 0 1,10 1-144,-27 0 0,5-1 0,3 2 0,5-1 1,2 1-1,2 1 0,3-1 0,1 1 1,2 0-1,0 0 0,0 0 0,-1 0 0,0 0 1,-2 0-1,-2 0 0,-2 0 0,-3-1 1,-4 1-1,-3-1 9,18 2 0,-7-1 0,-4 0 0,-3 1 0,1-1 0,1 0 0,4 1 0,5 1-49,-14-2 1,4 0 0,2 1 0,2 0 0,2 0 0,1 0 0,2 0 0,-1 1 0,1-1 0,-1 1 0,-1-1 0,-1 1 0,-3-1 0,-1 0 0,-4-1 0,-2 1-40,12 1 0,-5 0 0,-2-1 0,-2 1 0,-2-1 0,1 0 0,0 1 0,3 0-242,-2-1 1,1 0-1,1 0 1,-1 1 0,1-1-1,0 1 1,0-1-1,0 0 1,0 1-75,-1-1 1,0 1-1,1 0 1,0-1-1,-1 1 1,0-1-1,-1 1 1,-1-1 0,-2 0 403,14 1 0,-2 0 0,-1 0 0,-2 0 0,-4-1 0,-4 0 0,12 2 0,-6-1 0,-14-2 0,-14-2 0</inkml:trace>
  <inkml:trace contextRef="#ctx0" brushRef="#br0" timeOffset="599677">11925 14041 13030,'9'4'-2466,"-1"-1"-1110,-8-3 3576,0 0 0,0 0 0</inkml:trace>
  <inkml:trace contextRef="#ctx0" brushRef="#br0" timeOffset="608864">13198 11331 370,'46'4'218,"0"0"0,0 0 1,1 0-1,1 0 1,-2 0-161,-2-1 0,-2 1 0,2-1 194,4 2 0,1-1 0,0 0 150,0 1 1,1 0 0,-1 0-403,-1 0 0,0 0 0,-2 0-9,-5 0 1,-2 0 0,2 0-593,5 3 0,1 1 0,-5 0-21,-8-2 0,-2 0 358,11 3 0,-15 1 264,-33-5 0,3-3 0,-8-2 0</inkml:trace>
  <inkml:trace contextRef="#ctx0" brushRef="#br0" timeOffset="609030">12869 11331 10076,'-8'-1'404,"63"2"-404,-4 0-1727,4 0 1,5 1 1785,-11 0 0,1 0 13,-12-1 1,1 1 0,1 0-569,4-1 1,1 1-1,1 0 496,2 0 0,2 1 0,1 0-34,2 0 1,0 0 0,1 1-70,0 0 0,-1-1 1,5 2 22,-6 1 1,6 0 0,0 1 0,-2 0 0,-8-2 0,-5-1 0,-7 0 0,4 0 0,4 2 0,1 0 0,0 0 0,-1 0 0</inkml:trace>
  <inkml:trace contextRef="#ctx0" brushRef="#br0" timeOffset="611730">6178 13486 6364,'12'2'143,"-3"-1"-26,-9-1 1518,0 0-5511,56-2 4240,-21 2-332,2-1 0,0 1-8,2 0 40,-6 0-122,7 1 63,6-1-2,-3 1 0,7 0-527,-5-1 0,6-1 0,2 0 0,-2 0 464,-6 0 1,-1 0 0,0 0-1,3-1 1,3 1 1,4-1 0,1 0 0,-1 0 0,-3 0-31,-2 0 0,-2-1 0,-1 0 1,2 0-241,4 0 1,1 0-1,1-1 1,0 1 223,-8 1 1,1-1 0,-1 0 0,1 0 0,1 1 96,2-1 1,0 0-1,0 1 1,1-1 0,0 0 7,1 1 0,-1-1 0,1 1 0,2-1 0,2 1 0,-6 0 0,3 0 0,2 0 0,0 1 0,-1-1 0,-4 1 0,-4-1 0,2 1 0,-5-1 0,-2 1 0,3-1 0,9 1 0,0 0 0,1 0 0,-1 0 0</inkml:trace>
  <inkml:trace contextRef="#ctx0" brushRef="#br0" timeOffset="631737">5234 4516 13302,'4'7'2364,"-1"-1"-2019,26-5 1,10-4-1790,5-2 1585,8 2 1,4-1-550,-19-1 1,-1 0 437,3 0 1,4-1-63,-1 1 1,6 0 0,2 0-1,-3 0-45,8 0 1,-2 0 0,2 0-303,-5 1 1,2-1 0,-1 1 0,-4 1 100,1 0 1,-4 0 0,-3 2-311,1 0 0,-3 1-418,-1-1 1,-2 1-395,-3 0 0,0 0 984,6 0 1,-3 0-1,-1 0 1,3 0-1</inkml:trace>
  <inkml:trace contextRef="#ctx0" brushRef="#br0" timeOffset="633226">9688 7041 10138,'10'11'818,"-2"-3"-127,-8-8 18,73-10-149,-26 4-339,9-2 0,3 1-1452,-21 2 0,4 1 1563,8 1 0,9 0 0,2 1 0,-4-1-1167,-3 1 0,-2 0 0,5 0 835,-5 1 0,5-1 0,2 0 0,-1 1 0,-5-1-47,-6 2 0,-3-1 0,-1 1 0,0 0-146,3-1 1,0 1 0,0 0-1,0-1-143,0 1 0,-2 0 0,3 0 0,3 0 269,2 0 1,7 0-1,2 0 1,-1 0 0,-4-1-1,-7 1 1,2 0 0,-7 0-1,3 0 1,11 0 0,1 0-1,-1 0 1,0 0-1</inkml:trace>
  <inkml:trace contextRef="#ctx0" brushRef="#br0" timeOffset="633975">14737 9627 6105,'58'-10'-165,"-1"0"0,0 0 0,-15 3 1,0 0-1,2 0 0,5 1 87,-3 2 1,4 0 0,3 1-1,2 1 1,0-1 0,-2 1 0,-3 0-267,3-1 1,-3 2 0,-1-1-1,1 0 1,5 0 60,-8 1 1,4-1 0,3 0 0,0 0 0,0 1 0,0-1-1,-3 1 1,-2 0 282,10 0 0,0 1 0,-3 1 0,-4-1 0,-5 0 0,-3 0 0,-5 0 0,0 0 0,6 0 0,0 0 0,0 0 0</inkml:trace>
  <inkml:trace contextRef="#ctx0" brushRef="#br0" timeOffset="641497">6301 13281 10079,'20'11'342,"-3"-3"-447,15-6 0,13-4 126,-1 0 1,9-1 0,4-1 0,2 0 0,-5 1-1344,3 1 0,-2 1 0,1 0 0,4-1 1348,-11 0 0,4-1 0,2 0 0,0 1 0,0-1 0,-3 0 0,-4 2-268,10 0 0,-4 0 0,-3 1 0,3-1 256,3 1 0,1 0 0,0 0 0,0 0 0,-11 0 1,0 1 0,0-1-1,2 1 1,2-1-30,-3 1 1,1 0-1,2 0 1,1 0 0,0 1-1,0-1 1,0 1-290,0-1 0,0 1 0,0 0 0,0 0 0,0 0 0,0 0 0,-1 0 144,1 0 0,-1 0 0,0 1 0,1-1 0,-2 0 0,0 0 0,-2 0-46,11 1 1,-1 0 0,-1 0 0,-3-1 0,-4 1 205,9 1 0,-6-1 0,-5 0 0,-9-1 0,-4 0 0,-5 1 0,0-1 0</inkml:trace>
  <inkml:trace contextRef="#ctx0" brushRef="#br0" timeOffset="641690">7451 13322 14420,'51'-5'-1260,"1"-1"1,0 1-1,0-2 1,3 1 165,-11 2 0,7 0 0,3 1 0,-1-1 0,-4 1 1176,11 0 0,-4 0 1,2 1-353,-11 0 1,1 1-1,0 0 1,1 0 257,1 0 1,1 1 0,1 0 0,3 1-251,-4 0 0,3 2 1,3-1-1,-1 1 0,-1 0 1,-3 0-106,7 0 1,-4-1-1,1 1 1,3 1 366,-5-1 0,6 2 0,1 0 0,-2 0 0,-4-1 0,-10 0 0,12 1 0,-8-1 0,4 1 0,1 0 0</inkml:trace>
  <inkml:trace contextRef="#ctx0" brushRef="#br0" timeOffset="660596">2628 4208 4596,'45'0'-96,"0"1"0,0 0 0,13-1 0,0-1-345,-9-2 0,3-2 0,6 1 766,-12 1 1,4-1-1,5 1 1,1-1 0,1 1-1,-3 0 1,-3 0-271,4 0 1,-5 1 0,0-1-1,3 1 1,6 0-38,-13 0 1,4 1 0,4-1 0,3 0 0,1 0 0,1 0 0,-1 1 0,0-1-1,-3 1 1,-3 0 0,-4 0-43,11 0 1,-6 1 0,-3 0-1,1 0 1,1 1 0,6-1 15,-8 1 1,2-1 0,2 1-1,3 0 1,0 0 0,1 0 0,0 0-1,-1 0 1,0 1 0,-2 0-220,3 1 1,0 0-1,0 0 1,0 0-1,-1 1 1,0 0-1,-1-1 1,-1 1 0,-1-1 36,-1 1 0,-1-1 0,0 0 0,-1 0 0,-1 0 0,0 1 0,0-1 0,0 1-60,7 1 0,2 0 0,0 0 0,-1 0 0,-3 1 0,-4-1 0,-7 1 297,8 3 1,-7 0 0,-6-1 0,-4-1 0,-4-1 0,20 8 0</inkml:trace>
  <inkml:trace contextRef="#ctx0" brushRef="#br0" timeOffset="661025">6486 4372 3165,'-52'-1'471,"1"1"1,0-1 0,0 1 0,0-1-1,0 1 1,0-1 0,0 1 0,2-1 0,1 1-583,1 0 1,2 0 0,0 0-1,-1 0 167,-7 0 0,-1 0 0,-1 0 0,-1 0-53,7 0 0,-1 0 0,0 0 0,-1 0 0,0 0 73,-1 0 1,0 0 0,-1 0 0,-2 0-1,-3 0-4,9 0 1,-2 0 0,-3 0 0,-1 0 0,0 0 0,1 0 0,1 0 0,2 0-30,-6 1 0,3-1 0,0 1 0,1-1 0,-2 1 0,-2 0-51,4-1 0,-1 1 0,-2-1 1,-1 1-1,1-1 0,0 1 1,2 0-1,3 0 9,-2 0 0,4 0 0,0 1 0,1-1 0,-1 1 0,-3 0 37,-3 1 1,-2-1 0,-2 1 0,-1 0 0,1 0-1,2 0 1,3 0 12,-5 0 1,3 0 0,2 0-1,-2 1 1,-3 0 74,5 0 0,-3 0 0,-2 1 0,-1 0 0,2 0 0,3-1 0,6 1-201,-7 2 1,5-1 0,3 1 0,1-1-53,-9 1 0,3 0 0,7 1 123,7 1 0,18-1 1407,51 0-1403,-3-3 0,5-1 487,13 1 0,5-1-472,-10-1 0,4 0 0,1-1-358,8 0 1,3 0 0,1 0 344,-8-1 0,2-1 0,0 1 0,2-1 10,-7 1 1,1-1-1,0 0 1,1 1-1,1-1-97,3 0 1,2-1 0,-1 1 0,2-1 0,-1 1 84,-6-1 0,1 1 0,-1-1 0,1 1 0,1-1 0,-1 1-204,2-1 1,-1 0 0,1 1 0,1-1-1,1 0 1,3 1 175,-7-1 1,2 1 0,2-1-1,2 1 1,0-1 0,-1 1-1,0 0 1,-1-1 0,-2 1-104,3 0 1,-2-1-1,-1 1 1,-1 0-1,1-1 1,1 1-1,2 0 62,-4 0 0,2 0 0,1 0 0,1 0 0,1 0 0,-2 1 0,-1-1 0,-1 0 0,-4 0 26,6 1 1,-3-1-1,-3 1 1,0-1-1,2 1 1,3 0-367,-3 1 1,2 0-1,3 0 1,1 1-1,-1-1 1,-2 1-1,-3-1 1,-3 1 249,14 0 1,-6 0-1,-2 0 1,3 0 118,3 1 0,5-1 0,-1 1 1,-8 1-1,-17 1 611,-7 6 1213,-50-4-1513,-16-4 1,-14-1 0,0 0-18,6-1 0,-1-1 0,-6 1-105,4-1 0,-7 1 0,-3-1 0,-1 0 0,1 1 0,4-1-182,3 0 0,3 0 0,1 0 1,-1-1-1,-3 1 75,-3 0 0,-3 0 0,-1 0 0,-1 0 0,-2 0 0,1 0 17,9 0 0,-1 0 1,0 0-1,-1 0 0,0 0 1,0 0-1,2 0 1,1 0 8,-8 0 0,3 0 0,1 1 0,0-1 0,-1 0 0,-3 0-133,4 1 0,-2-1 0,-2 0 0,0 0 0,-1 1 0,2-1 0,1 1 0,3-1 150,-5 1 1,3-1-1,2 1 1,0-1-1,0 1 1,0-1-66,-1 1 0,1 0 0,1-1 0,-2 1 1,0 0-1,-2 0 90,6 0 1,-3 0 0,-1 1 0,0-1 0,0 1 0,1-1 0,1 1 0,3-1-49,-11 1 1,2 0 0,3-1 0,-1 1 0,-2 0-41,4 0 1,-3 1 0,0-1 0,1 0 0,3 0 0,5 1-37,-14 0 0,7-1 0,5 1 289,3-1 0,11 1-742,20 1 486,33-4 1,28-1-1,16-2 1,3 0 0,-8 1-20,0-1 0,-2-1 0,2 1 0,5-1-1,-15 1 0,3 1 0,2-1 1,3 0-1,-1-1 0,1 1 1,-3 0-1,-1-1-25,5 0 0,-1-1 0,-2 1 0,0-1 0,1 0 1,1 1-1,-5-1 0,1 1 1,1 0-1,0-1 1,0 1-1,1 0 0,0-1-61,2 1 0,0 0 0,1-1 1,0 1-1,0 0 0,0 0 1,1 0-130,0 0 1,1 0 0,0 0 0,1 1 0,-1-1 0,0 1-1,0-1-361,-7 1 0,-1 0 0,0 0 0,0 0 0,1 1 0,0-1 0,2 0 0,0 1 577,-2 0 0,3-1 0,1 1 0,1 1 0,1-1 0,-1 0 0,-2 0 0,-2 0 0,-3 1 0,-3-1 0,10 0 0,-5 0 0,-2 0 0,-1 0 0,2 0 0,0 1 0,0 0 0,0 0 0,1-1 0,-1 1 0,0 0 0</inkml:trace>
  <inkml:trace contextRef="#ctx0" brushRef="#br0" timeOffset="662600">3551 4721 10625,'8'5'1145,"-2"-2"-881,-6-3 1330,0 0-1564,5-1 189,-4 7 13,3 3 73,-4 14-89,-3 30-175,-1-14 0,-2 5 0,1-1-1737,-1 11 0,-1 2 1723,1-4 0,-2 4 0,1-3-549,1 3 0,0-2 543,2-14 1,1 0-1,-1 1 14,1 1 1,-1 1 0,1 3-258,1 2 0,0 5 1,0 1-1,1 0 380,0-6 1,0 0-1,1 2 1,0-1 0,0 0-437,0 1 1,1 0 0,0 0 0,0 0 0,1 0 291,0 0 0,0 1 0,1-1 0,0-1 0,1-2-14,1-1 0,0-1 0,1-2 0,0 1-2,0 2 1,1 0 0,0 0 0,1 0-168,0 0 0,0 1 0,1 0 0,0-1 169,1 2 0,1-1 0,-1 1 0,2-1-118,-1 1 1,2 0 0,-1-1 0,1 1 117,1 0 0,0-2 0,1 2 0,1 3 22,0-7 0,1 2 0,1 3 0,0-1 0,0-1 0,0-2-22,0 0 0,-1-2 0,0-2 0,1 2 0,1 2 0,0 0 0,2 3 0,1 1 0,-1 0 0,1-2 0,-1-3 0,4 8 1,-2-4 0,2 0-1,2 3 14,-2-5 0,1 3 0,2 1 0,0 0 0,-1-1 0,0-2-14,-1-2 0,-1-1 0,0-2 0,2 2 0,2 4 0,-3-5 0,1 3 1,3 1-1,0 2 1,1 0-1,0 1 1,1-1-1,0 0 3,-2-4 0,1 0 1,1 1-1,0-1 1,0 1-1,0-1 1,0 0-1,-1-1 1,0 0-4,0-1 0,-2-1 0,1 0 0,-1 0 0,0-1 0,0 0 0,1 1 0,1 1 0,0-1 1,1 1 0,0 2-1,1 0 1,0-1 0,-1-1-1,0-1 1,-2-2 0,-2-3 0,6 7 0,-2-4 0,-1-2 0,-1-1 0,1 2 11,1 0 0,0 0 1,0 0-1,1 0 1,-1 0 39,1-1 1,-1 1 0,1-1 0,0 1-1,0-1-37,1 0 1,-1 0 0,1 0 0,0 0 0,0 0-16,-1-1 0,0-1 0,1 1 0,1 1 0,2 1-7,-2-3 1,1 2-1,3 0 1,-1 2 0,1-1-1,-1-2 1,-1 0 20,5 4 1,-2-1-1,0-2 1,1 2 0,2 1-15,-6-6 0,2 2 1,2 1-1,-1 0 1,1 0-1,-2-2 1,-2-2-2,4 2 0,-2-3 1,-1 0-1,1 0 1,3 2 0,-3-3 0,3 2 0,1 0 0,1 1 0,-1-1 0,0 0 0,-2-3 0,-1 0 1,-3-2-1,0-1 1,0 0-1,2 1 1,4 2 7,-3-2 0,3 2 1,2 1-1,1 1 1,1 0-1,1 0 0,-1-1 1,-1 0-1,-1-2-42,0-1 0,0 0 1,-1-1-1,-1-1 1,1 0-1,0 0 0,-1 0 1,1 0 26,1 1 1,-1-1 0,1 1 0,-1-1-1,1 1 1,-1-1 0,0 0 0,0-1 5,5 4 0,1-1 0,0 0 0,-1-1 1,-1 0-1,0-2 0,-3 0-37,5 2 1,-2-1-1,-2-2 1,0 0-1,1 1 13,1-1 1,0 1-1,0 0 1,0-1-1,0 0 12,0 0 1,0 0 0,0 0 0,0 0 0,0-1 10,0 0 1,1 0 0,-1 0 0,0 0 0,1 0-15,-1-1 0,0 0 1,1 1-1,-1-2 1,0 1 49,0-1 1,-2 0-1,0-1 1,4 2 0,3 0-34,-8-3 0,3 1 0,3 0 1,2 2-1,1-1 0,0 1 0,-2-2 1,-2 0-1,-3-1 0,5 1 0,-4-1 0,-2-1 0,1 0 0,1 1 0,4 1 11,-6-2 1,4 1 0,2 1 0,1 0-1,0 0 1,-1 0 0,-1-1 0,-3-1-1,-4-2-11,7 3 1,-3-2 0,-4-1 0,1 0 0,0 0 7,1 0 0,0 0 0,0 0 0,0 0 0,0 0-4,0 0 1,-1-1-1,0 1 1,0-1 0,0 1-6,-1-2 0,0 1 0,1 0 0,-1 0 0,0-1 26,8 4 1,-1-1-1,2 0 1,5 2-35,-10-3 0,5 0 0,3 2 0,1 0 0,-1-1 0,-3 0 0,-3-2-34,-1 0 0,-5-1 0,0-1 1,1 0-1,5 2 25,-3-1 1,5 2-1,2 0 1,3 0-1,-2 1 1,-1-2 0,-5-1-1,-5-1 31,4 0 0,-6-2 1,-1-1-1,2 1-32,9 3 1,1 0 0,1 0-1,-2-1 231,-7-2 0,-2-1 0,0 0 0,0-1-328,3 0 0,0 0 1,0-1-1,-2 0-66,5 2 0,-2-1 1,-1-1 55,-3-2 0,-1 0 0,-8-2-295,-3-3 1147,-12-2-1121,-10-2 980,-6-8-1348,-7-2-1248,-13-20 1117,-2 9 866,-10-10-1359,2 8 1386,-16-6 0,23 15 0,-7-2 0</inkml:trace>
  <inkml:trace contextRef="#ctx0" brushRef="#br0" timeOffset="662852">14635 15642 9438,'7'0'2556,"0"0"-2038,-7 0 754,0 0-866,44 30-344,-19-14-2133,5 4 0,1 1 2141,-2 0 2,-2 3-111,0 4 198,-4 4 102,-2 5-22,-11 1 1,-2 2-8,1 11-223,-6-10 0,-5-3 451,-9-1-144,-10-5-33,-9-4-160,-8-3-123,-9-2-97,21-13 1,-3 0-358,-15 2 1,-2 0 964,11-4 0,-1-1-1164,-10 2 1,2-2-2294,-13-1 2946,24-5 0,3 0 0,0 0 0,-2 0 0</inkml:trace>
  <inkml:trace contextRef="#ctx0" brushRef="#br0" timeOffset="667768">15476 15724 9813,'3'6'1778,"-1"-1"-173,-2-5-1081,131-18-502,-99 14 1,3 0-248,3-2 0,8 0 1,1 0-1,-4 0 256,16 0 0,-4 0-33,-13 1 1,-1 0-62,13-1 0,-3 1 113,-21 2 0,-2 0-883,30-4-236,-21 2 372,-7 0-1353,-20 2-58,-12 2 2108,-11-1 0,7 2 0,-6-1 0</inkml:trace>
  <inkml:trace contextRef="#ctx0" brushRef="#br0" timeOffset="667934">15969 15662 10169,'-2'13'1999,"1"-3"-1627,1-10 286,-26 57 66,11-19-449,-1 2 0,-3 10 0,3-6-1264,5-13 0,2 0 949,-6 16 1,2 1-95,5 7-127,4-19-360,2 2-337,4-21-4564,3-4 4145,1-6-727,2-3 2104,0-8 0,-5 2 0,0-2 0</inkml:trace>
  <inkml:trace contextRef="#ctx0" brushRef="#br0" timeOffset="668298">16564 15786 13145,'2'3'2412,"1"0"-1774,-3-3-224,-68 25-287,38-3 1,-1 3-158,-14 0 1,1 2-704,13 2 0,8 3 584,5 17-10,8-12 2,8 9-260,11-16-575,24-10 1,7-3 388,9-1 295,-3-6 0,3-8-67,-12-14 0,-3-5 375,-9 3 0,0-3 176,11-14 1,-3-4-1385,-16 6 1,-4-1 1450,1 1 1,-3 0 277,-3-20 834,-12 22-854,-12-1-501,-1 10-165,-11 1-1017,-26 10-1515,5 15-1096,-8-1 3793,17 16 0,28-15 0,2 3 0</inkml:trace>
  <inkml:trace contextRef="#ctx0" brushRef="#br0" timeOffset="668883">17036 16258 12617,'10'-56'429,"-1"1"1,-2 14-1,0 2-429,1 0 0,0 1-1128,-1 6 1,0 1 1127,3-16 1,-3 17 0,0 2 761,2-4-672,0-1 100,-4 12 295,-1 3-485,-3 12-347,-1 6 347,0 7 1367,0 4-1367,3 45-73,0-19 69,0-5-1,2 0-31,9 8 36,-2-15 11,4 0 42,-5-16 90,10-5-143,-6-7-143,12-5-234,9-18 251,-5 1-1046,13-11 1118,-12 9 57,-8 7 0,-1 1 159,4-1-387,7-4 457,-25 22 146,-3 3 123,0 6-30,-1 5-214,0 8-30,1 23-288,-1 9 286,1 2-410,-2-6-288,0-19 259,0-6-604,0-3-709,-1-4 1527,1 1 0,-2-9 0,-1 1 0</inkml:trace>
  <inkml:trace contextRef="#ctx0" brushRef="#br0" timeOffset="669182">15353 16545 13050,'-11'-5'650,"2"2"-650,9 3 451,0 0 14,74 1-2434,-19-3 0,4-1 1971,-7 1 1,3 1 0,1-1 6,-9-1 0,0 0 0,1 0 1,-1 0-317,10 0 1,0 0 0,1 0 306,-11 0 0,1 1 0,1 0 0,0 1-427,3-1 0,1 0 1,0 1-1,0 0 248,2 0 1,0 0 0,0 1-1,0-1-332,0 0 1,-2 1-1,3-1 1,3 2 510,-11 0 0,4 0 0,3 1 0,0-1 0,-1 1 0,-5 0 0,-5-1 0,12 0 0,-8-1 0,4 1 0,-5 2 0,-1-1 0,1 0 0,0 0 0,-1 0 0</inkml:trace>
  <inkml:trace contextRef="#ctx0" brushRef="#br0" timeOffset="677651">18719 15354 11118,'14'3'2624,"-3"-2"-905,-11-1-1380,0 0-437,32-8 25,-9 3-19,10-1 0,5 0-47,-6 4 0,-1 2-183,0 1 0,1 1 154,24 9 95,-24 8-25,-8 7 53,-6 5-106,-7 6-828,-8 0 0,-3 2-317,-3 8 608,0-9 1,-3-3-764,-7-7-4450,0-6 5901,-7-8 0,11-7 0,-3-5 0</inkml:trace>
  <inkml:trace contextRef="#ctx0" brushRef="#br0" timeOffset="678025">18781 15560 10452,'-10'-4'2385,"3"1"-2085,7 3 725,0 0-585,-18 67-482,14-35-250,-5 9 0,4 2 166,18-2-3240,1-12 3086,7 3-446,-2-16 482,2-5-207,16-5 370,-6-6 0,15-10-220,-7-8 169,-7-3 1,1-3 40,-7 4 0,0 0-4,8-8 0,1-3-69,-7 3 1,1-2 0,-2 2 122,-1 0 1,0 1-782,14-16 0,-3 2 777,-1 3 45,-4 5 538,-4 5-404,-7 7 530,-6 7 523,-6 10-495,-8 9-224,-6 13-154,-7 11-103,-1 1 0,-2 2 1444,-8 21-1651,8-17 0,1 1 2445,-2 15-2483,9-18 1,1 1-137,2-3 1,1-1-25,0-1 1,1 0-1812,1 18 297,1-31-1742,-1 0 3450,-1-14 0,1-1 0,-1-3 0</inkml:trace>
  <inkml:trace contextRef="#ctx0" brushRef="#br0" timeOffset="678175">19437 15560 12734,'15'7'776,"-4"-2"-1694,35-7 1,8-3-766,-9 0-1240,-6 3 1,5-2-1,-7 0 2923,6-5 0,-24 5 0,-1-2 0</inkml:trace>
  <inkml:trace contextRef="#ctx0" brushRef="#br0" timeOffset="678351">19786 15272 14700,'-11'-1'224,"2"0"-261,9 1 21,0 0-1376,70 0-168,-41 0 0,1 0-686,19 0 1,-1 0-650,9 2 3058,-30 0 1,-14 0 0,-4 0 0</inkml:trace>
  <inkml:trace contextRef="#ctx0" brushRef="#br0" timeOffset="678689">19827 15416 10575,'10'1'518,"-3"0"-328,-7-1-307,0 0-466,61 2-993,-8-1 586,3 4 0,0 1 990,-3 2 1297,-8 16-469,-43-8-105,-12 7 335,-13-3 1,-5-1-432,-8 6-394,4-5 1,2 0 38,-2 1-272,6-2-8,5-1-191,7-2-45,7 0-935,14 4 1034,3-8 145,10 2 182,-3-12 733,8 0-427,-8-5 28,3 0 363,-4-8-879,-8 3-26,0-6-209,-7 4-411,-4-6 149,-3 3-99,-5-5-2750,-11-3 3346,7 0 0,-2 4 0,13 6 0</inkml:trace>
  <inkml:trace contextRef="#ctx0" brushRef="#br0" timeOffset="678875">20566 15457 12602,'-23'36'-245,"0"1"0,0-1 0,-5 10 0,3-2-99,6-6 0,3-3-1261,-6 18 239,12-30-233,-1-1 1599,6-15 0,2-4 0,2-2 0</inkml:trace>
  <inkml:trace contextRef="#ctx0" brushRef="#br0" timeOffset="678991">20341 15786 9183,'9'2'2159,"-1"0"-1532,-8-2 928,55-44-1169,-14 23-888,-3-4 1,1 0 501,8 12-61,-13 7-37,0 1-508,-4 2-36,-3 0-1135,-3 2-1387,-11 0 3164,-6 5 0,-6-3 0,-5 3 0</inkml:trace>
  <inkml:trace contextRef="#ctx0" brushRef="#br0" timeOffset="679208">20156 15950 10989,'5'2'2159,"-1"0"-1447,-4-2-712,58 6-230,-18-4 112,-5 1 0,8 0 1,-3 1-2044,4 2 0,-3 1 2344,1-1 1,-2 1-148,-7 2 0,-5 0 1358,-4 4-1226,-12-1 1028,-7-1-865,-16 0-270,-29 10-386,5-9 1,-2 0-498,-2 0 0,-1 0 64,-4 0 1,0-1-397,13-3 1,1-1 1153,-12 2 0,4 0 0,0-1 0,-8 2 0</inkml:trace>
  <inkml:trace contextRef="#ctx0" brushRef="#br0" timeOffset="679435">18391 16463 14680,'8'3'205,"-2"0"28,32-3 1,17-3-104,-9 1 1,4 0 0,3-1-1546,-4 2 0,3-1 0,1 1 0,2-1 1397,-8 1 0,3-1 0,-1 0 0,1 0 0,-2 1-336,6 0 0,0 0 0,-1 1 0,1-1 275,-8 1 1,0-1 0,1 1-1,0 0 1,0 0-119,1 0 0,1 0 0,-1 0 0,0 1 0,0 0 11,-1-1 1,0 1-1,-1 0 1,2 0 0,2 1 112,6 0 1,4 1-1,2 0 1,-1 1-1,-3-1 1,-8 0-1,5-1 1,-6 1 0,2 0-1,2 1 1,1-1-1,-1 1 1,1 0-1</inkml:trace>
  <inkml:trace contextRef="#ctx0" brushRef="#br0" timeOffset="679621">18658 16668 15736,'1'8'22,"36"-3"1,24-4-949,-16-1 1,8-1-1,5-1 1,0 0-1,-2 1 926,-4 1 0,-1 0 0,0 0 0,2 0 0,2-1-193,-4 1 0,2-1 0,2 0 0,2 0 0,-1 0 0,-1 0 0,0 0-71,-4 1 0,1 1 0,-1-1 0,0 1 0,-1-1 0,-1 1 0,-2-1-365,8 0 0,-2 1 0,-1-1 0,0 0 0,2 1 11,-2-1 0,2 1 0,2 0 0,-2-1 0,-1 1 1,-4-1 504,5 1 0,-1-1 0,-4 0 1,-6 1-1,6-1 0,-5 0 1,-4 0-1,0 0 0</inkml:trace>
  <inkml:trace contextRef="#ctx0" brushRef="#br0" timeOffset="681502">18124 14903 9473,'-7'-4'-8,"1"1"1387,6 3-1155,-28 59-159,15-8-110,-3-8 0,2 0-41,10-13 1,5-1-449,7 2 0,2-1-2359,4 9 693,7 6 2327,-13-32 1,-7-11 0,-1-2 0</inkml:trace>
  <inkml:trace contextRef="#ctx0" brushRef="#br0" timeOffset="681653">18165 15129 12459,'8'0'1213,"-15"56"-1341,3-31-221,-4 10 0,2-1-1163,8-11-348,6-3-5191,3-4 7051,11-7 0,-12-4 0,3-4 0</inkml:trace>
  <inkml:trace contextRef="#ctx0" brushRef="#br0" timeOffset="681986">20792 15047 14145,'11'9'1305,"-2"-1"-1305,-9-8 53,0 0-69,-41 51-441,22-29 457,-17 20 0,1-1 0,19-25 0,-12 13 0</inkml:trace>
  <inkml:trace contextRef="#ctx0" brushRef="#br0" timeOffset="682112">20771 15416 9760,'0'-8'0,"0"1"0</inkml:trace>
  <inkml:trace contextRef="#ctx0" brushRef="#br0" timeOffset="684787">20997 15231 5198,'11'5'3377,"-3"-2"-2284,-8-3-402,0 0 1398,7-4-1545,-4 3 21,5-3-114,-8 4 896,1 0-1078,-28 23-339,3-6 12,-1 2 1,-1 1-1032,-17 9 462,-2 1-572,2 1-941,3-3 1338,-6 4 1,25-16 0,-4 0 0</inkml:trace>
  <inkml:trace contextRef="#ctx0" brushRef="#br0" timeOffset="686304">18719 16730 8125,'6'8'-1086,"-1"-2"229,-5-6 857,0 0 0,0 0 0</inkml:trace>
  <inkml:trace contextRef="#ctx0" brushRef="#br0" timeOffset="690552">20895 16134 5871,'-7'-4'-27,"3"1"0,4 3 0</inkml:trace>
  <inkml:trace contextRef="#ctx0" brushRef="#br0" timeOffset="695690">21716 15950 11605,'10'7'1764,"-2"-2"-1545,-8-5 607,0 0-924,57-1-8,-30 1 65,7 0 1,-2 2-22,-12 3 54,-5 11-99,-3 39-928,-2-17 520,-7-5 0,-2-2-555,-6-1 149,-3-3-6855,-14 12 7776,3-18 0,-1 4 0,11-21 0</inkml:trace>
  <inkml:trace contextRef="#ctx0" brushRef="#br0" timeOffset="696140">21716 16237 6638,'3'10'4584,"0"-3"-4058,-3-7 994,0 0-1556,-25 46-73,14-21 90,-4 2 1,2-1-460,7-8 388,5-13 26,1-1 64,0-4 72,3 0 46,14-2-202,3-3-314,14-3-2716,18-10 2733,-8 4 213,-14 4 0,0 0-98,13-1 120,-4 2 37,-6 3 19,-7 2 79,-8 3 459,-7 9 199,-22 21-347,-1-2 44,-8 1 0,-3 1-2498,-7 4 2276,10-10 0,-1 0 127,0-1 0,1-1-33,-9 11-126,-5 7-8,17-16-91,5-4-56,3-3-159,5-2-92,2-2-210,5 0-953,34-6 3789,-12-5-2470,7-8 0,0-3 160,-4-8 555,13-22-592,-28 14 37,0-4 0,-19 12 1786,-10 5-2049,0 5-2335,-24-5 2598,16 5 0,-2 2 0,15 2 0</inkml:trace>
  <inkml:trace contextRef="#ctx0" brushRef="#br0" timeOffset="696840">22126 16135 11731,'12'9'146,"-3"-2"-264,-9-7-445,0 0-27,57-10 52,-26 6-437,7-2 1,1 1 618,-4 4-151,14 0 370,-20 1 456,2 0 73,-25 1-9,-17 2-237,-2 1 182,-30 7 646,10-1-716,-17 7 441,0 1-326,15-3-166,-5 2-207,22-7-25,5-2-213,6 1 185,3-2-101,13 4 16,1-5 57,12 3-47,1-5 30,3-1 14,3-2-2974,3-1 2795,14 0 170,-11 0-261,7 1 290,-19 2 19,-6 1 45,-6 3 73,-6 1 45,-4 4 148,-19 12-31,0-4 101,-7 0 0,-2 0 3254,-9 4-3319,6-5 1,1-1-118,-1 1 321,-3 3-609,18-10-522,8-5 530,6-1 121,8-4-278,19-1 56,-2 0-46,8-1 0,2 1 63,16 1-114,-20-1 0,0 1 324,7 5 6,-21 0 103,-5 2 619,-15 19-372,-12-3-247,-6 10 62,-4-10-107,3-2-142,10-7-586,-2 11 247,14-15 70,5 2 706,7-10-622,6-2 45,2-3 100,2-3 118,1-4 652,6-15-170,-14 8-353,2-8-93,-15 12 99,-3 1-404,-10-4-168,-1 3 437,-14 0 0,-1 0 0,9 4 0,-23-4 0</inkml:trace>
  <inkml:trace contextRef="#ctx0" brushRef="#br0" timeOffset="697491">21654 15190 8492,'-3'-3'2296,"1"0"-1162,2 3-1143,35-7-108,-8 4 27,21-4 26,-18 5-9,-9 2 73,-1 3 17,-2 3 165,3 12-90,-7 1 42,0 20-134,-10-12-28,-2 10-28,-3-12 48,-2-1-311,-3-2-1818,-13 11 2137,-7-7 0,6-1 0,2-13 0</inkml:trace>
  <inkml:trace contextRef="#ctx0" brushRef="#br0" timeOffset="697840">21716 15437 6610,'5'4'4547,"-2"-1"-2886,-3-3-1723,-9 40-28,6-11 18,-7 22-264,24-18 0,9-23 100,9-1-116,3-16-376,13-18 316,-10 2-395,6-9 1,2-1 37,-21 14 1,-1 1 653,15-12 1,-1 1 114,0-1 92,-4 4 163,-5 5 739,-4 2 1254,-12 9-1178,-5 5-698,-14 11-64,-7 10 34,-17 25-342,6-6 514,8-9 0,1 0-912,-8 24-143,10-14-86,1 5-135,9-19-30,2-6-138,1-5-80,0-4-194,1-3 1204,1-9 0,0 4 0,0-5 0</inkml:trace>
  <inkml:trace contextRef="#ctx0" brushRef="#br0" timeOffset="697943">22126 15437 861,'11'4'5023,"-2"0"-2149,-9-4-2400,0 0-1891,83-9 1417,-53 2 0,-1 1 0,19 0 0,-3 0 0,-7-5 0</inkml:trace>
  <inkml:trace contextRef="#ctx0" brushRef="#br0" timeOffset="698108">22372 15108 12778,'-8'-7'1110,"1"1"-1345,7 6-1113,0 0-2555,81 17 2170,-46-9 1531,16 4 1,-3-1 0,-30-7 0,-4 1 0</inkml:trace>
  <inkml:trace contextRef="#ctx0" brushRef="#br0" timeOffset="698428">22516 15252 6243,'-6'-3'3506,"0"1"-3979,6 2-521,75 11 1075,-42 10 88,8-10 1,-4 1 275,-26 17 11,-19-12 45,-5 1-64,-7 0 428,-24 13-895,5 2-26,-1 0-171,20-1 137,20-19-47,14 6 53,18-10 146,-3-2 22,9-4-12,-20-6 82,-1-2 118,-4-2 168,-2-13-720,-7-3-356,-5-1-1131,-12-3 308,3 16 1459,-5-4 0,10 11 0,1-1 0</inkml:trace>
  <inkml:trace contextRef="#ctx0" brushRef="#br0" timeOffset="698698">22988 15272 1238,'9'9'2075,"-30"43"3,7-28-2333,-4 6 0,-1 1 1079,4-4-1883,-2 6 1010,5-11-427,1 2 2933,5-15-2787,4-4 799,0-2-149,2-3 839,0-10 45,12-13-258,17-11-772,1 3-121,12 6-53,-13 13 766,3 1-1417,-2 5 0,0 0-1838,10 0 2489,6 3 0,-31 4 0,-12 2 0</inkml:trace>
  <inkml:trace contextRef="#ctx0" brushRef="#br0" timeOffset="698911">22701 15642 9925,'2'9'1339,"0"-1"-1213,-2-8-395,77 10 150,-48-2 0,1 1-432,17 1 0,-1 0 708,-4 13 787,-36-3-351,-35 8-3174,-14 0-689,-2-7 2793,5-10 1,33-10 0,3-1 0</inkml:trace>
  <inkml:trace contextRef="#ctx0" brushRef="#br0" timeOffset="699142">23296 15313 3769,'8'8'-678,"-2"-2"3084,-6-6-2406,0 0 1571,21 46-1500,-37-23 1,-3 1-96,18 9 0,-2-1-403,-28-2 0,-9-5 74,-6 2 1,12-7 0,9-6 0</inkml:trace>
  <inkml:trace contextRef="#ctx0" brushRef="#br0" timeOffset="699275">23255 15498 9886,'18'11'1837,"-3"-2"-840,-15-9-908,0 0-523,47 50-1104,-29-28 1052,9 8 0,2 1 535,-2-3 1,-16-15 0,8 3 0</inkml:trace>
  <inkml:trace contextRef="#ctx0" brushRef="#br0" timeOffset="699542">23666 15396 9449,'9'15'2496,"-25"25"1,-9 3-2497,4-9-94,1-3 1,-3 7 0,5-2-1113,9 0 1,5-3 606,-5 14 271,11 1 328,6-42 137,3-3 754,17-17-760,-2-1 1,1-1-191,-1 1 0,0 0-437,7-5 1,1 2 155,-2 6 0,2 2-2138,6 2 1,1 2 2477,-6 1 0,-2 1 0,20 1 0,-40 6 0</inkml:trace>
  <inkml:trace contextRef="#ctx0" brushRef="#br0" timeOffset="699791">22413 16319 8884,'-8'-5'2802,"1"0"-720,7 5-1497,74-7-878,-32 4 1,2 0-1180,10-2 0,1 1 969,-9 1 1,-7 1-375,-6 2-481,-10 0 651,-14 10 1,-4-7-1,-9 7 1</inkml:trace>
  <inkml:trace contextRef="#ctx0" brushRef="#br0" timeOffset="700008">22475 16463 6913,'-10'-5'5095,"1"1"-4535,9 4 28,0 0-63,79 7-1030,-42-3-226,13 1 1,-1 1 50,-14 0-9,-6 1 135,-6 1 475,-7 9 225,-13-5 173,-11 7 98,-13-7 12,-9-1-35,-21 6-394,10-4-153,-12 3-3014,7-1 1532,25-9 294,-6 3 1341,31-8 0,-3 0 0,3-1 0</inkml:trace>
  <inkml:trace contextRef="#ctx0" brushRef="#br0" timeOffset="700331">22578 16648 10939,'41'18'-401,"0"0"1,-3-2 0,-10-3 324,-23-8 76,-2-1 372,-1-2-61,-1 0 316,-1-2-627,4 0 65,1-2 52,6-2 1,2-4 44,24-19-107,-13 9 0,0-1-55,0 1 0,0 0-65,5-2 1,-3 1-17,-2 5-174,15-2 190,-24 11 65,5 0 37,-16 5 218,0 2 89,-2 2 20,-1 5 25,0 3-28,-1 18-730,-5 6-211,3 0-148,-2-6-165,4-17-90,0-3 983,9-6 0,-6 0 0,6-5 0</inkml:trace>
  <inkml:trace contextRef="#ctx0" brushRef="#br0" timeOffset="700477">23317 16504 6509,'5'3'4323,"-2"0"-1721,-3-3-2548,-27 76-604,16-44-1006,-6 20 0,1-1 262,9-23 148,2 4 1146,4-18 0,1-7 0,0-3 0</inkml:trace>
  <inkml:trace contextRef="#ctx0" brushRef="#br0" timeOffset="700611">23542 16668 4413,'-25'38'-1302,"-1"-1"0,5-1 1302,-9 1 0,4-4 0,18-22 0,1-2 0</inkml:trace>
  <inkml:trace contextRef="#ctx0" brushRef="#br0" timeOffset="700891">21449 16935 13955,'-7'-2'1524,"35"6"1,18 2-2211,-14-4 1,4 1 778,11 1 1,11 0 0,3 1 0,-5-1-1183,-2-2 1,-3 0 0,3 0 1088,-9 0 0,3-1 0,1 1 0,0 0 0,-2-1-311,2 1 0,-1-1 0,0 0 1,1 1 270,1-1 1,2 1 0,-1-1 0,1 1-352,0-1 0,-1 1 0,2-1 0,2 1 170,-9 0 0,3-1 1,1 1-1,1 0 0,-2 1 1,-3-2-77,8 2 0,-3-1 0,0 1 0,3-1-302,-6 1 0,3 0 0,1-1 1,0 1-1,-2 0 0,-4 1 599,1-1 0,-2 1 0,-3 0 0,-1 0 0,4-1 0,-3 1 0,-3-1 0,-1 1 0,0 0 0</inkml:trace>
  <inkml:trace contextRef="#ctx0" brushRef="#br0" timeOffset="701492">21305 15950 4933,'7'6'3705,"-2"-2"-3432,26-2 0,8-2 539,9 0-62,-9 0 1,14 1 0,9 0 0,1-1 0,-2 1 0,-8 0-2259,6-1 0,-6 1 0,7 0 1508,-15-1 0,6 1 0,3-1 0,2 1 0,-1-1 0,-3 1 0,-6-1-243,7 1 1,-5 0 0,-2-1 0,2 1 148,2 0 1,-1-1 0,3 1 0,5 0-574,-12-1 0,4 1 0,3 0 0,1-1 1,1 1-1,0-1 0,-2 1 0,-3 0 667,6 0 0,-2 0 0,-1 1 0,-1-1 0,0 1 0,2-1 0,2 0 0,2 0 0,1-1 0,-2 1 0,-4 0 0,-5 0 0,1 1 0,0 0 0,0-1 0</inkml:trace>
  <inkml:trace contextRef="#ctx0" brushRef="#br0" timeOffset="702729">18780 16832 7643,'-38'-8'1256,"-11"-9"0,0-4-1253,3-5-219,12 7 0,-4-1 0,2-2 321,-1-4 0,2-2-1803,-3-3 0,0-3 1993,-1-3 0,0-1 5,1-4 0,0-1-405,13 12 0,0 0 0,0 0 279,0-2 1,1-1-1,0-1-502,1 0 1,0-1 0,0 0 477,1-2 0,0 0 0,1-1 25,1 1 1,0-1 0,2-4-160,0 2 1,1-2 0,1-4-1,5-3 24,6 1 1,4-3 0,2-4 0,2 0-1,0 1 1,0 4-32,-1-8 0,0 2 0,2 1 0,5-2-9,2 7 0,2-3 0,2-1 0,2 2 0,2 4 0,3 7-30,13-7 0,5 10 1,2 1 26,-7 7 1,2 1 0,2 0 0,1 1 33,2-1 1,1 1 0,3 1-1,5 0-27,-11 7 0,3-1 0,3 1 0,1 0 0,2 0 0,2 2 0,2 0-3,-5 4 0,2 1 0,3 0 0,1 1 0,1 1 1,1 0-1,-1 0 0,0 0 0,-1 1 0,-2-1-9,5-1 0,-1 0 1,-1 0-1,-1 0 1,0 1-1,1 1 0,1 0 1,2 2-40,-6 2 1,2 0-1,1 0 1,1 1-1,0 0 1,0 2-1,-2 0 1,-2 2-1,-3 0 1,-3 3 12,12 1 0,-5 3 1,-2 2-1,-2 2 1,0 0 4,0 1 0,-1 2 1,-1 0-1,-1 3 1,-1 0-33,8 5 1,-2 0 0,-1 5 0,-1 4-129,-5 4 1,0 6 0,-1 3 0,-3 1 0,-3-2 161,-2 1 0,-3 1 1,-3 0-1,0 4 26,-2 1 0,-1 4 0,-1 1 0,-3 0 0,-5-1-9,-4 1 1,-5-1 0,-3 0 0,-1 0 0,-1 4 0,-2 0 0,-2 0 0,-2 1 0,0-11 0,-2 1 0,0-1 0,-2 1 0,-1-1 9,0 1 0,-2 0 0,0 0 0,-2 0 0,0-1 7,-2 0 0,-1-1 1,0 1-1,-2-2 0,0 1 153,-1-2 1,1-1-1,-2-1 1,-2 1-1,-3 1 44,-2-1 1,-2 1 0,-2 1 0,-3-1 0,-3-1 0,-3-1 114,0-7 1,-3 0-1,-4-1 1,-2-1 0,0-1-1,-1 0 1,1-1 0,3 0-230,0 1 0,1-1 0,0 0 0,1-1 0,-1 0 0,-2-2 0,-2-1-27,-1-2 0,-2 0 1,-1-1-1,-2-2 0,0 0 1,-1-2-1,2-2 1,1-2 10,-2-2 1,1-3 0,-1-2 0,1-1 0,1-1-1,1-1 1,1 1-12,-7 1 0,3 0 0,0-2 0,-1 0 0,-5-2-98,8-1 1,-3-1 0,-2 0 0,-1-1-1,-2-1 1,1-2 0,1-2 0,3-2-181,2-3 0,0-3 0,2-2 0,-1-1 0,1-2 0,1 1 0,1-1 0,1 2 132,-9-3 1,1 2 0,1-1 0,1-1 0,1-1 0,-1-4-31,6 1 1,-2-3 0,0-2-1,1-1 1,3 0 0,4-1-1,5 1-225,-2-6 1,6-1 0,4-1 0,1-2-177,0-1 0,1-1 0,1-2 1,3-1-379,0-1 0,3-1 0,1-1 0,2-5 874,6 5 1,1-5 0,2-2-1,0 1 1,1 2 0,0 6-1,-2-5 1,0 5 0,2-2-1,5-1 1,-1 0 0,0-1-1,1 1 1</inkml:trace>
  <inkml:trace contextRef="#ctx0" brushRef="#br0" timeOffset="731107">18350 14923 5972,'4'3'2920,"0"-1"-1170,-4-2-1086,-2 2-211,0 3-271,-2 0-36,0 3 33,1-1 59,-5 5-168,0 0-14,-5 6-157,-17 18-224,9-12-100,-16 16-258,13-21-600,-3 0-176,-1-2-475,1-2 1934,-3-2 0,16-6 0,0-2 0</inkml:trace>
  <inkml:trace contextRef="#ctx0" brushRef="#br0" timeOffset="735335">21490 17079 12428,'6'0'622,"0"0"-597,28-1 0,22 0 1,-4 0-2385,-10-2 1,2 0 2378,2 1 0,8-1 1,2 1-1,-3-1-7,-7 0 0,0-1 1,-2 0-1,-1 0 60,5 1 0,-2 0 0,2 0-26,-4 0 0,3 0 0,1 0 0,-2 0-400,10 1 0,-2 1 1,-1 0 436,-7 0 0,-1 0 0,-1 0-72,-2 1 0,0-1 0,-4 1 264,0 0 0,-7 0 74,-11 0 42,-11 1-53,-8 1 1451,-10 1-1551,-19 1 1,-8-1-198,-22 2 160,5-1 0,-4 0-229,12-1 1,0 1 6,-4 0 1,-2 0-691,-2 1 0,0 1 710,-2-1 0,-1 0-3,2 1 1,-3-1-444,11 0 1,-6 0 0,1 0 0,4-1 445,7 0 0,2 0 0,-2 0-187,-18 1 1,-3 1 0,9-1 155,17-1 0,4-1-36,0 0 0,3 1-93,-3-1 1044,6 0-1285,45-4 443,36-3 7,-20 2 0,3-1 595,13-1 1,3 0-645,-4 0 0,1 0 413,-14 0 0,1 1 0,0-1-401,1 0 0,1 0 0,5-1-22,-2 1 1,6-1-1,2 0 1,0 0 0,-3 0 7,-1 1 1,-1 0 0,-1 0-1,2 0-194,8 0 0,4-1 1,-3 0-1,-6 1 196,9 1 0,-11 1 213,-12 2-126,-19 0-51,-18 0-1418,-80 3 1364,45-2 0,-2 0 6,-8 1 1,-5-1 0,1 1 48,10 0 1,1 0 0,-3 0-38,-3 0 0,-5 1 0,1 0 0,1 0-25,-1 0 0,2 0 0,-2 1 25,3-1 0,-2 0 0,1 1 0,2 0 127,-6 1 0,3 1 0,1 0-204,-12 2 0,4 0-91,8-1 0,6-1 1700,0 4-1658,55-8 123,16 0-44,20 1-256,-2-2 1,12 1 0,0-3 157,-16 0 0,1-2 0,0-1 0,2 2-25,8-1 0,2 1 0,1 0 0,0-2-258,-10-1 1,2-1-1,-1 0 1,-2-1 0,-4 1-136,2 0 0,-5 0 0,2 0 622,8-1 1,1-1 0,-5 1-60,-2-3 0,-8 2 0,3 0 0,-7-3 0</inkml:trace>
  <inkml:trace contextRef="#ctx0" brushRef="#br0" timeOffset="745005">15414 16463 5898,'-10'0'2108,"2"1"102,8-1-1723,0 0-333,19 2-53,34 3-660,-19-2 1,2 1 621,13 0 1,6-1 62,-1 0 0,4 0 0,-1 0-686,-7 0 0,-2-1 0,3 0 561,1 0 0,4 0 1,-1 0-1,-1 0-1,5 0 0,-2 1 0,0-1-302,-12-1 0,0 1 0,1-1 0,-1 1 290,0-1 1,0 1 0,1 0 0,-1 1-291,-1-1 1,0 0-1,-1 0 1,1 1 261,10 0 1,0 1 0,-2 0-100,-4-1 1,-1 1 0,0 0-167,4 2 1,1 0 0,-4 0 320,0 0 0,-3 0-583,12 2 0,-19 4 2109,-40 0-1923,-15 2 304,-14-7 0,-9-3 132,-3 0 0,-5-1 1,1 0 32,6 0 1,1-1 0,-3 0-51,-1 0 1,-3 0-1,-1-1 1,2 1-39,-3-2 0,2 1 0,-6-1 290,8 0 0,-5 0 1,-4 0-1,0 1 1,2-1-1,4 0-189,-3 0 1,3 1 0,1-1-1,-4 0-355,2 1 0,-4-1 0,-1 0 1,-1 1-1,4-1 0,5 1 573,-12 0 1,7 0 0,0 0-545,-1 1 1,0-1 0,1 1 346,2-1 0,0 1 1,1 0 167,3 0 0,0 0 0,0 0-67,-5 1 0,-1 0 1,2 1 68,-8 0 1,3 2 243,6-3 0,11 2-909,26 2 373,48-2 89,1-1 0,11 1 0,6 0 0,2 0-76,-7-1 1,2-1-1,3 0 1,1 0-1,0 1 1,-1-1-16,-2 0 0,-1 1 0,1 0 0,0 0 1,2-1-1,2 0-31,-8-1 1,3 0 0,3 0-1,0 0 1,1 0 0,-2-1-1,-1 0 1,-4 1 0,-4-1-76,18 0 1,-7 0 0,-2 0 0,4-1-113,-1 1 0,2 0 1,1 0-1,-1 0 1,-3 0-248,2 0 1,-3 0 0,0 1-1,-3-1-372,-5 1 1,-1 0-1,-1-1 1,-2 1 439,5-1 1,-1 1 0,-7 0 398,15 2 0,-57-4 0,-18 1 0</inkml:trace>
  <inkml:trace contextRef="#ctx0" brushRef="#br0" timeOffset="745606">15579 16791 12067,'2'11'-1117,"0"-3"1218,36-16 0,13-8-1669,-19 9 1,2 1 1658,13-5 1,7-1-1,-3 2-22,-11 4 0,-2 2 1,1 0 23,5-1 0,1 1 1,1 0-12,1 0 0,2 0 0,5 1-99,-9 0 0,5 1 0,3 0 1,1 0-1,-2 0 0,-2 0-656,-1 1 1,-2 0 0,-1 0 0,1 0 0,1 0 530,8-1 0,3 1 1,1 0-1,-4 0 1,-6 1-72,4 0 0,-6 1 0,-8 1-296,13 3 1155,-27 2-993,-25 2-43,-24-1 1,-21-2 0,-5-1 796,7-1 0,-4-1 0,-2 0 0,-1-1 1,1 1-508,2 0 1,1 1-1,-1-1 1,-1 0-1,-3 0 386,2-2 0,-3 1 1,-3-1-1,0 0 1,2 0-1,2-1 1,6 0-64,-3 1 0,6-1 0,0-1 0,-6 1-88,0-1 1,-4 1 0,-4-1-1,-2 0 1,2 0 0,3 0 0,6 0-34,-4-1 1,6 1 0,1 0 0,-3-1-77,-8 1 1,-4-1 0,-1 0 0,3 0 0,6 0 132,5 0 1,5 0 0,2 0-660,-16-1 0,3 1 518,9 0 1,4 0 1269,-17-2-1297,28 1-825,72-4 849,-9 3 0,5 1 0,2-1-288,8 0 0,2 0 0,2 0 277,-5 0 1,1 0 0,3 1 0,2-1-37,-9 2 1,2 0 0,2-1 0,0 1 0,0 0 0,-3 0 84,1 0 1,-3 0-1,0 0 1,3 0 0,5 1-222,-9 0 1,5-1 0,2 1 0,3 0 0,2 0-1,0 0 1,-1 0 0,-2 0 0,-2 1 0,-4-1-438,8 1 1,-3 0 0,-2 1-1,-1 0 1,1-1 0,2 1 342,0-1 0,2 0 0,1 1 0,1-1 0,-3 1 0,-4-1 0,-5 2-46,19 0 0,-8 1 1,-12 1 307,4 4 0,-25-4 0,-20 0 0</inkml:trace>
  <inkml:trace contextRef="#ctx0" brushRef="#br0" timeOffset="745755">16481 16730 9533,'-52'-7'897,"-1"1"0,9 0 0,-3 2-1049,3 2 0,-6 0 0,-1 1 1,2 0 233,-2 0 0,2-1 0,-5 0-434,8 1 1,-6-1-1,-2-1 1,-1 1-1,4 0 1,6 0 466,-7 0 1,6 1 0,-4-1-116,-9 0 0,-9-1 0,7 1 0,22 0 386,25 2-612,32 0 136,38 0-659,-11-1 1,8 0 0,0 0 736,-7 0 0,-1 0 0,10 0-445,-13 0 1,7 0-1,5-1 1,5 1-1,2 0 1,1-1-1,-1 1 1,-2-1 0,-5 1-1,-5 0 376,9 0 1,-6 0-1,-3 0 1,1 0-1,6-1 1,-5 1-1,7 0 1,2 0-1,2-1 1,-2 1-1,-5-1 1,-7 1-1,-9 0 1,2 0-1,0 0 1</inkml:trace>
  <inkml:trace contextRef="#ctx0" brushRef="#br0" timeOffset="766496">15435 15293 6747,'31'-49'1027,"-1"1"1,-6 13 0,-2 2-1121,1-7 1,0 2-665,-6 14 0,1 0 571,3 0 0,2-1-1696,2 0 1,4-1 1771,3 3 1,5 0 0,0 1 54,8-3 1,6 0-185,-5 6 0,8-2 0,1 2 1,-3 2 286,-2 2 1,-1 3-1,2 0-322,1 1 1,3-1-1,0 1 1,-1 1 357,-10 4 0,-1 0 0,0 1 0,0 1 12,2 0 0,0 0 0,1 1 0,3 0 18,2 1 1,4 0 0,2 1 0,0 1 0,0 2-254,-9 1 1,1 0-1,0 2 1,1 0 0,-1 1-1,0-1 143,-1 0 0,1 0 1,0 0-1,-1 1 0,0 0 1,-1 2-5,6 3 0,0 1 0,-2 2 0,-2 0 0,-3 2-45,9 5 0,-5 2 0,-1 3-45,-1 1 1,-2 2 0,-1 1 68,-3 2 1,-1 2 0,-2 1 136,-2 0 0,-2 2 0,-1 7-81,-11-7 0,1 7 0,-2 2 0,0 2 0,-1-1 0,-3-5-3,1 4 0,-3-3 0,0 0 1,-1 4-11,-1-2 0,1 4 1,-1 2-1,-1 0 1,-2-3-1,-3-4 172,-3 12 0,-4-4 1,-3-1-159,-2 0 0,-3 1 1,-1-1 83,-2-2 0,-1 0 0,-3 0-119,-3-2 0,-3-1 0,-1-1-1,-1-2 0,-2-1 0,-5 0-164,-2-1 0,-5 0 0,-2 0 0,2-3 164,-3 1 0,-1-3 0,-2 1 21,2-3 1,-4 2 0,0-2 0,1-4 78,-2-1 0,0-5 0,0 0-147,-2 0 0,-1-2 0,-1 0 219,-2-1 1,0-2 0,0 0 1,-2-1 1,0-2-1,-5-1 37,11-4 1,-3 0 0,-2-2 0,-3 0 0,-2-2-161,10-3 1,-3-1 0,-2 0 0,-1-2 0,0 0 0,0 0 0,1 0 0,2 0-78,-9 1 0,2-1 1,1 0-1,0 0 0,-1-1 1,-2-2-5,8 0 0,-2-1 1,-2 0-1,1-1 1,0 0-1,1-1 1,4 0-1,3-2-36,-15-3 0,6-1 1,2-2-1,0 0 54,-2-2 1,1 0 0,1-1 0,-1-1-46,2 0 0,1-2 1,-1 0-1,2-1 75,2 0 0,1 2 0,0-4 1,-3-7-134,11 2 0,-4-6 0,-1-3 0,0-3 1,-1 0-1,2-1 0,3 3 0,4 3 55,-2-2 0,5 4 0,1-1 0,1-1 1,-4-4 59,4 3 0,-4-4 0,-2-1 0,0-2 0,2-1 0,2 0 0,5 1 0,6 2-38,3-9 1,7 0-1,5 1 1,1 0-1,1 2 22,-2-1 1,1 2 0,2-1-1,4-4-118,3 1 0,1-4 0,2-3 0,4 0 0,3 0 0,5 3 58,5 5 1,4 1 0,5 0 0,2 1 0,1 0 0,0 2 0,-2 0-16,0-2 1,-1 2 0,0 0-1,1 1 1,2 0 0,3 1 113,-3 6 0,2-1 0,2 1 0,2 0 0,0 1 0,2 1 0,0 3 0,1 3 39,5 0 1,2 3-1,1 3 1,1 1-1,0 2 1,-1 0-1,-2 1-11,0-1 0,-2 2 1,-1 0-1,2 2 1,2-1-1,4 1 13,-6 2 1,2 0 0,3 0-1,2 0 1,1 0 0,1 1 0,1 1-1,0 1 1,0 2 0,0 1-73,-3 2 0,1 1 0,0 2 0,1 1 0,1 1 0,-1 1 1,1 0-1,-1 0 0,-1 1 0,-1-1 0,0-1-41,4 1 1,-1-1 0,-1 0 0,-1 0 0,0 1 0,0 0-1,1 1 1,0 0 0,1 2 13,-6 0 0,1 1 0,2 0 0,0 1 0,1 1 1,-1 0-1,-2 0 0,0 1 0,-3 0 0,-3 1 1,-3 0 17,8 4 0,-4 1 0,-3 0 0,-1 2 1,-2-1-1,2 2-30,9 3 0,-1 1 0,-1 1 0,0 1 0,-1 0-13,-2 1 0,-1 1 0,0 1 0,-2 1 0,0 0 10,-2 1 1,-1 1 0,-1 0 0,-1 2 0,-1 0-8,-2-1 0,-1 0 1,-1 1-1,-1 3 1,-2 5-84,-3 4 1,0 6 0,-1 4-1,-2 2 1,-1 0 0,-2-2 0,-3-4 139,0-1 0,-3-2 0,-2-2 0,-1 2 0,0 3 0,-1-2 0,1 4 0,0 2 0,-1 0 0,-3-1 0,-4-3 0,-5-4 0,-10 8 0,-7-4 0,-3-3 0,3-6 0,4 6 0,-2-6 0,-12 3 0,1-1 0</inkml:trace>
  <inkml:trace contextRef="#ctx0" brushRef="#br0" timeOffset="767112">18637 16997 1286,'58'0'-172,"0"-1"1,0 1-1,-13 0 1,-2 1 0,6 0 248,-1-1 1,5 0-1,5 0 1,1 1-1,-3-1 1,-3 1 72,4 1 1,-5 0-1,1 1 1,7 1 22,-12-1 0,3 0 0,4 1 0,1 0 1,2 0-1,0 1 0,1 1 0,-2 0-110,-4 0 1,2 2-1,-1 0 1,2 0-1,-1 1 1,0 0 0,-1-1-1,-1 1 1,-1-1-84,7 1 0,-1-1 1,-2 0-1,0 1 1,1-1-1,0 2 0,2 0-115,-4 0 1,2 1 0,3 0-1,-1 2 1,1-1 0,-2 0-1,-4-1 1,-3 0 0,-6-1-112,9 3 0,-7-2 1,-3 0-1,3 0-35,6 3 0,3 0 0,-3 0 1,-4-2 280,-7-1 0,-4-2 0,-5 0 0,19 5 0,-10-4 0</inkml:trace>
  <inkml:trace contextRef="#ctx0" brushRef="#br0" timeOffset="767345">17836 17038 11793,'-22'-2'-599,"3"1"202,47-2 1,25 0 792,-13 2 0,8 1 0,4 1 0,2 0 0,-3-1-1375,-2 1 1,-1-1 0,0 0 0,2 1 0,3 0 1040,-2 1 0,2 0 0,3 0 0,1 0 1,-1 0-1,-1 1 0,-3 1-218,7 0 0,-2 1 0,-2 0 0,0 1 0,2-1 182,-7 0 1,0 0-1,0 0 1,1 1 0,2-1-1,3 1-80,-6 0 0,3-1 0,1 2 1,2-1-1,1 1 0,-1-1 0,0 1 1,-2-1-1,-2 0 6,4 1 1,-3-1 0,-2 0 0,1 0 0,1 1 0,3-1-1,5 2-269,-13-3 0,3 1 1,3 0-1,2 1 0,2 0 1,2-1-1,-1 1 0,1 0 1,-1 0-1,0 0 0,-3-1 1,-2 1-1,-3-1 1,-4-1 81,13 2 1,-4 0-1,-4-1 1,-2 0 0,1-1-1,2 1 1,3 1 192,-5-1 1,2 0-1,3 0 1,1 0-1,1 1 1,-2-1-1,0 0 1,-4 0-1,-2-1 1,-5 0 41,9 2 0,-3-2 0,-4 1 0,-4-1 0,-3-1 0,17 2 0,-6 0 0,-3 0 0,1-1 0</inkml:trace>
  <inkml:trace contextRef="#ctx0" brushRef="#br0" timeOffset="767561">17980 17222 12734,'-1'-3'-1571,"36"-5"0,20 1 1571,-16 1 0,8 2-462,-9 0 0,6 0 0,5-1 0,4 1 1,2 1-1,1 0 772,-8 1 0,1 1 1,4 1-1,1 0 0,1 0 1,1 0-1,0 1 0,-1-1 1,-1 1-1,-2-1-448,7 1 1,-3-1-1,0 0 1,0 1-1,0-1 1,1 1 0,1 0-1,3 1 138,-7-1 0,1 1 0,2 0 0,1-1 0,0 2 0,2-1 0,-1 0 0,-1 1 0,1 0 0,-2 0 0,-1 1-135,0 0 1,1 1-1,-1 0 1,-1 0-1,0 1 1,0-1-1,-1 1 1,-1 0 0,-1-1-1,0 0-30,2 1 1,-2-1-1,-2 0 1,0 0-1,0 1 1,1-1-1,3 1 1,2 0 114,-6-1 0,4 1 0,2 1 0,2-1 0,1 1 0,0 0 0,-1-1 0,-1 1 0,-2-1 0,-4 0 0,-3 0 0,-5-1 0,22 3 1,-9-2-1,-3 1 0,3-1 0,-2 1 0,0-1 0,-1 1 0,1-1 0,0 0 0</inkml:trace>
  <inkml:trace contextRef="#ctx0" brushRef="#br0" timeOffset="786734">15681 13466 14627,'11'10'563,"-2"-2"-216,-9-8-196,76-14-2611,-21 6 2460,-16 1 0,6 0 0,-2 0-536,3 2 1,-1 0 508,4 0 1,3 0-28,-6 2 1,3-1 0,-1 1-188,-5 0 0,-1 1 1,0 0 27,-1 0 0,-1 0 1,-3 1-212,2-1 1,-7 2-56,-10 0-893,-13 0 196,-17 0-218,-12 0 900,-10 0 1,-1 0-1,2 0 1,-17 0 0</inkml:trace>
  <inkml:trace contextRef="#ctx0" brushRef="#br0" timeOffset="786884">16030 13445 8948,'-23'1'3220,"5"0"-2486,18-1-157,0 0-4548,-33 57 4113,21-22-139,-6 5 0,-1 6-363,8 5 1,4-1 322,2-18 1,0-1 31,-4 18 1,1-2-166,2-8-428,1-6-278,1-7-233,1-6-173,-1-6 1282,-2-5 0,3-5 0,-2-2 0</inkml:trace>
  <inkml:trace contextRef="#ctx0" brushRef="#br0" timeOffset="787034">15743 13835 12154,'1'8'1798,"0"-3"-1742,-1-5 669,0 0-582,105-15-4141,-47 7 3854,-14 2 0,8-1 1,-4-1-524,5 1 0,-5-1-50,-10 2 0,1 0-148,8-2 0,2-1 521,2-3 1,-6 1 0,-2 1 0,-13 2 0,0-1 0</inkml:trace>
  <inkml:trace contextRef="#ctx0" brushRef="#br0" timeOffset="787174">16605 13630 10681,'0'7'2910,"0"-2"-2462,0-5-42,-37 53-3084,19-21 1,-2 1 2654,-6 8 1,0-1-31,6-3 0,3-5 1014,1-4-3028,0 3 275,6-12-451,1 0 2457,5-14 1,2-2 0,0-3 0</inkml:trace>
  <inkml:trace contextRef="#ctx0" brushRef="#br0" timeOffset="787334">16359 13486 13000,'1'4'1862,"0"-1"-1949,-1-3-1758,76 9 123,-37-3 638,10 1 0,3 1 1084,3 1 0,-44-7 0,-1 0 0</inkml:trace>
  <inkml:trace contextRef="#ctx0" brushRef="#br0" timeOffset="787683">16687 13876 12840,'-8'-10'1280,"2"2"-1227,6 8-526,0 0-31,54 31-571,-18-23 845,14 4 1,3-5-1655,-1-20 1884,-19 1 0,-3-2 198,3-11 8,-6-14 262,-13-1-224,-8 1-244,-15 8-233,-20 16 186,-2 8 47,-16 6 239,16 8 0,-2 4 61,-3 3 0,1 3-467,-1 0 0,1 1 332,3 1 0,3 0 110,-3 7-133,7-2-133,10 0-9,6-1 89,27 22-498,5-17 109,-2-6 1,4-2-376,22-3 1397,7-4-741,-24-9 1,1 0-226,2-2 1,1 0-550,-1 0 1,2-2 431,4-5 1,3-4 0,-5 3-1,13 1 1,-11-5 0,1 0-1</inkml:trace>
  <inkml:trace contextRef="#ctx0" brushRef="#br0" timeOffset="787874">17549 13486 7032,'9'8'1807,"-3"-1"835,-6-7-1278,0 0-1143,-62 57 224,30-19-475,2-4 0,-7 8 0,6-2-427,4 6 0,5-1 199,-2 0 1,2 0-82,4-5 1,5-1-1679,7-9 1,1-2-87,0 9-1736,4 1 3839,8-25 0,-5-6 0,4-5 0</inkml:trace>
  <inkml:trace contextRef="#ctx0" brushRef="#br0" timeOffset="788252">18021 13548 12896,'-11'-4'1342,"3"1"-1096,-19 27 1,-4 11-5222,-3 4 5117,9-12 0,-5 5 0,4-2-92,4-4 1,2 1 365,-8 19 0,1 2-607,11-12 1,2 0-38,-4 7 0,3-2 633,10 3-898,8-24 87,1-6 161,5-6 287,8-18 38,-7-5-78,3-15 113,-10-1 11,-2-2 28,-5 2 3295,-3 3-3188,-6 4 240,-19 6-91,-1 16 0,-3 5 7,-22 3-43,9 9 0,3 5-49,5 7-209,17-9 0,2 1-37,2 5-15,8 10-25,19 1-39,9 0-393,19-5 85,7-14-979,6-4 839,6-4-536,-7-7 0,0-4-527,-16-3 0,-1-1 506,7 0 0,-5-2-3776,-12-12 4781,-29 2 0,7 11 0,-8-1 0</inkml:trace>
  <inkml:trace contextRef="#ctx0" brushRef="#br0" timeOffset="788455">15701 14246 12090,'-42'4'2926,"9"0"-2497,33-4-180,18 50-2095,31-29 2117,-15-6 1,7 4 0,4 0-1,-2-5-1054,10-4 0,1-6 0,4 0 797,-11 1 0,1-1 0,3 1 0,2-1 0,4 0-123,-7-1 0,3 0 0,3 0 0,1 0 0,2-1 1,-1 1-1,-2-1 0,-1 1-507,0 0 1,-2 0 0,0 0-1,-1 0 1,1 0 0,0 0 0,2 0 154,0 0 0,2 0 1,1 0-1,1 0 0,-1 0 1,-1 0-1,-2 0 0,-3 0 380,2 1 0,0-1 0,-2 1 0,-3-1 1,-5 1-1,-6-1 0,12 1 0,-8-1 0,-1 1 1,0-1-1</inkml:trace>
  <inkml:trace contextRef="#ctx0" brushRef="#br0" timeOffset="788637">15599 14410 16565,'46'13'-27,"0"0"1,-2-3 0,4 0-1168,2-2 1,8 1 0,3-1 0,-1 0 1308,-5-2 1,0 1 0,0-1-1,2 0-115,-5-1 0,0 1 0,1 0 0,2 0 0,-1 0-204,-5-1 0,1 0 0,0 0 1,0 0-1,1 0 0,0 1 115,1-1 0,-1 0 0,0 1 0,3 0 0,2 0 0,5 1 72,-12-2 1,5 2 0,3-1-1,3 2 1,2-1 0,0 1 0,1-1-1,-2 1 1,-2-1 0,-3 0 0,-4-1-1,-5 0 1,15 1 0,-8-1-1,-4 0 1,2 0 0,6 1 0,-2 0-1,-1 0 1,0 0 0,0 0 0,0 0-1,1 0 1,-1 0 0,0 0-1,0 0 1</inkml:trace>
  <inkml:trace contextRef="#ctx0" brushRef="#br0" timeOffset="790705">2135 4434 9181,'-6'9'1714,"2"-2"-286,4-7 2867,0 0-3781,-19 2-455,15-1 145,-14 1-389,20-2 758,11 2-576,5 0 1,28 3 1,13 1 15,-12-2 0,3-1 0,2 1-838,-7-1 1,2 0-1,1 0 1,4 0 802,-4-1 0,4 0 1,1 0-1,1 0 1,-1-1-1,-4 0-616,7 0 0,-4 0 1,1 0-1,3-1 606,-9 1 1,2-1 0,1 1 0,2-1 0,1 1-1,2-1-63,-2 0 0,3 0 0,2 0 1,2-1-1,-1 1 0,-1 0 1,-2-1-1,-4 1-213,0 0 1,-4-1 0,-1 1 0,-1 0 0,3 0 0,3-1 273,1 1 1,5 0 0,2-1 0,1 1 0,0 0 0,-2-1-1,-4 1 1,-4 0-198,1-1 0,-5 1 1,-2 0-1,-1-1 1,1 1 204,12 0 1,-1 0-1,0 0 1,-1 0 14,-2 0 0,0 0 0,0 0 0,-2 0 9,-1 0 1,-1 0-1,-1 0 1,0 1 175,-4-1 0,-2 1 0,2-1 0,1 2-156,2-1 1,3 1 0,0 0 0,-2 0-1,-4 0 15,3 0 1,-5-1-1,2 2 1,16 0 1,2 0 0,-12 0 79,-5-1 1414,-14 0-1238,-14 0 2105,-8-2-2068,-6 1 1129,-2 0-9388,-1 0 9587,1 1-1656,0 1 0,1-1 0,-1 0 0</inkml:trace>
  <inkml:trace contextRef="#ctx0" brushRef="#br0" timeOffset="807557">15620 12747 10135,'-10'-8'373,"2"1"-309,8 7-33,-44 61-37,41-36-26,-16 12 0,8-2-24,58-11 11,-5-8-1017,-11-7 0,2-2 499,16-2-431,1-4-3573,-6-1 4567,1-6 0,-25 4 0,-1-4 0</inkml:trace>
  <inkml:trace contextRef="#ctx0" brushRef="#br0" timeOffset="807746">16153 12706 11910,'9'11'182,"-2"-3"-182,-7-8 12,0 0-2905,5 53 2893,0-31 0,2 33 0,-3-46 0</inkml:trace>
  <inkml:trace contextRef="#ctx0" brushRef="#br0" timeOffset="807910">16195 12275 12112,'1'5'680,"0"-1"-1182,-1-4 0,0 0 0</inkml:trace>
  <inkml:trace contextRef="#ctx0" brushRef="#br0" timeOffset="808090">16523 12337 5242,'11'5'1045,"-2"-2"1323,-9-3-2368,0 0 135,-19 49-135,11-22-2,-4 6 1,1 2-136,5 1-996,4-1 1,3 2 1132,3-4 0,0-1 0,-2-1 0,0-2 0,8 7 0</inkml:trace>
  <inkml:trace contextRef="#ctx0" brushRef="#br0" timeOffset="808544">16400 12645 11807,'-17'-17'1503,"3"3"-1475,14 14 0,0 0-1610,92 5 401,-47-4 341,-8 1 1,7 0 0,-6-1-163,10-1-76,-1-1 165,-1-2 1174,-16 0 1,-1 0-634,24-6 1192,-12 1 230,-17 0 554,-23 5 471,-22 1-1532,6 0 135,-30 11-460,19-1 991,-9 8-1136,13-3-73,4 0-51,3-1-168,4 5-439,10 3 249,6-5-489,19-2 517,-2-13-3,10-6-1026,5-9 1338,-10 1 72,5-4 254,-16 7 183,-4 4 627,-5 3-75,-3 7-841,1 14 497,-2-2-1370,8 15 8,-2-16-1240,12 3 1957,5-14 0,-10 1 0,2-7 0</inkml:trace>
  <inkml:trace contextRef="#ctx0" brushRef="#br0" timeOffset="808726">17262 12316 3784,'6'10'3145,"-2"-2"-92,-4-8-3025,-14 60-28,6-29-217,0 8 1,-2 9 0,3-6-2271,0 4 1912,2-5 0,1-2-963,4-14 968,0-4-2177,0-6 2747,0-5 0,0-6 0,0-2 0</inkml:trace>
  <inkml:trace contextRef="#ctx0" brushRef="#br0" timeOffset="808891">17036 12522 10536,'-6'-11'691,"2"2"-148,4 9 185,0 0-809,66 0-4879,-31 0 4692,9 0 1,1 0-480,-5 1 747,0-1 0,-2 0 0,-6 0 0,23 0 0</inkml:trace>
  <inkml:trace contextRef="#ctx0" brushRef="#br0" timeOffset="809041">17446 12501 9822,'-1'19'1597,"-9"17"0,-1 3-7800,5 8 5771,-4-8 1,2-2-568,11 4 1341,4-27-1563,2-4-697,-1-5 1565,-1-5 1,-4-1 0,0 0 0</inkml:trace>
  <inkml:trace contextRef="#ctx0" brushRef="#br0" timeOffset="809594">17364 12337 9941,'-3'-4'2749,"1"0"-1798,2 4-1929,69 26-1389,-41-15 1626,14 5 1,-3 1-954,-18-5 1694,-6-1 0,-6-4 0,-4-3 0</inkml:trace>
  <inkml:trace contextRef="#ctx0" brushRef="#br0" timeOffset="810191">17631 12665 10860,'8'9'1706,"-2"-2"-1426,-6-7-224,0 0-527,-5 51 188,4-29-1090,8 22 0,4-2 762,2-23 163,19 14 157,-16-31 274,0-5 401,9-20 134,-4-18-289,-1-1-261,-9-5 250,-10 21-80,0 3 234,-11-8 348,-10 10-502,1 1-44,-3 11 106,14 8-17,3 1-207,2 0 49,18 0-105,-2 0-28,16 0-280,9 1 154,7 4 106,-8 5 1,1 1-201,5 5 304,7 12 50,-40-12 23,-2 1-6,-4 13-31,-2-12 127,-1 8-93,-2-19-17,0-3 25,0-3 148,0-1-943,4-6 398,3-1-28,15-14 218,0 5 28,10-6 107,5 9 756,-2 6-1909,0 3 1525,-10 7-345,-2 16 20,-12-3-109,5 12-5,-13-10-76,-1 1-2989,-1-1 631,0 7 1571,0-7 868,0 5 0,0-14 0,0-1 0</inkml:trace>
  <inkml:trace contextRef="#ctx0" brushRef="#br0" timeOffset="811091">18575 13219 12798,'-6'-9'659,"2"2"-102,-38 3 0,-16 4-544,19-3 0,0 0 0,-3 0-1900,-11 0 0,-3 0 1,1-1 1898,4 0 0,1 0 0,3-1 19,-3 0 0,0-1 73,-4-1 0,-4-1 0,-3 0-71,9 1 1,-1 0 0,-3-1 0,-7 0 4,14 1 1,-5 0-1,-4 0 1,-3-1 0,-1 1-1,0-1 1,1 0-1,3 1 1,5 0-182,-7 0 1,6 0-1,1 1 1,-1-1-1,-1 1 1,-6-1 145,12 1 1,-3 0 0,-3 0 0,-2 0 0,-1 0-1,-1-1 1,2 1 0,1 0 0,3 1 0,4 0 0,4 1-115,-11-1 0,7 1 0,2 0 0,1 0 0,-4 1 120,-1-1 0,-1 0 1,-2 0-1,0 0 0,0 1 1,2-1-2,-6 1 0,0 0 1,1 1-1,1-1 1,4 1 11,0 0 0,4-1 0,0 2 1,-2-1-66,-8-1 0,-2 1 1,1 0-1,7 0 50,8 1 1,5-1 0,2 1-6,-12-1 0,3 1-3,9 0 0,2 0-86,-16 0-88,18 1 578,15 0-1084,21 7 1053,1-3-1258,15 8 3358,-9-8-2361,3 1 2635,-7-4-2509,0 1-47,-3-6-51,-1 0-55,0-4-74,1-3 146,1-15-154,-1 5 3,2-12-8,-2 9 13,3-2 17,6-20-106,2 5 0,4-5 36,1 4 0,2-4 0,0 2-1098,-3 5 0,0 1 0,1 1 1107,3-4 1,0 1 0,0 4 11,-3 7 0,-1 3 1,-1 2 1,2 0-5,9-9 1,2 2 16,-5 8 1,-1 1-81,1-1 1,-1 2 137,4 1-12,-21 16 26,-2 2 3990,-2 0-3646,-1 1-247,0 1-58,0 0 272,2-1-292,5 1-72,5-1 36,24 1 1,16 2 0,-3-1-1645,-5 1 0,2 0 1599,-2 0 0,7 1 0,2-1 0,0 1 0,-2 1 0,0 0 0,2 0 0,5 1-360,-10 0 1,3-1 0,3 1 0,1 1 0,2-1 0,2 1-1,0 0 309,-9-1 1,2 0 0,1 1 0,2-1 0,0 1 0,0 0 0,1 0 0,-2 0 0,0 0 0,-1 0-166,0-1 0,-1 1 0,0 0 0,0-1 0,-1 1 0,1-1 0,-2 1 0,1 0 0,0 0 158,5 1 1,1 0-1,1 0 1,-1 0-1,-1 0 1,-2 0-1,-4 0 1,-3-1-335,11 2 1,-7 0 0,-1 0-1,-1 0 260,-1 0 1,-2-1-1,1 1 1,2 1-113,-6-1 0,1 0 0,1 1 0,0 0 0,1 0 29,3 1 0,1 0 0,0 0 0,-1 1 0,-3-2 296,0 1 1,-2-1 0,-2 0 0,1-1 78,15 5 1,-1-1 0,-11-3 867,5-1 1769,2 3-2265,-13 5-227,-6 4 26,-27 7 1780,-10 29-2085,-5-18 1,-5 6-260,1-5 1,-3 5 0,0 1-1,0-4-226,-5 14 1,-1-2 165,1-6 1,-2 2 0,2-8-1105,-10 6 616,-4-8-1380,1-7 1722,-15-5 0,27-14 1,-8-4-1</inkml:trace>
  <inkml:trace contextRef="#ctx0" brushRef="#br0" timeOffset="811761">15722 12316 6764,'5'0'4631,"-1"0"-3180,-4 0-431,-36 30-671,16-12-2018,-5 3 1,0 1 1873,-3 3-51,-2 2 247,-3 2 1,-3 3-495,5 0 1,0 1 29,-2 0 0,3 0 1,10-5 1,6-3-73,10-1-20,9-1-684,21 4-190,18-16 1,5-4 845,-16 0 0,1-2-74,19-2 1,0-5 91,-22-3 1,-2-1 90,18-2 1117,-9 1 1870,-23 4-2735,-22 3 183,-8 0 2,-3 1 386,-14 1 80,-20 0-408,-5-4-388,0-4 20,16-6-7,16-3-226,-6-19-126,15-10 98,4-2-325,22-1 154,14 15-110,9-2-832,8 1 0,8-1 691,-13 13 0,1 2 0,0 0-62,0-2 1,-1 1 0,0 1 348,13-1 0,-4 5 342,-6 6 0,-19 4 0,-4 2 0</inkml:trace>
  <inkml:trace contextRef="#ctx0" brushRef="#br0" timeOffset="812141">15989 12645 8665,'5'10'3159,"0"-1"-1532,-5-9-1478,-27 66-312,20-39-444,-9 16 1,6 1-457,18-17 0,-6-6 0,8-8 1</inkml:trace>
  <inkml:trace contextRef="#ctx0" brushRef="#br0" timeOffset="812295">16030 12337 11348,'9'9'1540,"-3"-2"-1342,-6-7-478,60 0-789,-25 0-2709,15 0 0,2 0 3778,-6 3 0,-5-1 0,-23 1 0</inkml:trace>
  <inkml:trace contextRef="#ctx0" brushRef="#br0" timeOffset="812542">16277 12747 4556,'0'11'1742,"1"-3"4,-1-8-1491,0 0-146,57-20-198,-29 13-501,6-2 0,10-2 0,-7 3 590,12 0 0,-17 3 0,-3 1 0,-7 1 0</inkml:trace>
  <inkml:trace contextRef="#ctx0" brushRef="#br0" timeOffset="812709">16482 12501 9488,'1'9'1966,"0"-2"-1042,-23 43-924,12-23-1090,-4 15 1,0 1 16,8-5-184,0 11 1257,5-9 0,1-20 0,0 1 0</inkml:trace>
  <inkml:trace contextRef="#ctx0" brushRef="#br0" timeOffset="813046">16687 12604 9189,'-1'-8'2187,"0"2"-384,1 6-1800,0 0-101,51 44-790,-28-25 0,2 1-1177,18 16 1,1 0 1941,-19-16 0,-3-3 0,7 6 0,-23-19 0</inkml:trace>
  <inkml:trace contextRef="#ctx0" brushRef="#br0" timeOffset="814698">19088 13035 11339,'-40'3'-508,"0"-1"1,0 1 0,4 0-1,-2 0 508,-9 3 0,-11 3 0,1-1 0,12-1 0,15-2 0,3 0 0,-22 4 0,1 0 0</inkml:trace>
  <inkml:trace contextRef="#ctx0" brushRef="#br0" timeOffset="824784">16256 12583 9164,'-3'-7'736,"1"2"-700,2 5 866,0 0-748,-29 24-64,16-5-85,-20 16 40,19-4-45,4-11 36,-10 12-36,7-14 0,-4 4 0,5-10-2,1-2-85,-2 0-42,5-6 67,2 0 15,4-5-71,2-5-181,0-5 89,6-21 145,1 3 93,9-11 0,2 1 73,-2 4-16,0 5 1,0 3 334,-6 17-193,-4 5 235,0 2 75,-5 7-257,0 0-109,-1 6-17,-2 1-118,-2 5 46,-2 2-18,-1 2-2,-1 0-34,-2 3-82,3-8-144,0-1-248,4-8-777,0-3 486,3-1-1004,-1-2 1741,1-14 0,0 11 0,0-11 0</inkml:trace>
  <inkml:trace contextRef="#ctx0" brushRef="#br0" timeOffset="824999">16112 12337 5907,'6'0'3514,"-1"0"-1394,-5 0-1972,16 1-106,-6 1-42,15 1-36,-10 1-9,0-1-64,1 2-154,-2-2-45,-2 1-849,2 0 519,-7-1-174,0 0 812,-19 1 0,9-2 0,-9 1 0</inkml:trace>
  <inkml:trace contextRef="#ctx0" brushRef="#br0" timeOffset="825379">16338 12645 10177,'7'1'322,"-2"1"-319,-5-2-300,0 0-14,55 0-235,-30 0 140,8 1 0,2-1 406,1 0 0,-19 0 0,5 0 0</inkml:trace>
  <inkml:trace contextRef="#ctx0" brushRef="#br0" timeOffset="825699">16482 12398 8536,'7'1'2086,"-1"0"-1976,-6-1 1262,0 0-1272,-19 53-41,6-11-295,2-5 0,-2 0 300,5-8 1,1-2 160,-7 15-169,2-8-11,0-6-3,6-18-42,1-2-73,1-1 28,2-1-526,0 0 381,4-1 448,3 0-351,6-4-150,14 0 122,0-2-41,10-3-76,-7-2-1053,22-13 560,-20 7-731,12-7 1462,-27 8 0,-7 5 0,-2 0 0</inkml:trace>
  <inkml:trace contextRef="#ctx0" brushRef="#br0" timeOffset="826252">16667 12481 6227,'7'6'3522,"-1"-1"-3385,-6-5 793,0 0-659,31 11-218,-16-3-41,25 9 32,-25-3 24,14 15-68,-11-11-3,11 11 3,-15-16-37,-1-1 37,0-1-84,-2-2-61,-2-1-281,2 0 281,-5-3-9,0 0 98,-4-4 28,-2 0 137,-5-4-25,1 1-39,-3-3 13,-4-1-58,5 2 0,-5-3 6,6 3 11,-1 0-9,1-1-8,-1 0 0,0-1-154,-9-4 154,4 4 0,-4-2-5,7 5-32,2 1 32,2 1-43,2 0-1537,1 1-358,4 4 1943,0-1 0,0 2 0,0-3 0</inkml:trace>
  <inkml:trace contextRef="#ctx0" brushRef="#br0" timeOffset="826609">17139 12604 10037,'11'5'731,"-1"-1"-770,-10-4-143,0 0-821,56-3 21,-35 1-1889,12 1 1,-3-2 2870,-17 0 0,-7 2 0,-2-1 0</inkml:trace>
  <inkml:trace contextRef="#ctx0" brushRef="#br0" timeOffset="826832">17200 12440 11149,'1'7'1436,"0"-1"-1296,-20 27 0,-5 6-42,9-9-98,-10 13 0,2 0-750,17-15-20,3-9-51,2 1-198,7-12 1019,16-4 0,-12-2 0,10-2 0</inkml:trace>
  <inkml:trace contextRef="#ctx0" brushRef="#br0" timeOffset="827029">17364 12624 11412,'1'8'952,"-1"-1"-381,0-7-1156,0 0-216,-14 48-33,11-32-169,-11 36-412,19-46 0,-4-3 0,4-1 0</inkml:trace>
  <inkml:trace contextRef="#ctx0" brushRef="#br0" timeOffset="827201">17426 12378 8926,'5'1'2167,"-1"0"-1812,-4-1-1976,12 21-4279,-7-12 5900,12 17 0,-14-22 0,1 0 0</inkml:trace>
  <inkml:trace contextRef="#ctx0" brushRef="#br0" timeOffset="827429">17590 12747 10040,'7'2'1092,"-2"0"-1361,-5-2-22,0 0-73,-17 49-129,17-31-182,-10 38-145,22-48-129,4-2 101,7-3 0,-12-2 0,3-1 0</inkml:trace>
  <inkml:trace contextRef="#ctx0" brushRef="#br0" timeOffset="827579">17611 12768 7184,'-5'-10'1030,"1"3"-884,4 7-1005,0 0 1,0 0-1</inkml:trace>
  <inkml:trace contextRef="#ctx0" brushRef="#br0" timeOffset="827829">17857 12665 10356,'9'7'1028,"-1"-2"-983,-8-5-390,0 0-192,59 23-256,-37 2 688,10-8 0,-3 0-21,-22 9-2,-7-14-46,-1-1-61,-2-1-132,-2-2-134,-2-1-347,-6 1 0,8-4 0,-3 1 0</inkml:trace>
  <inkml:trace contextRef="#ctx0" brushRef="#br0" timeOffset="827979">18124 12788 6803,'10'11'2683,"-1"-2"-3050,-9-9 178,0 0 1,0 0-1</inkml:trace>
  <inkml:trace contextRef="#ctx0" brushRef="#br0" timeOffset="829247">14819 13158 11317,'6'2'-73,"-1"0"17,-5-2 56,53-8-866,-17 2 1,3 0 1128,14 0 1,4-1-20,-17 3 1,2 0-1,-2 1-493,15 1 0,1 2 401,-14 0 0,0 0 0,2 1-698,3 0 0,1 1 0,2 0 588,0 0 0,1 1 0,8 0-52,-15 0 1,6 0-1,3 1 1,2-1-1,0 1 1,-3-1-1,-3 0-386,1 0 0,-4 0 0,0 0 0,1-1 0,3 1 327,2 0 1,3 0 0,3 0-1,1 0 1,-2 0 0,-2 0-1,-5-1-222,7 0 0,-6-1 0,0 0 0,3-1 61,-7 1 1,4-1 0,0 1 0,1-1 0,-1 0 0,-3 1-45,9-1 1,-4 0 0,2 0 0,3 0 221,-11 0 0,3 0 0,2 0 0,0 0 0,1 0 0,-3 1 0,-3-1 66,4 2 1,-3 0-1,-2 0 1,0 0 0,2 0-60,5 0 1,1 1 0,0-1 0,-2 1 0,-3 0 68,10 2 1,-3 0-1,-5 0 429,9 2 1,-9-1-409,-6-1 44,-14-1 2334,-14-2-1527,-10 0 1522,-3-1-2233,-5-1 3025,-3 0-3300,-1 0 550,-4 0-525,2 0-49,-8 0 108,7 1-84,-4 0-72,9 2-182,-1 2 254,1 0 42,-3 2 158,1 0-46,1-1-28,2 0 9,2-5-2425,0 0 1313,0 0-181,0 1 371,0 0 877,0 0 0,0-2 0</inkml:trace>
  <inkml:trace contextRef="#ctx0" brushRef="#br0" timeOffset="832485">15229 14903 2133,'-39'25'412,"1"1"0,-1 0 0,0 1 0,1 0 0,2 2-610,7-2 0,1 1 0,0 4 343,-3 6 0,-1 5 0,0 3 0,3-3-58,-2 5 1,4-1 0,-1 4-45,1-2 1,-1 5-1,2 0 1,4-3-15,4 2 1,3-1 0,3 0-110,0 1 0,1 1 1,2-1 82,2 1 1,1-1 0,2 0 28,0-1 0,1 0 0,2 0-32,2-3 0,1 0 0,4 2-96,1-4 0,3 2 0,2 1 0,2-2 28,5-1 0,2 0 0,3-1 0,-1-1 22,0 1 1,0-2-1,2 0 1,5-1 46,4-5 1,4-1 0,3-1 0,0-3 0,-2-3 16,8 3 1,-1-6 0,4 1-19,-10-7 0,3 0 0,0 0 0,1-1 0,-2-2-27,1-2 0,-2-2 1,2-1-1,6-1 11,-1-2 1,5-1 0,4-1 0,2 0 0,0-1 0,-3 0 0,-4-1 15,1 0 0,-3 0 0,-2-1 0,2-1 0,4 0-10,-8-1 1,4 1 0,1-1 0,2 0 0,0-1 0,0-1 0,-1-1 0,-3-2-76,7-3 0,0-2 0,-2-1 0,0-2 0,-2 0 1,-1 0-27,1 0 0,-3-1 0,0 0 0,0-1 0,3-1 33,1-1 1,2-2 0,2 0-1,-1 0 1,-1-2 0,-4 1 73,-2-1 0,-3 0 0,-1-1 0,-1 0 0,1-1-118,-1-1 0,1 1 0,-1-2 0,1 0 0,1-3-72,-4 1 0,2-1 0,0-2 1,1-1-1,-1 0 0,-1 0 1,-2 2 193,4-4 0,-1 0 0,-2 1 0,0-1 0,2-2 0,-1 0 0,2-2 0,1-1 0,-1-1 0,-3 2 0,-3 0 0,1-3 0,-4 1 0,-3-1 0,0 1 0,-2 0 0,-1-1 0,-2 1 0,-1-1 0,5-10 0,-2-1 0,-2 1 0,-4 2 0,-3 0 0,-2-1 142,-3 5 0,-2-1 0,-4-3 546,-7-5 0,-5-5 0,-3 1 0,-1 4-417,0 5 1,-3 4 0,-3-2 39,-1-4 0,-2-2 1,-4 0-1,-4 5 49,-5 9 0,-5 4 0,-1 2 0,0 1-220,-3-4 0,0 3 0,-4-1 4,1 1 0,-3-1 1,-2 1-1,2 3-55,-3 1 1,0 2 0,-8 0-59,11 7 1,-6 0-1,-4-1 1,-2 1 0,0 0-1,1 1 1,5 2-40,-3-1 1,3 2 0,0 1 0,-1 0-1,-4-1-6,5 2 1,-3-1 0,-2-1 0,-2 1 0,0 0-1,0 1 1,4 2 0,2 1-19,-6 1 0,3 2 0,2 2 0,-2 0 0,-3 2-6,8 0 0,-2 1 0,-3 0 1,0 1-1,-1 0 0,1 1 1,1 0-1,2 0-37,-5 1 1,2 0 0,1 0 0,0 1 0,-1 1 0,-2 0 74,6 0 0,-2-1 0,0 1 0,-1 0 0,-1 1 0,0 1 0,-1 2 0,1 1 5,-1 2 0,-1 2 0,0 1 0,-1 1 0,0 1 0,0 1 0,1 0 0,2 0 1,2 1 33,-5 2 0,2 0 0,2 1 0,1 1 1,-1-1-1,0 2 0,-2 0-30,7-4 1,-3 1 0,0 0-1,-2 0 1,2 1 0,0 0-1,3 1 1,2-1 0,4 1-10,-12 10 0,4 1 0,4 0 0,3 0 0,5-1-2,-4 9 0,6 0 0,4 0-25,1 0 0,4 1 0,2 1 221,3-2 0,3 0 0,4 6-295,8-4 1,2 6 0,3 3 0,2-2 0,1-5 52,2 7 1,2-4-1,3 3 35,0-7 1,1 4 0,1 1 0,3-3 0,2-6-51,7-1 0,2-6 1,6 1 48,4-1 0,4 1 0,3-1 0,-2-3-31,5 2 0,0-4 1,3 1 3,-1-2 0,4 0 1,1-1-1,-2-5-46,3-1 0,-1-5 1,6-2-118,-9-4 0,4-1 0,2-1 1,0-1-1,-3-1 176,2 0 1,-2-2 0,0 0 0,3-1 13,1 0 0,3 0 0,1-1 0,-1-2 0,-4 0-59,0-3 1,-3-1 0,-1-1-1,1 0 103,1-1 0,0-1 0,0 0 0,0-1-119,0-2 1,0 0 0,0-1 0,-1-1-26,0-1 1,1 0 0,-2-2 0,1 0-41,-2 0 0,-2 0 0,2-2 0,3-4 52,-8 0 0,4-4 1,1-2-1,2-1 1,-2-1-1,-2 2 1,-3 0 55,-1 1 1,-3 1-1,-2 0 1,1-1 0,2-3 21,-1 0 1,4-2 0,1-1 0,0-1 0,-2-1 0,-3 2-1,-5 1 10,1-4 1,-5 0 0,-3 1 0,0-2 13,-1 1 0,0-2 0,-1 1 0,-1-1 19,6-12 1,-1 0 0,-2 0 16,-2 0 1,-3 0-1,-2-1 94,-1 4 1,-2 0 0,-4-5 156,-4-4 0,-2-5 1,-5-1-1,-4 3 2,-6 12 0,-4 3 1,-2 0-1,-1-1-150,2-8 0,0-2 1,-4 2-1,-8 5 58,-14 7 1,-10 6-1,-3 3 1,3 5-118,1 2 0,1 5 1,-7 1-43,8 4 0,-5 1 0,-3-1 1,-2 2-1,0 1 0,1 2-76,0 1 1,0 3 0,0 1 0,-1 1-1,1 0 1,-1 0 17,-1 1 1,-1-1 0,0 1 0,0 0 0,0 1 0,0 1-21,-2 1 1,-1 1 0,-1 1 0,2 0 0,0 2 0,3 0-29,1 1 0,2 2 1,1 0-1,1 1 1,-2 0-23,-1 2 0,-1-1 1,0 2-1,1-1 1,-1 2-3,-1 0 0,1 1 0,-1 0 0,1 1 0,-1 0-33,0 1 0,1 1 0,-1 0 0,1 0 0,-1 1-23,3-1 1,0 1 0,1 0 0,-3 1 0,-2 4-322,8-2 0,-4 1 0,-1 3 0,-1 1 0,-1 0 0,2 1 0,2-1 0,2-1 469,-2 3 0,3 0 0,1 0 0,1 0 0,0-1 0,-2 1 0,-2 0 0,-3 1 0,0-1 0,2 0 0,5-1 0,6-2 0,4 3 0,0 0 0,1 0 0</inkml:trace>
  <inkml:trace contextRef="#ctx0" brushRef="#br0" timeOffset="856588">18965 13302 13333,'-7'-9'2330,"2"2"-2134,5 7-199,0 0 3,7-14-165,51 17-241,-18-3 0,3 0 66,0 5 0,1 3-1134,4 1 1,-6-1-118,-13-2 1589,-19 7 0,-8-10 0,-17 5 1</inkml:trace>
  <inkml:trace contextRef="#ctx0" brushRef="#br0" timeOffset="857038">18883 13486 7506,'-16'6'4099,"2"-2"-4090,14-4-77,0 0-231,67 4-1226,-22-5 1397,5 1 1,3 0 63,-20-2 0,-1-2 5,10 0 0,-1 1 51,15-1 190,-17-1 1,-12 7 627,-30 11-774,-5-2-36,-38 13-3,5-7-2,-2 2 24,10-3 1,1 2 215,-14 11-98,-3 1 1058,27-11-1069,16-14-64,-1 0-143,5-3-437,9 2 319,4-2-112,12 2 20,2-1 182,2 0 11,11 3 1436,-21 7-839,-2 0-57,-28 4-61,-7-3-56,-3 1-92,1-1-340,-3 4-372,13-8 426,0 0 8,16-8-28,5-2 0,7 0-16,4-2 44,4-2-527,12-11 1,3-2-1029,5-4 1153,-2 1 1,-1-1-475,-2-1-73,1-1 369,-10 5 1,-2 0 0,-1 2 0,8-6 0</inkml:trace>
  <inkml:trace contextRef="#ctx0" brushRef="#br0" timeOffset="857157">19663 13486 8254,'8'6'5090,"-2"-1"-4003,-6-5-513,0 0-347,-46 73-227,30-39-24,-1-1 1,-4 6 0,6-7-1574,6 2 1331,1 7-1219,5-8-24,2-11-156,1 3-1135,0-14 2800,3-5 0,-2-4 0,2-2 0</inkml:trace>
  <inkml:trace contextRef="#ctx0" brushRef="#br0" timeOffset="857409">19704 13589 13042,'-6'-3'313,"1"1"-1598,59-1 532,-21 2 389,11-2 0,2 3 739,3 9 261,-11-1 170,-16 9 612,-30 3-951,-4-3-215,-11 7-539,-8-3 0,-2-1-2272,-2 4 1993,2-4 1,2-1-1034,11-7 286,3-3 1313,5-3 0,6-3 0,3-2 0</inkml:trace>
  <inkml:trace contextRef="#ctx0" brushRef="#br0" timeOffset="857539">19786 13712 9239,'18'10'3164,"-5"-2"-3172,-13-8-393,58 36-878,-28-15 117,9 3 0,-1-2 1162,-13-8 0,-8-7 0,-11-7 0</inkml:trace>
  <inkml:trace contextRef="#ctx0" brushRef="#br0" timeOffset="857705">20156 13569 10860,'-5'31'1592,"0"0"1,0 8-1593,-7-1 0,-1 0-1111,-1 3 814,0-1-563,5-8 1,0 1-2391,-4 16 1981,0-1 1311,9-29 0,4-18 0,0-4 0</inkml:trace>
  <inkml:trace contextRef="#ctx0" brushRef="#br0" timeOffset="857809">20074 13876 7131,'6'-10'4547,"-1"1"-3640,-5 9 662,0 0-2252,85-28-222,-53 20-62,19-8 0,-3 1-680,-25 10-304,-4 1 1951,-3-3 0,-9 4 0,-2-2 0</inkml:trace>
  <inkml:trace contextRef="#ctx0" brushRef="#br0" timeOffset="857973">20464 14020 13229,'3'6'-1249,"0"-2"-714,-3-4 1,0 0-1</inkml:trace>
  <inkml:trace contextRef="#ctx0" brushRef="#br0" timeOffset="865596">2730 4536 6820,'4'11'364,"0"-3"140,-4-8 1036,0 0-1120,54-12 477,-24 6 1,2 0-799,8-2 1,1 0-524,5 1 0,-3 1 430,3 2 21,-8 1 0,8 0 0,1 1-49,7-1 1,3 1 0,-1 0-925,-1 0 1,1 0 0,0 0 944,-10 1 0,2-1 1,-1 1-1,-4 0 1,14-1 0,-4 1-22,2-1 0,3 1-47,-14 0 0,5-1 1,0 1-1,-2 0-914,4 0 0,-2 1 0,0-1 922,4 0 0,-1 0 1,-5 0 5,-4 1 0,-12 0 55,-21 0 12,-9 1 18,-58 2-101,11-2 0,-7 1 1,0 0-251,5 0 0,-1-1 0,-5 1 397,1 0 0,-7 0 0,-1 0 0,1-1 1,5 1 35,-2-1 0,5 1 0,-8-1 40,14 0 0,-5 1 0,-4-1 0,-2 1 0,0-1 0,1 1 0,3 0 42,0-1 1,1 1-1,1 0 1,0-1 0,1 1-1,-1 0-134,-1-1 0,-1 1 0,1 0 1,0-1-1,2 1 0,1-1 16,-13 2 0,1-1 1,5 0-1,8-1 113,6 1 0,7-1 1762,-22-1-2113,22 1 278,57-2 0,15-1-8,-6-1 0,4 0-510,13 0 0,7 0 0,0-1 443,-4 0 0,0-1 0,2 0-10,-8 0 1,2 1 0,0-1-1,2 0-20,2 0 0,1-1 1,3 1-1,6-1-16,-14 1 1,4 0 0,4 0-1,3 0 1,1 0 0,1-1 0,-1 1-1,-1 0 1,-2 1-50,2 0 0,-2 0 0,0 0 0,0 0 0,0 1 0,0-1 0,1 1 0,2-1 36,-6 0 0,2 1 0,1-1 0,1 0 0,0 0 0,0 0 0,-1 0 0,-2 1 1,-1 0-1,-2 0-30,7 1 1,-3 0 0,0 0 0,-2 0 0,-2 1 0,0 0-1,-2 0-181,8 1 1,-2 0 0,-1 1-1,-3 0 1,-2 1-178,2 0 1,-2 1 0,-3 2 0,-8 2 136,2 5 0,-18 4-2,-44 13 215,-21-15 1,-18-5 0,1-1 192,11-1 0,1 0 1,-2 0-123,-1 0 1,-2 0 0,-7 0 135,17-2 1,-4 1 0,-2-1-1,-3 1 1,-2-1 0,-1 0-1,-1 0-22,5-1 0,-1-1 1,-3 0-1,-1 0 1,0 0-1,-2 0 1,1 0-1,1 0 1,1 0-1,2 0-38,-7 0 1,2 1-1,1 0 1,1 0-1,-1-1 1,0 1-1,0-1 1,-2 0-7,2 0 1,-3-1-1,-2 0 1,0 0-1,1 0 1,2-1-1,3 1 1,4-1 0,6 0 47,-9-1 1,8 0 0,3 0-1,0 0 3,-10-1 1,2 1-1,1-2 89,1 1 1,1-2-1,11-2-314,8-5 117,33-4 7,22 7 1,19 4-1,5 1-18,-2-2 0,6 1 0,4-1 0,3 1 0,1-1-15,-13 2 0,1-1 0,3 1 0,0-1 0,1 1 0,1-1 0,-1 1 0,0-1-18,3 1 1,-1-1 0,1 1-1,0-1 1,0 1 0,1-1-1,0 1 1,1 0-31,-3 0 1,1 0 0,2 0 0,-1 0 0,1 1 0,-1-1 0,-1 1 0,-1-1 0,-2 1-131,5 0 1,-3 0 0,-2 0 0,1 1 0,-1-1 0,3 1 0,2 0-529,-9-1 1,2 1-1,2 0 1,0 0 0,1 0-1,1 1 1,-1-1-1,-1 0 1,-1 0 0,-1 1 642,4 0 0,0-1 0,0 1 0,-2 0 0,0 0 0,-1 0 0,0 0 0,-1 0 0,2 0 0,0-1 0,0 1 0,-1-1 0,-3 1 0,-2 0 0,-4 0 1,15 1-1,-1 0 0,1 0 0</inkml:trace>
  <inkml:trace contextRef="#ctx0" brushRef="#br0" timeOffset="869376">5685 12768 10897,'-15'1'840,"2"1"-793,18 43 371,18-17-228,-12 2 0,4 1 208,29 3 0,6-6-2302,-20-9 0,2-2 1904,2 3 0,4 0 0,-2-2-32,1-2 1,0-4-5,4 1 0,1-1-32,3-1 1,1-2 39,0-1 0,8-2-25,-13-5 0,8 0 1,4-2-1,1 0 0,-2 0 1,-5 0-465,0 0 1,-4 0 0,1-1 0,4 1 469,4-2 0,5 1 1,3-1-1,0 0 1,-3-1-1,-6 1-151,-3 0 0,-5-1 0,-1 0 0,1 0 196,3 0 1,1 1 0,0-1-1,0 1-279,0-1 1,0 1 0,1 0 0,3 0 280,-6 1 0,1-1 0,2 0 0,2 1 0,0-1 0,2 0-102,2 0 0,2 1 0,2-1 1,0 0-1,1 0 0,-2 0 0,-2 0 94,2 0 1,-2 0 0,-1 1-1,0-1 1,0 1 0,1-1 6,-3 1 1,2-1-1,1 0 1,-1 1 0,-1-1-1,-4 1 1,-4 0 0,4 1 0,-5-1 0,-3 1 0,2 0 67,13 0 0,0 0 0,0 0-67,-3 1 0,0 0 0,-1-1-25,-2 1 1,-1 0 0,0 0-16,-4 0 1,-1 0 0,4 0-47,2 1 0,5 1 1,-1 0-1,-4-1 37,-7 0 1,-4 0-1,3 1 250,15 0 1,4 1 0,-7 0-330,-8-1 1,-7 0 1331,18 0-1267,-21-1 0,-2-1 69,2 0-43,-8 0 1504,-12 0-1649,-14 0 2266,-1 0-3781,-13-10 1141,-9-3 0,5 0 1,-2 2-1</inkml:trace>
  <inkml:trace contextRef="#ctx0" brushRef="#br0" timeOffset="869526">10735 13014 11101,'11'6'392,"-2"-1"-2349,-9-5 1328,0 0 0,0 0 0</inkml:trace>
  <inkml:trace contextRef="#ctx0" brushRef="#br0" timeOffset="870332">10755 12912 3921,'-36'40'267,"0"1"1,0 0 0,2-4 0,2 1 0,2-4 534,2-1 1,2-3-1062,2-1 0,1-1-1218,0 0 0,4-2 1477,4 1 0,10-14 0,12-13 0</inkml:trace>
  <inkml:trace contextRef="#ctx0" brushRef="#br0" timeOffset="870526">11022 13199 9911,'-16'14'904,"-11"16"1,-2 2-5941,1 1 5184,2-3 1,-5 5-1,3-3-148,6-7 0,1-1-198,-8 9 0,0-2 100,-6 6 240,4-5-823,4-7-363,5-9-513,4-7 1557,2-6 0,8-3 0,1 0 0</inkml:trace>
  <inkml:trace contextRef="#ctx0" brushRef="#br0" timeOffset="871060">6609 11947 5762,'2'7'-28,"0"-1"235,-2-6 3052,0 0-2539,8-43 97,-6 32 1552,5-30-1962,-6 44-164,-4 5-55,-9 12-168,-1 0-85,-17 23-321,-5 3-111,7-9-1212,-1-3 718,20-25-474,3-5-150,4-2 72,1-3 1543,5-5 0,-3 4 0,3-4 0</inkml:trace>
  <inkml:trace contextRef="#ctx0" brushRef="#br0" timeOffset="871196">6610 11947 6493,'2'7'5331,"-1"-1"-4914,-1-6 81,0 0-335,46 98-422,-52-67 0,0 1-64,16 6 0,7 4 0,-11-8-1080,-37 9 1403,15-35 0,9-6 0,0-1 0</inkml:trace>
  <inkml:trace contextRef="#ctx0" brushRef="#br0" timeOffset="903325">1560 13363 10513,'10'4'1927,"-2"-1"-1927,-8-3 134,0 0-4021,-8 45 4481,1-10-390,0 6 1,-2 10-1,0-5-209,2-9 1,1 0 46,-1 3 0,-1 3 0,1-4 21,2-7 0,-1-2 80,-5 27 73,1-6 41,-6 3-195,2-12-213,2-10-126,4-15-82,7-16-44,1-2 2885,0-5-3188,6-19 529,8-10 1,3-3 138,-3 8 0,0 1-39,9-15 0,2 1-81,-2 13 0,0 5 152,12-13-17,-3 14 1,0 4 157,3 7 103,7 5 123,-24 18-28,-12 8-25,-3 6-137,-2 6-53,-6 4 0,-4 2-120,2-6 1,0 0-210,-3 7 0,-1-1-330,-3 6-486,8-16-524,3-11 729,5-2 1,-1-10 0,3-3-1</inkml:trace>
  <inkml:trace contextRef="#ctx0" brushRef="#br0" timeOffset="903470">1971 13692 10345,'0'3'1381,"1"-1"-1250,-1-2 701,-12 86-958,4-29-1104,1-2 1,0 1 459,1-3-1001,3-14-458,3-16 2229,-3-4 0,3-14 0,-2-5 0</inkml:trace>
  <inkml:trace contextRef="#ctx0" brushRef="#br0" timeOffset="903603">1868 13404 11056,'10'1'555,"-1"0"-600,-9-1-2987,0 0 778,54-9 1268,-27 14 0,30-11 1,-43 13-1</inkml:trace>
  <inkml:trace contextRef="#ctx0" brushRef="#br0" timeOffset="903786">2217 13630 11942,'-38'42'204,"1"1"1,3-4 0,7-4 1133,14 1-1612,5 13-128,14-21 0,3 0-94,5 17-52,20-5-119,-7-32-84,4-3-248,3-10 466,6-21 0,-2-3 1,-7 10-1,-1-8 1,0 0-1</inkml:trace>
  <inkml:trace contextRef="#ctx0" brushRef="#br0" timeOffset="904353">2504 13240 13173,'4'10'1824,"-2"-3"-1334,-2-7-171,-20 56-3702,9-17 3383,-3 4 0,0 3 83,6-16 0,2 2-163,-2 13 1,0 8 0,1-6 34,0-8 1,0 0-59,1 6 0,-1 4 1,1-9-58,-2 1 1,2-8-29,0-8-907,2-5 67,3-12 2255,-1-6-1507,4-10 1036,1-7-756,4-5 1074,4-4-985,1-3 288,2 1 0,0 0-291,3-1-136,8-10 50,-16 32 6,-2 6 518,7 21-110,-2 6-279,3 11-65,-6-4-70,-5-12-34,1-3-11,2-3-207,20 8 252,14-7-44,10 0-652,7-11 407,-10-10-1768,3-5 1850,1-7-297,-7-9 1,1-7 504,-12 5 1,-2-2 52,9-6 1,-5 0 16,-17 9 1,-5 1 353,-5-12 169,-9 13 152,-30-2-315,-13 24 244,-10 6-381,1 16 53,15 6-2200,2 6 2075,5 2-239,15-5 0,5 4-73,13-3 1,5 1-101,-4 0 0,5-2 65,12-4 1,5-7-133,15-3-144,6-7-332,-1-7 1,4-4-328,-10-2 1,0-3 401,8 1 0,-2-2-1213,7-9 1871,-31 6 0,-11 5 0,-6 2 0</inkml:trace>
  <inkml:trace contextRef="#ctx0" brushRef="#br0" timeOffset="904588">1231 14472 13737,'-2'-7'-171,"-1"1"1212,3 6 684,227 23-3453,-183-22 0,-5 0 0,9-1 1774,-5 1 1,7 0 0,6 1 0,2-1 0,2 1 0,-2-1 0,-4-1 0,-5-1-114,9-1 1,-7-2-1,2 0 1,7 0-113,-11 0 0,4 1 0,5-2 0,2 1 0,2 0 0,0-1 1,-1 1-1,-2 0 0,-2 0 140,3 1 0,0-1 1,-2 0-1,-1 1 1,0 0-1,0-1 1,-1 1-1,-1 0 1,0-1-1,0 1 1,-1-1-1,-2 1 0,-1 0 1,-3 0-1,8 0 1,0 0-1,0 0 1,0 0-1</inkml:trace>
  <inkml:trace contextRef="#ctx0" brushRef="#br0" timeOffset="917311">6096 12583 9659,'-10'-2'98,"2"1"-98,8 1 664,0 0 890,-60 24-1084,39-11-694,-19 9 1,0 4 394,17 2-465,6-5 1,-1 1 490,-14 24-134,14-18 0,0 1-13,-1 4 0,-1 3 31,1 0 0,0 4 1,0 4 104,5-3 0,0 5 0,0 2 0,1-1 0,1-3-794,0-1 0,0-3 1,1 0-1,1 2 608,1 2 0,-1 3 0,1 1 0,2-3 0,5-7 0,2 10 0,12 0-261,4-11 1,8 8-1,6 4 1,2 2-1,1-1 1,-2-4-1,-4-5 259,1-1 1,-4-6 0,2 0 0,3 6-143,-2-5 0,3 5 0,3 3 1,1 1-1,1-1 0,-2-2 0,-1-5 1,-2-7 122,11 4 0,-2-8 1,0-1-230,5 3 0,0-1 0,1-2 238,3 1 1,1-1 0,1-2-36,-12-5 0,-1-2 0,4 0 0,7-1 16,-7-5 1,5 0 0,4 0 0,5 0 0,1-1-1,1 0 1,0-1 0,-3 0 0,-1 0 0,-6-1 30,9 1 0,-4 0 0,-3-2 0,0 1 0,3-1 0,6 1-1,-11-2 0,3 0 0,3 1 0,1 0 1,2 0-1,1-1 0,0 1 0,-1-1 1,-1-1-1,-1 0 0,-3-2-8,7 0 0,-1 0 0,0-2 1,-2-1-1,-1 1 0,0-1 1,-1 0-1,-2 0-4,8 1 1,-4 0 0,-1 0 0,1 0 0,2-1 0,4 0-20,-9 0 1,2 0 0,2-1-1,2 1 1,2-1 0,-1 0 0,2-1-1,-1 0 1,-1-1 0,-1 0-53,-1-1 0,0 0 0,1-1 0,-1-1 1,0 0-1,0 0 0,0 0 0,-1 0 1,-1-1-1,-1 1 60,-1 1 0,0-1 0,-1 0 0,-1 1 0,0-1 0,-1 0 0,1-1 0,0 0 0,1-1 15,3-1 0,2 0 0,1-1 0,0 0 0,0-1 0,-2 1 0,-3-2 0,-2 1 0,-5-1 26,7-2 1,-6-1-1,-3 0 1,-1-1-1,1 0-3,0 0 1,-2 0 0,0-1-1,2-1 1,1-3 85,0 0 1,3-3-1,1-1 1,1-2-1,0-1 1,-2 0 0,-1 1-40,1-4 0,-2 0 0,-1-1 0,0-1 0,0 1 0,0-1-48,3 1 1,0-1 0,0 0-1,-1 1 1,-2-1 0,-5 0 13,6-8 0,-3-1 0,-6 1 1,-8 3 25,-5-4 0,-9 1 14,-1-1 1,-5-2-28,-2 1 1,-5-4 48,-8 2 1,-5-4 0,-6-2-72,-3 7 0,-6-2 0,-3-2 0,-2 0 0,3 3-2,-3-4 1,1 1 0,-2 1 0,-4-1 11,6 8 0,-3 0 0,-2-1 0,-1 1 0,-1 2 0,-2 2 4,-1 3 1,-3 2 0,0 1 0,-2 2 0,1 1-1,2 0-27,-2 0 1,3 1 0,-1 0 0,-3 1-1,-4-2-6,7 6 1,-3-2 0,-1-1 0,-3 1-1,-1-1 1,-2 0 0,-1 2 0,0 0 0,-1 1-13,4 4 0,-1 0 0,-2 1 0,-1 1 0,-1 0 0,0 1 0,0-1 0,0 2 0,1-1 0,0 0 0,2 1-30,-5-3 1,1 1-1,1 0 1,0 0-1,1 1 1,-1 0-1,-1 0 1,0 1 0,-3 0 42,5 1 0,-3 1 0,-1-1 0,-2 1 0,1 0 0,-1 0 0,1 1 0,1 1 0,2 0 0,3 1 0,2 2 23,-5-1 0,5 2 0,3 0 1,1 1-1,-3 2 0,-3-1 1,-6 2-15,13 0 1,-3 0 0,-2 1-1,-2-1 1,-3 1 0,-1 1 0,-1 0-1,-1 0 1,0 1 0,-1 0-1,0 1 1,0 0 0,1 1 0,1 0-1,2 1 9,-1 2 1,1 0 0,0 1-1,0 1 1,0 0 0,0 2 0,0-1-1,0 1 1,0 0 0,0 0-1,0 0 1,-1 0 0,1-1 0,-1 0-1,1-1-18,1-1 0,1-1 0,-2 0 0,1 0 0,-1-1 0,1 0 0,-1 0 0,0 0 0,1 0 0,0 1 0,0 1 0,1 0 0,0 1 0,0 1 0,1 1 0,2 1-2,-6 3 1,1 2-1,-2 1 1,0 0 0,1 2-1,0 1 1,1 0 0,1 0-1,2 1 1,2-1 0,3 0-1,2 0 1,4-2 0,3 0 1,-17 11 0,10-3 0,3 1 0,2 2 0,-5 3 14,7-4 0,-3 1 1,-1 2-1,0 2 0,1 0 1,1 2-1,3 0 0,4 0-26,0 7 1,3 3 0,3 0 0,3 1 0,0-2 0,-1 0-33,-2 1 0,0-2 0,1 0 1,3 0-1,5 2 30,4 2 0,2 2 0,5 0 0,4-3 0,6-6 131,8 0 0,7-6 0,5-1-121,4 2 1,4-1-1,4-1-14,3 0 0,3-1 1,11 0-25,-11-13 1,7 1 0,6 0-1,2-1 1,3 0 0,-2 0 0,-1-2-1,-4-1 16,1 1 1,-3-2 0,-2-1 0,2-1 0,3 1 0,6 0-56,-12-4 0,3 1 0,3 0 1,3 0-1,2 0 0,2 0 1,0 0-1,0 0 0,-1-1 0,-1 0 1,-2-1-1,-3-1 0,-3-1-59,14 2 1,-5-3 0,-2 0 0,-1-1 0,0-1-1,2 0 1,3 1-56,-9-1 1,2 1 0,1-1 0,1 0-1,1 0 1,0 0 0,0 0 0,0-1-1,0 1 1,-2-1 173,1-1 1,0 1-1,1-1 1,0 0 0,0 0-1,-1 0 1,-2-1-1,-2 1 1,-3-1 0,-3 1-1,11 0 1,-6-1-1,-2 1 1,0-1 0,2 1-1,2-1 1,0 1-1,1-1 1,-1 1 0,0-1-1,0 0 1</inkml:trace>
  <inkml:trace contextRef="#ctx0" brushRef="#br0" timeOffset="936630">14901 17859 12874,'37'3'550,"0"0"1,18 4-417,-17-8 0,5-1 1,-3 0-2776,-4 1 1,0 1 2609,13 1 1,0 2-25,-14 0 1,0 1-925,14 5 0,0 2 680,-13-4 1,0 1-19,8 2 1,-2 1 314,6 1-1473,-12 1 80,-11-4 390,-12 0 302,-7-3 37,-15-2 620,-2 0 0,-1-3 0,4 1 0</inkml:trace>
  <inkml:trace contextRef="#ctx0" brushRef="#br0" timeOffset="936780">15332 17982 7341,'-4'-2'4281,"0"0"-1811,4 2-2067,-48 69-381,29-35 1,0 3-661,-2-1 1,-3 1 0,3 0 607,-1 9 1,4-4-24,6-13 0,1-1-350,-9 24-3,5-9-588,4-7-1254,5-3 1587,11-21 0,-4 2 1,7-17-1</inkml:trace>
  <inkml:trace contextRef="#ctx0" brushRef="#br0" timeOffset="937336">15620 17941 10914,'10'10'660,"-14"22"1,-8 6-154,-3-2-1009,-3 7 1,0 2 557,-3 3-2253,1 0 2192,2-1 121,3-7 1,0 0-179,-2 7-25,3-12 0,2-3-209,3-8-5,1-5-27,1-4 441,3-6-497,2-5-1463,13-18 1583,4-3 264,16-19 384,4 1 1360,4-2-1291,4-1 77,-3 3 572,-3 6-265,2 2-831,-19 14 121,0 4 153,-18 14 11,-2 6 107,-1 21-227,-3-3-31,-2 6 0,-1-1-137,-3 1-8,-3 17 2,9-33 674,3-4-761,1-4-20,0-3 66,3-4-10,23-7 99,-1-3 8,23-8-411,-7-2 358,7-3-45,4-2-77,-25 10 0,0 0-130,25-10-196,-12 4 0,-1 0 95,5-3 207,-12 5 1,-4 1 0,-13 2 145,-6 1 126,-5 1 492,-7 1-257,-5 2 37,-6 1 507,-19 2 44,-10 4-680,-1 6-101,-2 6 37,18 6-435,2 3 230,7 1-613,6 18 327,12-14 124,10 11-132,11-20-499,23-1 233,-5-7-1107,15-1 659,-14-7-4792,18-9 5106,-14 1-768,8-7 1624,-20 2 1,-16 7-1,-3-1 1</inkml:trace>
  <inkml:trace contextRef="#ctx0" brushRef="#br0" timeOffset="937629">16502 18372 6756,'-4'6'4967,"1"-2"-4903,3-4 1258,0 0-1843,-42 56 367,31-35 81,-12 11 1,5 0-118,20-17-94,7 2 66,1-6 36,7 1-372,6-9 299,-5-4 73,7-5-207,-8-5-642,2-12 830,-7 3 201,1-6 145,-10 9 1216,-4-8-815,-4 10-84,-5-6-462,-10 12-154,3 5-9,-9 0-467,5 3 630,-15 12 0,20-8 0,-8 8 0</inkml:trace>
  <inkml:trace contextRef="#ctx0" brushRef="#br0" timeOffset="938364">16851 18311 2488,'10'2'3740,"-2"0"-1460,-8-2-1054,0 0-1145,-17 45 138,-3 4-162,7-17 1,0 1 461,-7 16-519,12-29 469,2-5-475,2-4 1355,1-3-1349,2-4-190,0-2 92,4-5-12,3-3-217,5-8 205,5-5-278,17-21 282,-4 5 60,5-3 1,1 0 233,-12 15 1,-1 2-68,5-6 1,-1 3 209,0 3-120,-20 17 145,-1 4 423,-5 15-539,-2 1-130,1 12-98,-2-4-48,2 1 45,1-2 3,0-2-8,4-5 134,10 1-90,-2-8-36,10-1-117,-8-10-525,15-12 269,-4-1 77,11-11 86,-10 3 84,7-7 126,-11 9 64,2-3 107,-14 13 490,-2 2-227,-5 5 224,-2 1-263,-8 8-249,-8 12-76,-4 4-70,-6 13-6,7-2-244,0 4 206,2 0-21,4-6 1,-1 2-628,-11 17-656,10-20 1,-1-2 269,-11 5-922,5-15-746,0-5 2746,-1-5 0,12-4 0,-1-3 0</inkml:trace>
  <inkml:trace contextRef="#ctx0" brushRef="#br0" timeOffset="938680">17898 18351 14647,'-17'5'492,"4"-2"-136,13-3-1168,0 0 470,-31 48 21,29-29 64,-11 9 1,5-1-187,25-15-1035,24-6 1052,-15-7 345,15-6 81,-24-5 627,-5-1-193,-4 1-98,-4 0 70,-2 2 174,-8-6-580,-1 7-544,-6-3 264,1 6-879,-10 1 249,5 1-1187,-5 2 1249,6 1 0,9 1 0,0 0 0</inkml:trace>
  <inkml:trace contextRef="#ctx0" brushRef="#br0" timeOffset="938930">18575 18126 12244,'-5'-8'1445,"1"1"-933,4 7 312,-58-22-262,30 17-365,-24 3 1,-1 8 7,15 19-1841,7-1 0,3 4 1636,0 20-45,16-22 0,1 2-324,1 0 0,1 1 218,1 0 0,1 0-213,-4 28 1,3-11 1,0 0-20,-3 9 278,3-15 1,0-4 1921,-2-8-3288,-4-4-39,3-11-1247,-2-3 2302,2-13 1,5 2 0,-1-3 0</inkml:trace>
  <inkml:trace contextRef="#ctx0" brushRef="#br0" timeOffset="939048">18083 18536 10765,'5'2'3117,"-1"0"-2677,-4-2-706,73-42-912,-33 25 740,10-8 0,2 1-3017,0 10 1588,2 2-286,-8 2 1536,-1 3 0,-24 3 1,-4 2-1</inkml:trace>
  <inkml:trace contextRef="#ctx0" brushRef="#br0" timeOffset="939499">18863 18721 13355,'-5'-8'2515,"1"2"-1834,4 6-1423,0 0 271,17-53 373,1 22-99,2-3 0,4-8 0,1 4-149,3 2 1,1 2-1263,6-9 0,0 2 1608,-11 11 0,-3 4 257,5-5-439,-8 9 520,-4 6-212,-6 8-341,-2 4 178,-2 16 163,-1 4-81,1 18 8,-1 2-53,0 6-2,-1 1-7,0-3-89,3 5 95,1-14 2970,1-5-2762,1-16 882,-2-9-804,4-5-104,4-6-179,7-7-311,6-9 0,3-3 104,11-9 172,-9 7 0,2 0 102,-5 9 0,-3 3 121,3-2 50,8-3 126,-33 23 414,-2 13-461,-3 2-230,-2 12-87,-1 0-42,-2 1 36,2 2-142,2-2-1997,1 13 688,1-17-464,1 8-884,3-22 1072,0-2 1733,7-4 0,-7-1 0,4-2 0</inkml:trace>
  <inkml:trace contextRef="#ctx0" brushRef="#br0" timeOffset="939638">19848 18454 10216,'10'6'5691,"-1"-2"-5084,-9-4-324,0 0-415,-32 52-2421,14-15 1182,-1-4 0,1-1-6198,4-1 7569,9-21 0,2-5 0,0-2 0</inkml:trace>
  <inkml:trace contextRef="#ctx0" brushRef="#br0" timeOffset="939781">19889 18187 12806,'8'3'589,"-1"-2"-735,-7-1-364,0 0 1,0 0-1</inkml:trace>
  <inkml:trace contextRef="#ctx0" brushRef="#br0" timeOffset="940036">20074 18577 9754,'1'6'4725,"-1"-2"-5857,0-4 365,-12 16 330,19-20 202,-8 9 53,23-26 182,-1-1 408,1 0 54,2 0-190,-2 4-110,0 4 37,10 2-353,-11 10 73,2 4-263,-12 17 153,-8 0-170,0 7-165,-5-7-4650,-3 5 3516,0-6 1660,-3 3 0,6-13 0,0-2 0</inkml:trace>
  <inkml:trace contextRef="#ctx0" brushRef="#br0" timeOffset="940431">20730 18454 13734,'-4'-5'1167,"1"1"-1061,-23 7 1,-8 6 940,-13 11-1104,3-2 0,0 2-955,2 14 693,18 2-101,18-11-82,4-1-72,8-2-11,3-4-31,19-4 64,11-13 426,1-8 203,-10-9 0,-3-4 158,7-11-235,-12 8 0,-1-1 0,5-14 4,-7 0 1,0 0 566,2-7-319,-6 10 0,-3 3 684,-5 10-936,-5 11 284,-4 6 259,-9 21-86,-9 16-244,0 5-1450,1 8 1380,12-14-53,4-1-82,6-2-8,7-3-816,14-5 1,6-3 468,15 2 165,-6-5 0,4-3 155,6-8 1,0-4-186,-8-1 1,1 0-615,16-1 0,0-2 352,-16 1 1,1-2 473,0-1 0,4-1 0,-7 1 0,17-2 0,-16 2 0,0-1 0</inkml:trace>
  <inkml:trace contextRef="#ctx0" brushRef="#br0" timeOffset="940848">21408 18023 13566,'4'19'414,"0"-4"-417,-24 8 1,-7 0-2575,5-2 2280,-6 7 0,1 0-1515,14-13 1804,9-3 0,3-7 0,3-1 1</inkml:trace>
  <inkml:trace contextRef="#ctx0" brushRef="#br0" timeOffset="940982">21695 18064 15375,'-5'-4'527,"-21"12"1,-6 6-441,-2 4-418,-11 6 1,-3 6 330,17 0 0,4-2 0,-15 9 0,12 2 0</inkml:trace>
  <inkml:trace contextRef="#ctx0" brushRef="#br0" timeOffset="941547">14142 17777 11530,'0'10'-1101,"0"-2"692,0-8-1632,22 66 781,-12-41 514,6 13 0,-1-3 1,-9-25-1,2-4 1</inkml:trace>
  <inkml:trace contextRef="#ctx0" brushRef="#br0" timeOffset="941681">14532 17777 14826,'1'8'151,"0"-1"-241,-1-7 85,-58 59-5860,31-28 5865,3 2 0,-5 6 0,7-6 0,6-6 0,2 15 0</inkml:trace>
  <inkml:trace contextRef="#ctx0" brushRef="#br0" timeOffset="944636">1232 4680 6109,'10'3'1006,"18"-2"1,5-1-285,10-2-3297,-5 0 0,1 0 3140,14-2 381,-9 2 1,3 0-706,0 0 0,1 1-225,-9 0 0,0 0 1,0 1-13,14-1 0,-2 2-4,-9-1 0,-1 0-3,4 2 1,1-1-3,1 1 1,6 1-343,-11-1 0,5 2 0,3-1 0,1 0 1,-1 0 332,-1 0 0,1-1 0,0 1 0,0-1 0,3 0 12,-3 1 1,2-1-1,0 1 1,1-1 0,-1 1-1,-1-1-11,6-1 0,-1 1 0,-1-1 1,-1 0-1,-2 0-231,3-1 1,-3 0 0,0 0-1,1 0 242,2 1 0,1-1 0,-1 0 0,2-1-128,0 1 1,0 0 0,1 0 0,0 0 112,-11-1 1,-1 1 0,0-1 0,2 1 0,2 0 9,3-1 1,4 1-1,1-1 1,1 1-1,0 0 1,0-1-48,-7 1 1,-1 0 0,2-1 0,-1 1 0,0 0 0,0 0 0,0-1 25,0 1 0,1 0 1,-1 0-1,0 0 1,0 0-1,-1 1 1,0-1-1,5 0 1,0 1 0,-1-1 0,0 1 0,-3-1 0,-2 1-3,7 0 1,-4 0 0,-1 0 0,1 0 20,-1 1 1,0 0-1,0-1 1,0 1 8,-3-1 0,-1 1 0,2-1 0,4 1 18,-2 0 0,4 0 0,3 0 1,0-1-1,0 1 0,-4 0 0,0-1 0,-2 1 0,-1-1 0,0 0 0,2 0 8,-2 0 0,1 1 0,1-1 0,0 1 1,-3-1-1,-4 0-26,3 0 0,-4-1 0,-2 1 0,-5-1-23,13 0 1,-6 0 4,-4 0 0,-3 0 187,-5 1 1,-3-1-909,18 0-291,-7 1 1030,-24-1 0,-2 0 0,-18 0 0</inkml:trace>
  <inkml:trace contextRef="#ctx0" brushRef="#br0" timeOffset="946483">5768 4536 2149,'7'1'2044,"0"0"99,-7-1 170,0 0-1146,0-14-957,0 11 455,1-10-413,-1 13 2253,0 0-2468,3 0-1,-1 0-33,1 0-3,-1 0-6,0 0-2,6 1 14,-1 0 2,6 1 28,-3 2 15,4 0-51,0 2-3,11 6 76,17 10-107,-7-3-689,11 7 723,-18-9 36,3 1-27,4 3-5,3 1 0,5 3 4,-1-1 1,1 1-526,-9-6 0,2 2 1,-1-2 516,11 6 0,0-1-1,-9-5 0,2-1 0,-2 0-1220,9 3 1,1 0 1243,-7-2 1,3 0-1,0 1-26,2 0 0,0 0 1,0 0-619,1 1 1,0 1-1,1 0 618,-2-1 0,1 0 1,-2 0-106,-4-1 1,-2-1-1,-3-1 107,-1 0 0,-3-1-2,-1 0 0,-2-1-3,21 13-51,-16-8 0,-1-1 12,12 8 45,3 3 621,-26-17-621,-12-9 1808,-2-1-1908,-1-1 2889,-3-2-3061,-1 0-1356,-1 0 478,-6-1 1159,-6-3 0,4 3 0,-3-4 0</inkml:trace>
  <inkml:trace contextRef="#ctx0" brushRef="#br0" timeOffset="946800">7553 5152 11118,'-9'-8'1893,"1"2"-1358,8 6 76,0 0-407,-1 13-106,20 19-98,-4 5-18,1-12 0,4 0-359,2 2 1,0-3 185,14 13 168,-13-14 0,2-1-225,3-1 0,-1-2 175,3 2 67,13 7 6,-31-21 171,-5-3 431,-3-1-198,-3-1 1040,-11-1-993,-20 0-266,-9 1-119,10-1 0,-4 2-220,-13 2 1,-3 0 193,9 0 1,-1 1-41,-13 1 0,-5 2-172,7 0 0,-2 1 1,4-1-125,1 0 1,1 0 28,0 0 0,-4 2 0,8-3-346,13-1 0,4-2-1491,-19 5 2104,10-3 0,19-3 0,5-2 0</inkml:trace>
  <inkml:trace contextRef="#ctx0" brushRef="#br0" timeOffset="953939">6732 6856 11468,'8'6'-364,"-2"0"364,-6-6 1798,0 0-1184,65 25-67,-27-11 0,2 1-1382,12 4 0,4 1 835,-11-6 1,1 0 0,-3-3-1230,-2 0 0,-1-2 1231,-3-1 0,2 1 0,3-1 0,3-1 1,4 0 0,1 0 0,0-1-477,-4 0 1,1-1 0,-1 1 0,3-1 473,7 2 1,3-1 0,0 1 0,-2-1 0,-8-1 0,-1-1 1,-2 1-1,-1-1-338,4 1 1,-3-1-1,1 1 337,3 0 0,-1 0 0,2 1-211,-3-1 0,0 1 1,10 0 229,-11 0 1,7 0 0,6 0 0,2 1 0,2 0 0,-3 0 0,-3-1 0,-6 0 31,-1 0 1,-5-1 0,-2-1-1,1 1 1,6 0-20,1 1 0,7 0 0,3 1 1,1-1-1,0 1 0,-2-1 0,-7-1 1,-6-1 86,12 1 1,-9-2-1,-1 1-93,3-1 0,0-1 1,-1 1-6,-1-1 0,-1 0 1,3 0-1,-2-1 1,2 0 0,1 0 0,3-1-13,-3-1 1,2-1-1,1 0 1,-1 0-1,-1 0-65,3 0 0,-1 1 0,-1-1 1,1-1 56,-7 0 0,0 0 0,0 0 0,-1-1 0,-3-1 5,12-2 1,-3-1 0,-4-1 292,-10 3 1,-3 0 0,5-2-265,0-2 0,5-1 1,2-1-1,-1-1 1,-5 0-30,10-5 1,-4-1-1,1-1 93,-6 4 1,3-2-1,-2 0 1,-3-1-85,0-1 0,-4-2 0,-1-1-56,-3-3 1,0 0 0,-3-1 15,4-2 0,0-5 25,-6 3 1,2-5 0,1-2 0,-4 0-24,1-8 0,-3 0 0,0-1 23,1 1 0,0-1 0,-2 1-2,-4 2 0,-3-1 1,-2 5 252,-4 5 1,-3 2-282,1 1 1,-1-3-53,-1-3 0,-2-3 0,0 0 100,-1-10 0,-2 0-18,-1 10 0,-1-1 0,-2 2 3,-3-4 0,-4 3 111,-9-3 1,-4 3-45,5 9 0,-4 0-20,-9-5 1,-8-5-1,-3 1 1,4 5-5,-5-2 0,-1 3-61,5 4 1,-5-4-1,-1 2 1,4 6-17,-8 0 0,-1 4 13,9 7 1,-4-1-1,-1 1 1,2 1-12,-4-1 0,2 2 0,-8-1 17,9 4 1,-5-1 0,-4 1 0,-3-1 0,0 1 0,-1 0 0,2 2-2,-2 0 1,0 2-1,0 1 1,-1 0 0,1 0-1,-1 1 1,0-1 12,1-1 0,1 0 0,0 0 0,-1 1 0,0-1 0,-2 1 0,0 1-69,5 2 0,-2-1 0,-2 1 0,-1 1 0,1-1 0,1 1 0,2 1 0,3-1 0,4 1 68,-7 1 0,6 0 1,2 1-1,-1 0 1,-3 0-57,-1 0 0,-2-1 0,0 1 0,-2 1 0,0 0 0,1 0 58,-2 2 1,0 0 0,-1 2 0,1-1 0,2 0 0,1 1-66,0-1 1,3 0 0,1 1 0,-1 0 0,-2 0 62,-1 1 1,-3 0-1,-1 0 1,0 1-1,3 0 1,2-1 0,-6 3 0,3-1 0,1 1 0,1 0 5,-1 0 1,2 1 0,-1 0-1,-3 1-4,9-1 0,-3 1 0,-1 1 0,0 0 0,1 0 0,3-1-1,-10 4 0,3-2 0,1 1 0,-4 1 38,4 0 1,-3 0 0,-1 1-1,0 0 1,2 1-38,4-1 0,0 1 0,1 0 0,-1 1 1,-1 1-2,2 1 1,-1 2 0,-1 1 0,0 1 0,1-1 0,1-1 53,-1 0 0,1 0 0,2-1 0,-1 1 0,-1 3-54,1 0 0,-3 4 0,1 0 0,1 1 0,4-2 0,6-3 1,-1 2 0,8-2 0,-3 5 34,1-1 0,-3 6 1,-1 1-1,2 0 0,5-1-11,-2 7 1,4-2-1,0 2-14,3-5 1,-1 1-1,1 0 1,4-2-9,4 1 1,3-1 0,4 0 19,1 19 1,5-2-71,3-12 1,3 0 33,1 11 0,7 0 14,11-2 0,6-3 38,-4-11 0,3-1-18,-2-4 1,2-1-1,1-2 285,8 2 1,2-4-263,3 1 0,2-1-269,4-1 0,2-1 255,4 0 1,2-2-30,-15-7 0,1-2 0,0 0 195,3-1 0,0 0 0,4-2-169,4 0 1,4-1 0,4-1 0,3-2-23,-11-3 0,4-1 1,2-1-1,1-1 1,1 0-1,-1 0 1,-3 0-39,1 1 1,-2 0 0,-1-1 0,1 1 0,2-2 0,4 0-150,-11-1 1,4-1-1,2 0 1,1 0-1,1-1 1,0 0 0,-1 0-1,-3 0 1,-2 0-1,-5 0-32,12-1 0,-5-1 0,-3 1 0,0 0 0,3-1 11,1 1 1,2-1 0,0 0-1,2 0 1,-2 1 0,-1-1-790,4 1 0,-1-1 0,0 1 0,-3-1 0,-2 1 913,-4 0 1,-2 1 0,-2-1 0,0 1 0,17-2 0,-1 0 0,-11 2 0,3-2 0</inkml:trace>
  <inkml:trace contextRef="#ctx0" brushRef="#br0" timeOffset="958837">12459 5070 6364,'10'2'1954,"-1"-1"-1929,-9-1-30,73-33-29,-38 18 30,4-3 0,9-3 1,-3 1-1220,-4 1 1,-3 1 1093,2 0 1,-1 0-343,-1-1 1,-7 3 402,-10 4 68,-2-1 0,-14 10 0,-3 0 0</inkml:trace>
  <inkml:trace contextRef="#ctx0" brushRef="#br0" timeOffset="959122">12787 4782 6319,'-8'-5'3203,"2"1"-2366,6 4-92,0 0-406,-70 62-269,39-32-1204,4-5 1,-5 4-1,5-4 1196,1 6-6,1-2 723,-6 12-1180,15-13 256,-2 0 114,32-14 31,1-11-48,35 0-365,-10-7 0,2-3-270,-7 3 1,0 0 245,12-5 0,-2-1-568,7-4-428,-8 2 1433,-1-2 0,-23 8 0,-2-1 0</inkml:trace>
  <inkml:trace contextRef="#ctx0" brushRef="#br0" timeOffset="965439">8600 7554 10547,'-5'-3'319,"1"2"-402,-30 0 1,-11 2-1927,-7-1 2042,15 0 1,-6 0 0,-2 0 148,4-1 0,-3 0 0,0-1 0,-2-1 221,-8-2 0,-2-2 0,0 0 1,0 0-1035,0 1 1,1 1 0,-1-2-1,1 0 698,-1-2 0,-1-2 1,2 0-1,5 0-166,7 0 0,5-1 1,-1 1 98,-3-2 0,1 0 0,0-1-563,-1 0 1,1 0 0,-3-2 530,-2-1 1,-2-2-1,-1-1 1,3 1-202,-4-2 0,3 0 1,-2-1 243,2 1 1,-2-2 0,0 1 0,4-1 11,0-1 1,4 0-1,0 0 19,0-2 0,1 0 0,1-1-42,2-1 0,0-1 0,2-1-112,2-1 1,2 0 0,0-2 113,3 2 0,1-2 0,3-5 126,0-8 1,2-7 0,3-4-1,5 0-107,8 10 0,3-1 1,3-2-1,1 1 1,-1 0-20,-3 0 1,-1 0 0,2 0 0,2 0-1,6 0-22,8-6 1,7-2-1,3 0 1,3 5-1,-2 5 20,4 2 0,0 7 0,9-3 9,-6 9 0,5-3 0,4-3 1,2 1-1,3-1 0,1 3 1,-1 1 99,-2 6 1,2 1-1,1 2 1,1 0-1,1 1 1,0 0 0,-1 0-1,0-1-92,-1-1 1,0 0 0,0 0 0,0 0 0,-1 0 0,2 1 0,0 1 0,0 1 4,3 0 0,2 1 1,0 0-1,1 1 1,-1 1-1,-1 1 1,-2 2-1,-3 1 6,5-1 1,-2 2 0,-3 2-1,0 1 1,1-1 41,1 0 1,-2 1-1,2 0 1,2 0 0,5 0-95,-9 2 1,3 1 0,3-1 0,1 1-1,3-1 1,0 1 0,0 1 0,0 0-1,0 0 22,-4 2 1,0 1 0,0 0 0,1 0 0,0 1 0,0 0 0,0 0 0,0 0 0,0 0 0,0 0-19,0-1 1,1 0 0,-1-1 0,1 1 0,0 0 0,-1 0 0,0 0 0,0 1 0,-1 0 0,-1 2 18,3 0 0,0 0 1,0 2-1,0-1 1,-1 2-1,-2-1 0,-2 1 1,-2 1-1,-2-1-11,6 2 0,-3 1 1,-3 0-1,-1 1 0,1 0 1,0 0 1,-1 0-1,0 1 1,2 1-1,4 2 4,-5 0 0,5 1 1,1 1-1,2 1 1,1 1-1,-1 1 0,-1-1 1,-2 0-2,-1 1 1,-2 1 0,0-1 0,-1 1 0,1 1 0,0-1 0,1 1 6,1 0 1,1-1-1,0 1 1,2 1 0,-2-1-1,0 1 1,-3 0 0,-3 0-7,10 5 1,-4 1 0,-2 0 0,-1 1 0,-2 1-12,-4 0 1,-1 1 0,-2 1-1,-1 0 1,-1-1 17,10 8 0,-3-2 0,2 7 87,-11-7 1,3 3 0,1 3-1,-1 2 1,-2 0 0,-5-1-65,1 9 1,-5 1 0,-2 1 0,1-1 89,2 0 0,2 1 0,-2-1 0,-6 0-96,-2 8 1,-6 0 0,-8-4 53,-9-11 0,-6-3 0,-4 2 237,-1 0 0,-4 0 1,-4 2-1,-2 1-276,0-5 1,-4 2 0,-1 1 0,-2 0-1,0-1 1,3-3 57,-7 9 0,2-2 0,-1-1 1,-2-1-71,2-5 1,-2 1 0,-1-2-1,2-2 1,3-6 19,-10 7 1,2-5-16,-2 0 1,-3-1 83,2-3 0,-5 1 0,-2-1-55,9-7 1,-1 1 0,-2-1 0,-2 1-41,0 0 0,-4 0 0,-1 0 0,0 0 0,3-1-228,-6 0 0,1 0 1,1-1-1,-1 0 216,-1 0 0,-2-1 0,1 0 1,3-2 142,-2 0 1,3-1 0,-6 0-119,11-3 1,-4 0-1,-3 1 1,-1-1 0,-1 1-1,1-2-162,4-1 0,-1-1 0,0 0 0,0-1 0,-1 1 0,0-1 0,1 1 134,0 0 0,-1 0 0,1 0 1,-1 1-1,1-2 0,0 1 1,1-2-32,-7 1 0,-1-1 0,0-1 0,2 0 0,3-1 0,3-1 32,0 0 0,5-2 0,0-1 0,0 0 121,-1 1 1,1 0 0,-2-1 0,-4-1-116,5-2 0,-3-1 0,-3 0 0,-2-1 0,-1-1 0,0-1 0,1 0-109,4-1 1,-1-2-1,-1 0 1,0 0-1,0-1 1,0 0 0,1 0-1,-1 0 102,0 1 1,0 0 0,0 1-1,0-1 1,0 0 0,0 0 0,1-2-1,1 0-8,-6-2 1,1 0 0,1-2-1,0 0 1,1-1 0,1 1 0,2-1-49,0-1 0,0-1 0,3 0 0,0 0 0,1 1 0,2-1 157,-10-3 0,2 1 1,1-1-1,-5-3-140,11 3 1,-3-1 0,-3-3 0,0 0 0,1 0 0,3 1 0,4 1-126,-5-4 0,5 1 0,1 0 0,-1-3 105,0 1 0,-1-1 0,-1-2 0,3 0 1,4 1-17,-7-9 0,6 1 1,1-2-100,1 0 1,2-2-1,1-1 83,3 0 1,1-1 0,2-4-424,3 0 0,1-4 1,3-2-1,2-3-588,6 4 0,3-4 0,1-1 0,3 0 1,0 2 1102,1 4 0,1 0 0,2 1 0,0 1 0,2 1 0,-1-6 0,0 0 0,2 5 0,5 7 0,8 6 0,0 1 0</inkml:trace>
  <inkml:trace contextRef="#ctx0" brushRef="#br0" timeOffset="967589">13588 9504 12101,'7'6'87,"28"-10"1,21-8 0,-5 0 88,-10 4 1,4-1-1154,2 0 0,10-1 0,5-1 0,-2 0 1,-6 3 1072,1 0 0,-5 2 0,9 1-3,-15 1 0,5 0 0,4 0 0,3 0 0,2 0 1,0 1-1,0 0 0,-3 0-246,1 1 1,0 1-1,-1 0 1,1 0-1,0 0 1,1 1-1,-2-1 1,1 0 118,0 0 0,-1 0 1,0 0-1,1 0 1,-1 0-1,1 0 1,-1 1-1,1 0-167,-3 1 0,2 0 0,1 1 0,1-1 0,-2 1 0,-1 0 0,-3 1 0,-4-1 0,-4 1-40,9 0 1,-8 1 0,-1 0 0,3 1-277,2 0 1,4 0-1,0 1 1,-4 1 0,-7 1 516,4 7 0,-6-1 0,5-5 0,-10 1 0,-27 8 0</inkml:trace>
  <inkml:trace contextRef="#ctx0" brushRef="#br0" timeOffset="967806">15516 9483 4662,'-58'-5'253,"1"-1"0,-1 0 0,0 1 0,0-1 1,0 0-1,1 1 0,-1-1 0,-3 0 1,0 0-1,0 0 0,0 0 0,4 0 1,3 1-1,5 1-125,-2 0 1,7 0 0,1 1 0,-4 0 107,-2-1 0,-3-1 0,-1 1 0,2 0 0,5 0-468,-1 0 0,4 0 0,-1 1 232,-15-2 0,-3-1 0,17 2 0,18-1 997,20 3-1134,27 1 222,16 0 0,14 1-235,-7 0 0,6 0 1,6 0-1,3 0 1,2 0 179,-13 0 1,2 0 0,3 0 0,1 0 0,2 0-1,0 0 1,-1 0 0,0 0 0,-1 0-171,2 0 1,-1 0 0,0 0 0,0 0 0,0-1-1,1 1 1,0 1 0,0-1 138,-1 0 0,2 0 0,0 0 0,0 0 0,0 1 0,0-1 0,0 1 0,-2 0 1,-1 0-116,7 0 1,-2 1 0,-1 0 0,0 0 0,0 1-1,0 0 1,3 0-4,-9 0 1,1 1-1,0 0 1,2 0-1,-1 1 1,1 0-1,-1 0 1,0-1-1,0 1-251,5 1 1,1-1 0,0 1-1,-1 0 1,1 0 0,-2 0-1,-2 0 1,-1 0 193,8 0 0,-1 1 0,-2 0 0,-2 0 0,-4 0 0,-4 0-81,12 2 1,-6 1 0,-17-2 256,-20-3 0,-11-2 0,-10-2 0</inkml:trace>
  <inkml:trace contextRef="#ctx0" brushRef="#br0" timeOffset="969392">19582 11659 5212,'47'0'108,"1"-1"1,-1 0 0,1 0 0,-1 0 0,12 0 0,0 0 0,-1 0 0,-4 0-656,1 0 0,-4-1 0,2 0 547,-9 1 0,1 0 0,3-1 0,10 2-15,-14-1 1,6 1 0,6 0-1,4 1 1,3-1 0,2 1-1,0-1 1,-1 1 0,-3-1 0,-3 0-1,-5 1 1,-7-1 0,10 0-1,-9 0 1,-3-1 0,2 1-1,8 0 1,3 1 0,0 0 0,0-1-1,1 1 1,-1-1 0,0 1-1,1-1 1,-1 1 0,0 0 0,0-1-1</inkml:trace>
  <inkml:trace contextRef="#ctx0" brushRef="#br0" timeOffset="971841">20648 10325 6610,'9'1'4085,"-2"-1"-3094,-7 0 608,0 0-831,14-8 83,8-11-655,3 0-8,4-9-73,-2-3-177,9-11-6,-11 13 1,4-3 0,-2 2-540,-1 1 1,0 0 607,13-13 1,-3 2-2,0 6 53,-1-2 35,-11 12 1,2-4-40,-2-1 1,1-5-1,-1 3-1403,2-3 0,0-1 1355,8-12 1,-4 1 1,-5 5-1027,-8 12 0,1-2 1024,1-1 0,0 0 0,0 0 0,0-1 146,6-6 0,-1 1-146,4-9 4,-4 9 0,1 0-4,3-7-66,-1 2 1,2-4 129,-6 7 1,-1 0-65,1 0 0,-1 0 772,-2 3 0,-3 3-764,2-4-8,0-2-155,-4 10 0,0 0 152,7-18 85,-7 17 1,0 0-137,5-12 36,-7 15 0,0-1 18,4-12-17,-4 10 0,1-2 73,-3 4 0,1-1-30,3-8 1,0 0-26,-3 7 1,0 1 30,2-6 0,-1 2-96,-1-1 573,3-10-425,-2-2 0,-1-1 2030,-1 0-2084,1 0 1,-2 1 6,-7 14 50,1-2 250,-3 1 0,-1-3-245,1-7 1,0-1-71,-2 1 1,0 1-634,0-2 1,-1 4 750,-4-6-51,-1 0 38,-1 3 1,-1-1-50,4 17 1,-1-1 56,-6-27 1,0 1-77,0 1-24,4 19 0,-1 0 16,-4-16-49,-2 1-3,-2 4 0,-3-4 16,4 14 1,-1 0 0,0 0-71,1 0 1,0-1 0,-1 2 54,-10-16 0,2 5 0,10 18 0,0 3 57,1 0 0,-3-2-15,-2-3 0,-4-3 1,-2 0 1,-8-9 1,-3-1 0,1 2-363,5 3 1,1 2-1,-1 0 317,-5-4 0,-2 1 0,5 5-1,8 9 1,-1 1-180,-4-4 0,-5-3 0,-1-2 195,2 3 0,-2-2 0,0 1 0,1 0-34,-6-6 1,1 2-1,-2-2 22,3 4 0,-3-3 0,1 2 1,4 2-31,5 6 0,2 3 0,-3-2 36,-9-7 0,-6-2 1,0 0-1,3 2-214,5 4 1,4 3-1,-3-2 176,1 2 0,-3-2 0,1 2 0,2 1 30,2 3 0,1 1 0,2 1-19,-6-3 1,-2-2-6,-1 1 1,-4-3 0,-3 0-421,5 5 0,-2-1 0,-1 1 1,3 1 402,-1-1 1,2 1 0,-2 0 13,1 1 1,-4-1-1,2 2 1,6 3 552,-2 1 0,1 3-543,-10-3 0,-6-1 0,-4-1 25,14 5 1,-3-2-1,-1 1 1,0-1-1,2 2-143,-5-3 1,1 1-1,0 1 1,-2-2 124,0 1 0,-3 0 0,-1-1 0,1 1 0,3 2-49,-2 0 0,3 1 0,-1 1 0,-2 0-8,10 2 1,-3 0 0,-1 0 0,0 0 0,1 1 0,1-1-35,-2 0 0,1 1 0,0-1 1,1 1-1,-1 0 85,-10 0 1,-2 1 0,3 0-1,5 0 395,8 2 1,4 0-1,0 0-379,-1 0 0,0 0 0,-4 0 1,0 1 1,-3-1 0,-4 1 0,0-1 0,0 1-297,-3 0 1,0 0-1,-1 1 1,0-1-1,0 1 296,0-1 1,0 0 0,0 0 0,1 0-1,0 1 2,5 0 0,0 0 0,1 1 0,1-1 0,3 1-32,-1 1 0,4-1 1,-1 1-1,-2 0 24,-1 1 1,-1 0 0,-1 1-1,-2 0 1,-3 0 11,5 1 1,-4-1-1,-1 2 1,-2-1 0,2 1-1,0-1 1,4 0-7,-7 1 0,2 0 0,1 0 0,1 1 1,-1-1-1,-4 2 0,-3 0 0,1 0 0,5 0 0,7 0 3,-12 2 1,8 0 100,0 1 0,-2 1-140,13-1 0,-3 1 0,-2 1 0,1 1-2,1 0 1,0 2 0,1 0-1,-1 0 182,0-1 0,0 0 0,0 0 1,0 1-144,-1 2 1,-1 2 0,2 0 0,-1 0 2,5-1 1,0-1 0,0 2-1,-3 0-140,-4 2 1,-3 2 0,-1 0 0,0 0 0,4-1 134,0-1 0,3 0 0,-1-1 0,-1 2-25,1-1 1,-4 3 0,0-1 0,4-1 0,7-2 684,-3 2 1,3 1-685,-5 4 1,-3 3 0,6-3 6,11-7 0,2 1-7,-14 11 1,3-2 23,8-5 608,0-1 0,-1 0-927,-9 11-70,-1-1 2295,16-8-2707,20-18-986,0 3 1787,3-4 0,0-2 0,0 0 0</inkml:trace>
  <inkml:trace contextRef="#ctx0" brushRef="#br0" timeOffset="972141">13095 4824 9718,'0'-14'1302,"1"3"224,-1 11-1487,0 0 395,-9-24 180,-1 30 257,-28 12-647,11 15 0,-1 9-1204,1-8 1,-1 2-1,0-2 1051,-8 11 1,1-2-19,1-4 1,1-2-346,10-8 0,3-2 185,-5 9-19,5 2 56,17-17 211,27-4 0,18 2 0,-2-4-767,-5-4 1,2-2 625,1 2 0,6 1 0,2 0 0,0-6-77,2-4 0,0-5 0,2-3 0,4-1-332,-3 0 1,4-1-1,2-2 1,3 0 0,0-1-1,0 0 409,-10 2 0,2-1 0,1 0 0,1 0 0,-1 0 0,0 0 0,-2-1 0,-2 1 0,5-1 0,-1 0 0,-1 0 0,-2 0 0,-1 1 0,-2-1 0,6-1 0,0-1 0,0 0 0,1 1 0</inkml:trace>
  <inkml:trace contextRef="#ctx0" brushRef="#br0" timeOffset="1.0924E6">12500 5337 11096,'2'4'1531,"1"-1"-887,-3-3-301,-44-49 404,22 23-2555,-5-6 0,1 1 2066,12 9 789,4 4-977,5 4 11,-6-7-11,2 3-70,-7-5 36,0 4 424,-16-11-358,9 12 0,-1 0-172,0 0 1,-2 0 136,-13-7 0,0 2 792,13 8 1,-1 0-860,-9-6 0,-2 1-58,10 4 1,-3-1 16,-12-6 0,-6-2 0,2 1 38,-1 0 0,0 1-408,11 4 1,-3 0 0,-1-1 0,0 2 371,-8-3 1,1 2 0,1 1 38,9 4 0,1 0 0,-3-1 19,-7-1 1,-4-1 0,-2-1-1,2 2-734,-5-1 0,2 2 0,-1-1 703,0 0 0,0 0 0,1 1 12,3 1 0,1 0 0,3 1-234,-5-1 0,2 1 234,-1-1 0,-1 1-27,-1-1 1,0 2-171,-1-1 1,-1 0 185,17 5 0,-1 0 0,1 0 11,-2 0 0,1 1 0,-4-1-161,-1 1 0,-4-1 0,-1 1 0,-1 0 181,-4 0 1,-2 0-1,0 1 1,0-1 17,1 1 0,0-1 0,-1 1 1,-3 0-39,12 2 0,-3 0 1,-1 0-1,1 0 1,1 1-1,5 0 0,-16-1 0,6 1 0,-6 0 5,15 1 1,-3 0 0,-2 0-1,-1 0 1,0 0 0,0 1-18,0-1 1,-1 1 0,0-1 0,1 1 0,0 0 0,2 0-131,-4 0 1,2 0-1,1 0 1,-1 0-1,0 0 142,-7 0 0,-2 0 0,0 1 0,3-1 0,5 0-46,-3 1 0,6 1 1,-1-1 45,-1 2 0,-1-1 0,1 1 0,-1 1 1,0 0 0,0 0 10,0 2 0,0 0 1,0 1 5,0 0 1,1 1 0,-3 1 0,1 1 0,-4 1 1,0 1-1,3 0 9,-3 0 1,3 0-1,-3 1-27,5 0 0,-3 1 0,0 0 0,4 0 0,2 0 0,3 0 0,1 0 2,-1 1 0,1 0 0,0 0 14,1 1 1,0 0 0,1 1-2,1 0 0,1 0 0,0 2-22,1-1 1,0 2-1,1 0 7,1-1 0,1 2 0,-1 2 15,2 2 1,-3 2-1,1 2 1,2-2 85,-1 2 0,2 0 1,0 2-63,1-2 0,0 3 0,0 0 1,3-1 13,3 1 0,3-1 0,0 3-42,-8 13 0,1 4 1,1-1 80,8-12 0,2-1 0,0 5-112,1 1 1,-1 6-1,0 3 1,2-1-1,2-3-22,0 10 0,4-3 1,0 2 41,1-7 0,-1 3 0,1-1 0,3-3 2,3 3 1,2-3 0,2-3-3,0 7 0,2-2-20,2 1 1,1 2 194,1-1 0,3 0-175,2 1 0,2 0-30,1-3 1,4 3 10,2-9 0,4 4 0,2 1 1,-2-5-70,-2-4 1,0-4-1,2 3 88,4 4 0,2 3 0,0-1 0,0-5 0,9 5 0,0-6 1,2 2 1,2-1 0,-12-14 1,0 0 0,1-1 0,0 0 0,1 0 0,0-1-3,0 0 0,1-1 0,4 2 21,2-2 0,5 1 0,2 1 1,0 0-1,-4-3-1,7 3 1,-3-1 0,5 0-14,-7-2 0,5 0 0,1 1 1,-1-1-1,-5-4-7,5 1 0,-4-4 0,1-1-198,3 2 0,0-2 0,1 0 212,1 0 0,0-1 0,1-1-34,0 0 1,0 0 0,4-1 17,-10-3 0,1 0 1,3 0-1,0 0 0,1-1 3,2 0 0,0-1 0,2 0 1,-1-1-1,0 1-1,1 0 0,-1-1 0,1 0 0,-1 0 0,1 0 0,-3-2 0,1 0 0,0-1 0,-2 0 0,-2 0-27,-1-1 0,-3 0 1,0-1-1,0 0 14,1 0 1,0-1-1,0-1 1,0 0 10,1 1 1,0-1 0,-1-1-1,1 1-1,0-2 0,0 1 1,1-2-1,-1 1 1,-1-1 0,0 1 0,1-2 0,5 0 1,-6 0 1,5-1-1,3-1 1,1 0 0,0 0-1,-3 0 1,-3 1 11,12-2 0,-5 0 1,0 1-1,4-2-43,-11 3 0,3-2 0,2 1 0,1-1 0,-1 0 1,-4 1-1,-4 0 43,5-1 1,-4 1 0,-3 0 0,2 0-12,0 0 1,1 0 0,-1 0 0,1 0-1,-1-1 0,0 0 0,-1 1 0,1-1 9,0 0 1,-1 0 0,1 0 0,-1 0-10,-1 0 0,-1-1 0,1 0 0,4-1-16,2-2 1,4-2 0,3-2-1,0 1 1,-2-1 0,-4 2 23,2-1 1,-4 1-1,-1 0 1,5-2-8,-4 1 1,4-2 0,2 0 0,-1 0 0,-3 0 0,-5 1 29,7-4 1,-6 1 0,-1-1 118,1 0 0,-1 0 1,0-1-134,-3 0 1,-1 0 0,0-1-16,-2 1 1,-2 0 0,2-2 30,-4 0 1,1-2 0,0 0 0,-1-2-13,0 0 1,-2 0 0,0-1-1,0 0-20,11-10 0,-1-1 0,-2 1-1,-4 0 0,-3 1 0,-2 1 273,2-7 1,-3 1-301,-1-1 1,-1-2 5,-1 0 0,-2-1 18,-2-1 0,-2 1 137,-2 0 1,-2 0-117,-3 1 1,-2 1 30,-3 1 0,-2-1-20,-4 6 0,-2-2 0,-1 1-78,-3-5 0,-2 0 294,-2-12 0,-5-1-251,-2 20 1,-4 0 0,-1 1 2,-2-5 0,-4-2 275,3 9 1,-4-3-1,-2 0 1,0 3-300,-8-6 1,-2 4 0,-1 0-121,0-2 0,-2 1 0,0 1 144,-3 2 0,-2 2 1,2 3-1,8 7 0,0 3 0,-1 0-11,-1 0 0,-2 0 0,-1 1-114,-1 0 1,0 0 0,-2 1 107,0 0 1,-2 1 0,-3-1-5,-2 1 0,-4-1 0,-2 0 0,0 1-227,7 4 0,0 0 0,-1 0 0,-1 0 1,1 0 249,0 1 0,-1-1 1,0 0-1,1 1 1,-1 0-158,2 2 0,-1 0 1,0 0-1,2 1 1,2 1 157,-11-1 0,3 0 0,-4 1-71,11 3 1,-2-1 0,-2 1 0,1 0 0,3 0 68,0 0 1,2 1 0,-1 0-1,-3 0 54,1 1 0,-5 0 1,-1 0-1,-2 0 0,2 1 1,2 0-60,-1 1 0,0 0 1,2 1-1,0 0 0,0 0 17,-1 0 0,0 0 0,0 1 1,1 0-1,0 0-10,2 0 0,0 1 0,1 0 0,1 0 0,3 1-2,-12 2 0,3 0 0,1 1-2,-1 1 1,0 0-1,0 0-20,1 0 1,-1 1 0,1 0 2,0 1 1,0 0-1,1 0 69,-1 1 0,1 0 0,0 1-59,1-1 0,1 1 0,-3 1-98,0 1 0,-2 2 0,-1 0 0,4-1 109,-4 2 0,4 0 0,-3 0 7,4 0 0,-3 1 0,1 1 1,4-1-8,1 1 0,4 0 0,0 0 0,1 1 0,0 1 0,0 1-1,2 0 0,0 1 0,1 1 80,2 0 1,1 0 0,-2 3-81,3 0 0,-1 1 1,0 3-1,-1 2-20,4 0 0,0 2 1,-1 2-1,1-1 1,2-1 20,-4 3 0,2-2 0,0 0 0,1 2 13,-2 5 0,0 2 1,2-1-1,6-4-9,-2 7 0,5-2-4,1 1 0,1 2 400,1-2 1,2 4-401,3-3 0,1 4 0,2 1-21,0 4 1,3 2 0,-1 0 120,1 0 1,1 0-1,1 0-115,2-1 0,1 0 1,3-3 11,3 6 0,2-2 3,1 0 0,3 0-323,3-1 1,3-1 322,2 0 0,3-2 49,1 0 0,2-2 422,1-2 1,5 3-451,0-11 0,7 4 0,1 0 0,-2-4-35,-2-4 0,-1-3 0,2 3-121,5 2 0,3 3 0,1-1 0,2-4 143,-3-6 1,2-4-1,0-2 1,-2-1-105,6 3 0,-2-1 1,2-1 96,0 0 1,2 0-1,1-1 1,-2-1-2,0-2 1,-2-2 0,7 0-6,-8-3 0,5 0 1,3 1-1,1-1 1,-2-1-1,-4 0 5,4 0 1,-4-2 0,0 0 0,5 1-122,-4-1 0,5 1 0,2 1 0,0-1 0,-3-2 0,-4-1 121,-1-2 0,-4-1 0,-1-2 0,1 1-3,1 0 1,1-1 0,0 0 0,0 0-74,1-1 0,0-1 1,0 0-1,0 0 75,1 0 1,-1-1-1,1 0 1,0 0-3,0-1 1,0-1 0,0 0 0,4 0 0,1 0 0,3-1 1,2-1-1,1 0 1,0-1 1,-9 0 0,2-1 0,-1 0 0,0-1 0,1 1 0,-1-1 13,0 1 0,1-1 0,-1 1 0,0 0 0,0-1 0,-1-1-11,8-1 0,0-1 1,-1 0-1,-2-1 0,-3 1-2,-3-1 0,-2 1 0,-2-1 0,1 0 12,-1-1 1,0 0 0,1 0 0,-2 0-4,0-1 0,0 1 0,0-1 0,-1-1 216,12-2 1,-1-1-1,5-3-165,-14 3 0,4-2 1,2-2-1,1 0 0,-3 0 1,-3 2-46,2-1 1,-4 0-1,-1 1 1,5-3-10,-5 2 0,3-1 0,1-1 0,1-1 0,-2 0 1,-3 0 12,7-6 1,-2-1-1,-2 0 1,-3 0-5,5-2 0,-3 0 0,2-2-15,-4 3 0,2-2 0,-1-2 0,0-1-5,-3-1 1,-1-1 0,0-2 0,-1-1 4,1-1 0,-1-2 0,0-1 0,-1 0 0,0 1 0,0-1 0,-1 0 0,-2 0-90,-4 2 1,0 0 0,-3 0 0,-4 2 89,-1 0 0,-4 2 0,-2 0 3,6-17 0,-3-1 29,-3 1 0,-4 0-11,-4 0 0,-3 0-17,0 3 1,-5-4-21,-6 6 1,-5-5-1,-2 0 1,2 4 76,1 3 0,0 4 1,-2-3-76,-3-6 1,-3-3 0,-1 0-1,1 5-22,0 9 1,0 3 0,-1 1 35,-1-2 0,-1 1 0,-1-1-18,0 1 0,-1 0 1,-2 1-1,1 0 0,-2 0 1,-1 1-15,1 2 0,-1 0 0,-6-1-84,-1 3 0,-6-3 1,-3 0-1,1 2 1,3 2 103,-8-5 1,3 4 0,-5-1-2,6 4 1,-4-3 0,-1 1 0,0 2 0,3 4-13,-6 0 1,3 5 0,-1 0-81,-4 0 0,-1 0 1,0 1 70,11 4 0,-1 1 1,1 1-1,-2 0 14,0-1 1,1 2-1,-2-1 1,-4 1-3,-2-1 1,-4 1 0,-2-1 0,-1 1-1,0 0 23,7 1 1,-1 1-1,0 1 1,0-1-1,0 1 1,0 0-1,0-1 0,-1 1 1,1-1-1,-1 1 1,1 1-1,0-1 7,2 1 1,-1 1 0,0-1 0,1 1 0,2 1 0,2-1 15,-9 1 1,4 0 0,0 0-1,0 1 34,-1-1 1,0 1 0,-1 0 0,1 0-33,0 1 1,-1 0 0,1 0-1,0 0-11,0 1 1,-1 0-1,1 0 1,0 0-16,2 0 1,0 1 0,-1 0 0,-2 1 7,-1 0 0,-3 0 1,-1 0-1,-1 1 1,1 1-18,9 0 1,0 1-1,0 1 1,0-1 0,0 1-1,0-1 7,1 1 0,-1-1 0,0 0 1,1 1-1,0 0 0,0 1 86,-4 1 0,0 1 0,1 0 1,0 1-1,0 1-85,1 1 1,0 1-1,1 1 1,1 0-1,1 0-17,0 0 0,3 0 0,-1 0 0,-1 1 18,1 0 0,-3 1 0,0 1 0,1 0 0,4-1 263,-9 4 1,4 0 0,-2 2-258,1 0 1,-2 3-1,0 0 1,3-1 138,-2 1 0,2 0 0,-1 1-134,4-1 0,-2 1 1,1 0-1,3-1-210,2 1 1,4-2 0,0 2 209,1-1 0,-1 1 0,2 1-8,0 0 0,1-1 0,0 2 32,1 0 1,0 1-1,1 0-33,1-1 1,1 0 0,-1 5-128,2 1 1,-2 5-1,-1 2 1,2 0 0,2-4 123,-4 6 0,4-2 0,-3 4-53,6-6 1,-3 4-1,0 1 1,2-2 0,4-2 53,2 1 1,3-3 0,1 1 141,0 1 0,0 0 0,2 1-166,0-1 1,1 0 0,0 1 23,2-2 0,0 1 0,0 2 1,0 13 0,1 4 0,1 0 20,4-14 1,0 1 0,2 0 0,0 1-25,2 10 0,1 2 0,2 0 1,1-3 1,1 5 0,1-4 0,3 0 208,3-3 1,3-1-1,0-3-213,6 2 1,2-3-16,1 1 0,5 0 1,-1-6 1,5 2-1,3 0-18,-7-11 0,3 0 1,0 0-1,1 0 85,-1-1 0,2 1 1,-1-1-1,2-1-47,0-1 0,2-1 0,-1-2 0,-1-2 0,3 0 0,-2-2 0,1-1 1,2 0 1,0-1 0,1 0-198,1-1 1,0 0-1,0-1 198,2 0 0,0-1 0,0-1 3,1 0 1,1 0 0,0-1 269,0-1 0,0 0 0,4 0-266,1 0 0,4-1 0,0 0 1,-1 0-265,3-1 0,-2 0 0,2 0 255,-2-1 0,3 0 0,0 0 0,-3-2 31,-1-1 1,-2-1 0,3-1-35,2-1 1,4 0 0,1 0 0,-4-1 47,-11-2 1,-2 0-1,1 0 1,3-1-47,0 0 1,4 0-1,2 0 1,1-1 0,-1-1-1,-2 0 11,2-2 1,-1-1 0,-1-1 0,0-1-1,0 2-147,0-1 1,1 1 0,0-1 0,-1 0 0,0-1 137,-2-1 0,1-1 0,-1 0 0,-2-1 0,-2 1 71,12-3 0,-4-1 0,0 1-58,1-2 0,0 0 0,0 0-115,-1 0 1,0-1-1,-1 0 133,1-1 0,-1 0 0,-1 0-9,1-1 0,-1 0 1,0 0 154,-2-1 0,1 1 1,2-3-131,-2 0 0,3-1 1,2-2-1,-1 0-31,-10 3 0,0-1 1,1 0-1,-1-1 1,1 1-18,-1 0 1,0 0-1,0-1 1,0 1 0,-1-1-45,8-5 1,-1 0 0,-1 0-1,-3 1 55,-1 0 1,-3 0-1,0-1 105,0 1 1,-1-2 0,0 1-116,-1-1 0,-1-1 0,0 1 0,-2 0 1,-1 0 0,3-4 15,-5 2 1,2-5-1,1 0 1,-1-1-1,-3 4-140,4-5 0,-4 3 0,3-4 142,1-1 1,3-5-1,-1 1 1,-7 4 6,1-5 1,-6 3-23,-1-1 1,-1 0 384,-3 1 1,-1-3-402,-4 3 1,-1-3 0,-1-1-11,-1-4 1,-1-1 0,-1-1-6,1 0 1,-2 0 0,0 0 0,-3 0 0,-1 0 0,-1 2 185,-1-5 0,-3 2-165,1 0 1,-2-1-133,-2 6 0,-1-3 1,-1 3 106,-2-5 0,-2-1 28,1 10 0,-1-1 1,-4-2-295,-12-7 1,-5-1-1,0 4 294,-1 0 1,-2 0 1,7 12 0,-3-3 1,0 1-1,1 5 1,-11-7 0,0 6-97,-2-3 0,-2 1 94,-2 0 0,-1 0 143,13 13 0,-1-1 1,0 1-141,1 0 0,-1 0 0,-5-1-9,0 1 1,-5-2-1,-3-1 1,1 1 0,4 3 5,-8-4 0,4 2 0,-4-2-4,7 5 0,-5-3 1,-1 0-1,1 2 1,5 3-24,-3 0 0,3 3 0,0 1 4,-2 0 0,0 0 0,0 1 5,-1 1 1,-1 0-1,1 0 104,-2 1 1,0 1 0,-1 0-105,1 1 1,-1 1 0,-3 0-131,-2 1 0,-3 0 0,-2 1 1,0 1 139,9 1 0,-2 1 1,0 1-1,0-1 1,0 1-70,1 0 0,-1-1 0,0 1 1,0 0-1,0 1 80,2 0 0,-1 1 0,1 0 0,2 1 0,2-1 81,-12 1 0,4 1 0,0 0-51,0 0 0,0 1 0,1-1 11,0 2 0,1 0 0,1 0-18,2 1 1,0 0-1,-4 2-7,3 1 0,-5 3 1,-2 0-1,1 1 0,5-1-99,-8 1 1,4 0 0,-3 2 74,7-1 1,-4 1 0,-1 0 0,2 1-1,5-1 76,-1 3 1,4-1 0,1 1-81,-2 1 1,-1 1 0,1 0 18,-1 2 1,0 0-1,0 0-7,0 2 0,1-1 0,-1 1 0,2 1 0,0-1 0,-3 4-6,3 0 0,-5 4 0,0 1 0,0-1 0,5-2 29,-6 4 0,4-3 1,-3 4-15,7-6 0,-3 4 0,0 0 0,2-1 0,5-2 14,3-1 0,5-3 1,0 1-2,-14 13 1,2 0 243,2 0 0,1 2-241,2-1 1,2 1-26,0 1 0,3 1 0,1-1 0,0 5-45,8-5 0,-2 5 0,0 1 0,3-3 45,2-5 0,2-1 0,-1 2-2,-1 5 1,-1 3 0,0 1-1,4-6 2,0 8 0,3 0 191,3-8 0,1 5 0,0 2 0,2-1-184,1 0 1,3 1 0,-1 0 0,1 0-9,-2 1 0,0 0 0,1-1 1,2-1-2,3 10 0,2-2 0,2-7-23,3-6 0,2-4-117,2 0 1,2 1 138,1-1 0,2-1 276,1 1 0,1-1-308,0-1 0,3 2-307,7 6 0,5 4 0,-1-4 311,-1-1 0,1-1 13,2 1 0,3 3 1,-3-6 453,-2-7 0,0-5-436,1 2 0,2-1 0,1-2 0,0 1 267,3-2 1,0 0-193,1-1 1,4 0-20,-3-3 0,4 0 0,2 0-331,4 0 1,1-1 0,0 1 289,1-1 0,0 0 0,1-1-15,-1-2 0,0-1 0,-3-1 81,-10-6 0,-3-1 0,1-1-80,0 1 1,1-1 0,0 0-57,0 0 0,0-1 0,3 1 55,0-1 0,2-1 0,2 1 0,0 0-149,3-1 1,0 0 0,0 0 0,0 0 158,0 0 1,1 0-1,-1-1 1,0 0-10,-1 0 0,0-1 1,-2-1-1,-2 0 12,1 0 0,-2-2 1,-1 1-14,2-1 0,0 0 0,0-1 26,1 0 0,-1 0 0,1-1-18,0 0 1,1 0-1,0 0-8,-2-1 0,1 1 0,5-2-1,1-1 1,6-2-1,2-1 1,0 0-1,-6 1-153,-5 0 1,-4 1-1,0-1 1,5-1 153,-4 0 0,5-1 0,1 0 0,0 0 0,-2 0 0,-5-1 217,12-2 1,-5 0 0,3-1-208,-9 1 1,3-1 0,1-1 0,0 0-1,-3 1-2,1 0 1,-2-1-1,-1 1 1,3-2-9,0 1 1,2-1-1,1-1 1,-2 1 0,-2 0 156,10-4 0,-4 1 0,5-4-157,-10 3 1,4-2 0,2-2 0,1-1 0,-2 1 0,-5 2-3,4-2 1,-4 1 0,-1-1 0,4-1 1,-4 2 0,4-2 0,1-1 0,0 0 0,-2-1 0,-2 1-29,-3-2 0,-1-1 1,-2 0-1,-1 1 1,-2 0-115,2 0 0,-3 1 0,0-1 0,3-3 141,-2 0 1,3-3 0,2-1-1,-1-1 1,-1 1 0,-2 0 2,0-2 0,-2 1 0,-2 1 0,1-1 1,-1-1-2,0 1 0,1 0 0,-1 0 0,-1-1 0,-1 1 0,5-6 0,0 0 0,-2 1 0,-4 2-66,-3 2 1,-2 1-1,-2 0 84,9-13 0,-2-1-5,-5 3 0,-3 0 36,-4 2 0,-3-1-13,-4 2 0,-2 0 348,-4 1 0,-3-2-384,-3 4 0,-1-4 0,-3 0 22,-4-4 0,-2-1 1,-1 0 197,1 1 1,0-1-1,-4-2-273,-2 2 0,-4-1 0,-1-1 0,1 5-51,1 4 0,0 4 0,-1-2 103,-6-11 0,-3-2 0,1 4-43,-4-3 1,-4 2-28,1 9 0,-5-3 1,-2 1-1,3 3 47,2 4 1,3 2 0,-4 0 9,-4-4 0,-4-2 0,-1 1 0,4 5 14,5 7 0,2 5 0,0-1-346,-3 0 0,0 0 0,0 1 346,-2 0 0,-1 0 0,0 1-168,-1 0 0,0 0 1,-1 1 167,0-1 0,0 1 0,-4 0-74,0 1 1,-4-1 0,-1 0 0,0 1 84,-3 0 0,-1 0 0,0 0 0,-1 1 30,2 0 0,-1 0 0,0 0 0,-2 1-68,4 2 0,-4 0 0,0 0 1,2 2-1,4 0-1,-5 1 1,5 1 0,-3 0 0,2 0 1,-2 0-1,-1 1 1,4 1-18,2 0 0,2 2 0,-5 1 12,8 0 1,-5 1 0,-3 1 0,0 0 0,1-1 0,5 1 29,-4 0 1,4 0-1,0 0 1,-4 0 0,4 1 1,-4-1-1,-2 1 1,0 1 0,1 0-1,2 0 29,1 2 1,1 0 0,1 0-1,1 1 1,2 0 6,-2 0 0,3 0 0,-1 0 0,-1 1-20,-12 2 1,-2 0-1,0 0 1,5 0-1,1 1 1,4-1 0,-4 2-59,1 0 0,-3 2 0,-1 0 0,0 0 25,9-1 0,-1 1 0,1 0 0,-1 0 0,0 0 17,1 0 0,-1 0 0,1 0 0,0 0 0,0 1-1,-10 3 0,1 0 0,1 0 0,3 0 1,-1 1 0,4-1 0,1 0 1,-2 1 0,1 0 0,0 1 15,1-1 0,0 1 0,1 0 32,1 0 1,2 0 0,-5 3-17,5 0 0,-4 4 1,-2 1-1,1 0 0,5-2-17,-6 3 0,3 0 0,-2 2-14,7-4 1,-4 2 0,0 2-1,3-2 1,5-1 3,1 2 1,5-1 0,0-1 136,1 2 0,0 0 0,1 1-141,0 0 0,2 0 0,0 1 0,1 0 0,1 0 0,1 0-3,-10 14 0,0 4 10,9-8 0,-1 5 0,0 1 0,2-3-7,4-5 0,1-2 0,0 2 75,-2 4 1,-1 4 0,1-1 0,3-4-75,1 6 0,3-4 0,1 3 1,1-1 29,2 0 0,1 1-9,2-1 1,1 1 571,2-2 1,2 2-596,2-3 0,0 1 0,4 4-4,5-3 1,2 2 0,2 1 0,0-2-26,-1 7 0,-1-2 1,4 0 20,2-6 1,1 1 0,2-1-1,0-6 5,8 8 0,1-5-339,3 0 1,1 0 339,0-2 0,5 0-20,-3-8 0,6 2 1,1 0-1,-4-3 26,-2-3 0,-3-3 0,4 2-118,3 2 1,3 1 0,1 0-1,-1-3 139,7 0 1,-1-3-1,-2-1 29,-8-4 0,-2-2 1,3 1-56,9 4 0,3 1 0,0-2 1,1-1 0,0-2 0,1-1-18,-10-3 1,1-1 0,0 0 0,0 0 18,0-1 0,1 1 0,-1-1 0,0-1 0,13 2 0,1 0 0,-4-3 1,-12-3 0,-3-1 0,1 0-1,2 0 0,-1-1 0,1-1-28,1 1 0,-1-1 1,1-1 30,1 1 1,0-1 0,0-1-3,-1 0 1,0 1 0,6-2 3,-1 0 0,7-1 0,2-1 0,-1 0 1,-5 1-46,-5-1 1,-4 0 0,0 0 0,4 0 30,7-1 0,4 0 0,2 0 0,-2 0 0,-6-1 93,3-1 0,-6-1 0,1 1-86,2-1 0,0-1 1,0 1-18,1-1 0,-1 0 1,1 0 90,-1 0 0,1 0 1,-1 0-92,-1 0 0,-1 0 1,6 0-35,-5 0 0,6 0 1,2-1-1,-1 1 1,-5 0-143,7 0 0,-5-1 0,5 0 171,-10 2 1,5-1-1,1 0 1,-3 0-1,-6 2-29,-1-1 0,-6 1 0,0 0-18,1 0 0,-2 0 0,1 0-71,16-3 1,0 1 277,-3 0 0,1-1-645,-8 0 0,2 0 1,-1-1-251,0-1 1,-1 0 0,0 0 316,-1-1 0,1 1 1,-3-1-303,16-5 1,-6 0 130,-21 5 0,-1 1 613,2-3 0,-4 1 0,0 0 0,-2 0 0</inkml:trace>
  <inkml:trace contextRef="#ctx0" brushRef="#br0" timeOffset="1.09328E6">10981 7246 12165,'15'10'1572,"-3"-2"-3309,-12-8 1737,0 0 56,55 21-999,-17-7 975,0-1 1,7 3 0,-2-2-756,-3-2 1,0 0 722,-2-1 0,3 0 0,-2 0 29,8 2 1,2 0 51,0-1 0,4 2 1,-2-1-590,-10-3 1,-1 0 0,1 1 543,12 3 1,3 0 0,-3 0 10,-13-3 1,-2-1-1,-1 0-23,1 0 1,-1 0-1,3 1-4,13 4 1,3 0 0,-3-1-20,-12-2 0,-2-2 0,2 1-1,8 2 0,3 1 0,-2 0-4,-5-3 0,-1 0 0,-1 0-12,-1-2 0,0 1 1,-1-1 3,-2 1 1,0-1 0,0-1-286,19 4 1,-6-1 301,-2-1-2,3 1-3,-31-7 564,-15-1-520,-12-3 1395,-15-6-1427,-29-13-12,3-1 544,13 5 1,-2 0-548,7 3 0,-2 0-42,-14-4 0,-4-1 43,-3 2 1,-1 1-152,1-1 1,0 2 201,4 3 1,2 2 22,7 3 1,2 0-11,-14 0-59,-5-1 33,28 3-117,14 2-45,8 1 53,14 2 905,6 3-832,7 6 56,6 4 60,5 4 59,9 2 0,4 1-130,-15-8 0,1 1 63,20 8 0,0-1-92,-20-10 1,0 0 5,13 4 1,1 0-23,-12-4 0,0 0-11,8 2 0,0 1-26,-9-3 1,-3 0-54,16 8 54,-7-2-161,-22-7 180,-18-9 17,-9-1 0,-11-1 0,-12-3-1590,-20-7 1,-7-3 1565,20 4 1,0-2 23,-6 0 0,-3-3 0,4 1 130,2 0 1,1-2-58,4 1 0,-3-1 0,2 1-2,-4-3 1,0 0-23,-10-4 0,0-2 72,1-3 1,5 0-98,19 10 0,1 0-24,-12-7 0,5 0-206,14 3 133,7 4 12,7 6 7,6 4 2869,6 4-3041,29 8 178,-4 0-966,25 7 1014,-10 0-31,6 3 28,-24-7 1,1 0-25,1 2 0,1-1-6,-1 1 1,3 1-615,4 1 1,4 2-1,-2-1 339,8 3 0,-2 0 169,-8-4 0,2 1 0,-5-1-392,-1-1 0,-5-1-225,2 3-44,-6-2-659,-8-1 1842,-10-6-383,-21-13 0,7 5 0,-11-10 0</inkml:trace>
  <inkml:trace contextRef="#ctx0" brushRef="#br0" timeOffset="1.09358E6">12828 7697 7195,'-25'-18'4111,"5"4"-3675,20 14-44,0 0-257,-8-24-130,14 23 49,-3-14-1,17 32 120,12 17-63,-5-6-7,-3-1 1,1 3-19,-4-5 1,0 0-1679,5 7 1,-1-2 1650,-6-6 1,-1-1 23,10 12-17,-16-17 16,-4-5 118,-5-4 330,-2-3 241,-5-1-370,-14 0-330,-4 2-42,-34 3-31,10-2 1259,12-3 0,0 0-1363,-23 2-1,14-3 1,-3 1-49,-3-1 1,0-1-601,-1 1 0,1-2 571,4 0 1,2 0-410,2-2 0,3 0-895,-16-1 712,21 0 0,2-2 777,-11-13 0,22 9 0,-1-7 0</inkml:trace>
  <inkml:trace contextRef="#ctx0" brushRef="#br0" timeOffset="1.09433E6">6773 6281 13313,'8'4'513,"-2"-2"-863,-6-2 350,0 0 317,53-2-3967,-6-1 3799,-1-1 1,13-1 0,3-1 0,-5 1-149,-7 0 0,-3-1 0,5 0-272,-3 1 0,4-1 0,3-1 0,0 1 0,-5 0 286,-1 0 0,-3 1 1,0-1-1,0 0-348,5 1 1,0-1 0,1 0 0,1 0 334,1 0 0,0 1 0,2-1 0,3 1-9,-6 1 0,2 0 0,2 1 0,2-1 0,-1 1 0,1 0 0,-9 0 0,2 1 0,-1 1 1,1-1-1,-1 1 0,1-1 1,-1 1-147,0 0 0,0-1 1,0 1-1,0 0 1,-1 0-1,0 0 1,-1 1 138,4 0 1,0 1-1,-1 0 1,-1 0-1,-2 0 1,-3 1-5,3 0 1,-4 1-1,-1 0 1,-1 1-4,12 0 1,-2 2-1,-1 0 71,-5 0 0,-1 0 1,-2 0-53,14 4 1,-4 1 514,-9-2 1,-2 2-545,-5 3 0,-6 2 252,-5 1 85,-26 8-85,-49-13 199,11-5 0,-6 1-420,0-2 0,-6 2 0,-2 0 0,1-1 164,7-1 1,2 0 0,-3 0 0,-7 0-158,6 0 0,-6 1 0,-4 0 0,-4 0 0,-1 0 1,0 1-1,2-1 0,3 0 0,5-1-101,-12 1 0,6 0 0,2-1 0,-1 1 0,-6 0 98,7 0 0,-4-1 0,-3 2 1,-1-1-1,1 0 0,1 0 0,3 0 1,5-1-295,-2 1 1,4-2 0,3 1 0,-1 0 0,-3 0 295,-2 0 0,-2 0 0,-1 1 0,-1-1 0,3 0 1,2 0-130,-8 1 0,4-1 0,0 0 1,-2 0 132,4 0 1,-2 0 0,0 0-1,3-1 1,5 0-52,0-1 1,5 0-1,1-1 390,-14 0 0,7 1 391,5-1-995,28-2 238,56-1 17,-8 0 0,2 0 353,11 0 1,3-1-307,-12 1 1,2-2 0,7 0 21,0 0 0,9-2 0,4 0 0,2 0 0,-2 0 0,-5 0-52,-5 0 1,-3 1-1,-1-1 1,2 1-1,4-1-11,1 0 0,5-1 1,3 1-1,0-1 1,0 0-1,-3 1 1,-4 0 125,-1 0 0,-4 1 0,-2-1 1,1 1-1,4 0-133,4 1 1,3-1-1,2 0 1,1 1 0,-3 0-1,-2-1-286,-2 2 0,-3-1 1,-1 1-1,1-1 1,2 1 275,-1 0 1,3-1 0,0 1 0,0 0 0,-2 0-1,-4 1 62,1 0 0,-5 1 0,0 1 0,3 0-152,0 1 0,2 1 0,2 1 1,-4 0-1,-3-1 205,1 1 1,-4 0 0,1 1-229,14 2 0,1 1 0,-12 1-1080,-13 5 1444,-18-5-1008,-19 1 1935,-15-4-1167,-25 1 0,-3-1 0,12 0 0,-3-2 0,-1 1 0</inkml:trace>
  <inkml:trace contextRef="#ctx0" brushRef="#br0" timeOffset="1.09483E6">17857 11988 9096,'-4'-9'0,"1"3"0,3 6 0</inkml:trace>
  <inkml:trace contextRef="#ctx0" brushRef="#br0" timeOffset="1.09515E6">18555 11742 1724,'56'-3'557,"0"0"0,0 1 0,-16 0 1,-2 0-1,4 0-783,5-2 0,7-2 0,2 1 0,0-1 0,-5 0 158,-4 1 0,-3 0 0,-1 0 0,0 0 24,2 0 0,0 1 0,0-1 0,0 0 53,-1 0 0,0 1 0,1-1 0,3 1 5,0 0 1,4 0 0,2 1 0,0-1-1,-2 1 1,-4 0 5,0 0 0,-4 1 1,0 0-1,3-1-36,4 1 1,5 0 0,1-1 0,-5 1 0,-8 1 13,6 1 1,-8 0-4,-7 1 1,-4 0 4,13 1 1582,-23 2-1073,-14-1-146,-35 0 0,-17-2-359,13 1 0,-2-1-12,-9 1 1,-6 0 0,1-1 51,6 0 1,1-1 0,-1 0-43,-5 1 0,-1-1 0,-4 0 34,5 0 0,-4 0 1,-3 0-1,2 0 1,1-1-24,0 1 0,3 0 1,-2-1-1,-6 0 70,9 1 1,-4-1 0,-5 1 0,-1-1 0,0 0 0,2 1 0,4-1 0,5 0 48,-8 1 0,6-1 1,1 0-1,-3 1-208,-6-1 0,-4 0 0,-2 0 0,6 1 0,9-1 114,-2 1 0,9 0 548,9 0 1,4 0-758,-4 0 1640,22 1-1737,57-1 285,-12 0 1,6 0 0,1 0-6,5-1 0,1 0 0,4 0 52,-2 0 1,2 0-1,2 0 1,-2-1-171,-3 1 1,-1-1 0,0 0 0,2 0 174,4 0 1,1 0-1,1 0 1,1 1-362,-10 0 1,1 0 0,1 0 0,0 0 0,-1 0 291,3 0 0,0 1 0,0-1 0,0 1 0,0-1-94,1 1 1,-1 0 0,1-1 0,0 1 0,-1 0 44,-2 0 1,0 0 0,-1 0 0,2 0 0,3 1-428,-4-1 1,3 1 0,2 1 0,1-1-1,-2 0 1,-3 0 0,-4 0-246,7 0 1,-5 0 0,-2 0 0,3 0 488,3 0 0,4 1 0,0 0 0,-7-1 1,-12 0 424,7 0 1,-24-1-1,-19 0 1</inkml:trace>
  <inkml:trace contextRef="#ctx0" brushRef="#br0" timeOffset="1.09937E6">8600 4249 11933,'-24'15'1989,"-1"3"-1919,-18 15-2864,18-13 0,0 0 2843,-6 5 0,-1 1 18,-4 4 0,-1 0 407,-1 2 1,-2 2-401,4-4 1,-1 2 0,-1 0-60,4-3 0,1 1 0,0-1-39,1-1 1,0 0 0,2-1-75,-9 12 0,5-4-64,7-3 352,2 11-1050,25-23 572,11-3-583,39-12 171,0-15 431,-9 0 0,1-2-887,-4-5 0,1-2 1133,3-3 1,4-3 60,-4 0 0,4-5 0,3-1 0,-3 2 80,-7 3 0,-1 0 0,0 1 1,2-2-58,7-4 1,1-2-1,0 1 1,-3 2-402,-2 0 0,-2 1 1,-4 3 435,2 0 1,-3 2-120,-2 2 0,-1 1 132,-3 3 1,-2 1 35,18-9 1635,-11 7-839,-26 14 1316,-17 10-2220,-27 16-36,10-5 0,-4 1 580,-6 5 0,-2 1-550,-7 5 0,-1 1 17,12-8 1,-1 1-1,-2 1 57,0 2 1,-4 1 0,0 0 0,0 1 6,1-1 0,1 0 0,0 0 0,-1 0-349,2-1 0,-1 1 1,1-1-1,1 0 293,-4 3 0,2-1 0,4-2-42,4-3 0,4-1-14,-17 15-656,14-9 334,14-7-596,44-6 593,9-10 130,2-5 0,3-4-122,1-3 0,1-2 27,7-5 1,3-2 89,-14 3 0,0 0 1,1-1 29,2-2 0,1-1 0,0 0 48,1-1 1,0 0 0,3-2-79,0-1 1,3-1-1,0-1 1,-2 2 229,0-1 1,-2 2 0,3-2 83,-8 3 1,4 0 0,0-1 0,-2 1 0,-6 3-385,14-6 0,-4 3 329,7-4 0,-6 4 428,-15 8 31,-18 7 1208,-21 8-1365,-29 15 0,-12 7-266,12-8 1,-2 3-12,-6 2 0,-5 4 0,2-1 101,-5 3 0,3-1 8,-4 3 0,1-1-500,2 0 1,1 0 449,3-1 0,1-1-60,5-2 1,2 0-90,-2 4 1,3 1-259,13-1 1,4 0 193,-3 17-280,40-24 0,11-6 129,0-9 0,4-6 794,17 0 0,6-4-869,-6-5 0,4-3 0,1-3 257,-8 1 1,2-2 0,0 0-1,-1-1 90,2 1 0,0-1 1,0 0-1,-1 0 35,0-1 0,1 0 0,-3 0 0,-2 1-342,-1 1 0,-3 2 0,-1-1 256,-3 2 0,1 1 0,-2 0-46,13-3 0,-3 1-13,-9 4 0,-3 0 138,13 2 760,-40 11-478,-57 24-294,17-12 1,-2 0 747,-17 8 0,-2 2-675,9-5 0,1 1-2,-1 0 1,0 0 79,9-3 1,-1 0-1,1 0-192,-5 4 1,2 0-143,4-2 0,3 0 534,4 5-525,34-14-553,13-3 291,19-3 125,-13-3 0,5-2-67,7-5 1,9-3 0,1-1 0,-3 0-376,-1 1 0,-3 1 0,4-2 782,-3 0 0,4-1 1,2-1-1,-1 0 0,-5 1 0,8-2 0,-4 0 1,1 1-53,2 0 1,1-1 0,-1 1-324,1 1 0,-1-1 1,0 1 329,-1 1 0,0 0 1,-1 1-31,-4 0 1,0 1 0,1 1-233,8 1 0,3 0 1,-7 1 178,-8 2 0,-3 0 32,11 0 0,-12 5 218,-31 5 306,-21 8-524,2-3 1666,-12 6-2089,8 1 314,9-8 2579,8 4-3005,12-12 1430,8-2-2206,4-1-148,1-2-3447,-2-1 4906,-1-4 0,-11 2 0,-3-2 0</inkml:trace>
  <inkml:trace contextRef="#ctx0" brushRef="#br0" timeOffset="1.10053E6">6773 5316 10810,'-46'18'533,"0"-1"1,9-1-1,-1 2 1,-2 1-1788,-3 2 0,-2 2 0,1 0 1424,-2 2 1,1 1 0,2 0 40,-7 4 1,2 1-47,0 1 1,1 0-59,3 0 1,1 1 227,2-2 0,1 2-360,11-6 1,-1 2 0,3 1-168,-2 9 0,2 1 8,1-2 1,7-1-340,16 19 189,25-25-8,19-7 170,-14-14 0,3-3 58,5-1 1,4-4-105,6-5 1,5-4 0,3-3-305,-6 0 1,1-2-1,2-1 1,-1 0 521,1-1 0,1 1 0,0-2 0,0 0-278,1-2 0,2-1 0,-2 0 1,-3 2 364,0 0 1,-4 1 0,-1 1-208,-2 1 1,0 0 0,-3 1 119,13-2 0,-3 1-69,-10 4 1,-3 1 195,14 2 744,-44 27-574,-23 7 276,-9-1 0,-5 2-505,-5 0 1,-2 1 132,-6 4 0,-2 2-96,13-11 1,-1 1-1,-1-1 18,0 1 0,-1 1 1,-1 0 25,1-1 1,-2 2 0,0 0 0,0 0 35,2-1 1,0 0 0,0 0 0,0 1-154,-10 7 1,0 0 0,2-1-33,7-3 0,2-2 0,4-1-71,3-1 0,5-2-277,3-2 1,3 0 53,-4 17 424,13-8-915,41-2 424,1-19 0,6-5 183,5-2 0,3-3 178,-8-3 0,2-2 0,0-3 72,13-6 1,0-2-100,-14 4 1,0-1 0,1 0 97,1-2 1,1 0 0,1 0-72,-1 0 0,0 0 0,2 0-306,-4 1 0,2 0 0,1 0 1,-2 2 193,5-1 0,-1 3 0,-1-1 1,-1 0 1,-2 1 0,-4 4 173,-2 5 0,-8 7 1429,-14 16-1204,-22 18-166,-2-13 0,-4 1 831,-6 6 0,-5 2-896,-4 4 0,-5 4 0,-1 1 48,6-9 0,-1 1 0,0-1 0,0 1-18,0 0 1,0 0-1,0-1 1,1 0 31,-8 8 1,2 0-1,3-4-669,3-3 0,4-3 558,3-4 1,3-1-273,-9 19 122,14-9-617,16-1 165,34-13 269,9-6 213,-10-14 0,4-6 111,0-5 0,3-4 0,-1 0-611,11-4 0,3-1 612,-7 1 0,4-3 0,3-2-32,-11 4 0,4-3 0,0 0 0,-1 0 0,-4 2-6,5-1 1,-3 1 0,3 0-59,4-3 1,5-1 0,-1 2 0,-9 4-67,-5 4 0,-5 3 97,-6 2 1,-3 3 1042,12 12-768,-20 10 449,-14 17-479,-20 1 1,-8 5-127,3-9 0,-3 1 1,0 0 466,-2 0 0,-1 1 0,0-1-434,-2 0 0,-1 0 0,1-2 240,-8 9 1,3-3-225,10-11 1,1-1 1217,-4 3 1,6-1-2237,13 9 544,15-20 55,20 1-12,15-24 240,-17-1 0,3-2 65,4-3 1,2-2-787,6-5 1,1-2 727,2-1 0,5-4 32,-12 5 1,4-2 0,2-1 0,1-1 0,-3 2-4,4-1 0,-2 1 0,0 1 1,2-2-22,-4 2 0,2-2 0,0 1 0,0 1 1,-3 3-145,12-4 1,-2 4-1,-8 6 583,-12 7 1,-5 6 29,2 13 0,-9 8-2546,-21 24 2363,-13 4 0,-8 2-100,4-18 1,-2 0 100,-8 10 0,-1 1 259,2-8 1,1-2-285,9-10 0,0-2 425,-3 4 0,3-2-1115,6 2 230,14-15-18,14-1 171,15-14 118,13-7 122,0-4 0,2-3-1068,-7 2 1,1-1 1003,-4 0 0,2 0 0,2-1 56,2-1 0,2-1 0,1 2 236,2 0-1,1 2 1,-1 0-243,0 0 1,0 1-1,0 3-81,2 3 0,2 3 0,-7 4 13,-10 3 0,-2 6 179,8 7 1,-4 7 38,-6 21-257,-7-1-498,-5-5-188,-3-24 6,13-3-186,8-16 1457,17-8-1667,-18-2 1,7-4 0,2-2 0,-1 0 1014,0 0 0,-1 0 1,0 0-1,0 0 1,-1 0-1,0 1 1,-1-1-1,-2 2 1,-4 1-1,1 0 1,-1-1-1</inkml:trace>
  <inkml:trace contextRef="#ctx0" brushRef="#br0" timeOffset="1.12952E6">13136 9401 6876,'-2'-5'437,"1"0"3463,1 5-3816,-2 12 151,13-10 65,8 8 36,22-12-109,14 0-178,-21 0 0,3 0-761,8 0 1,5 1 0,-1-1 878,-7 0 0,0 0 0,4-1-94,4 0 0,7 0 1,3 0-1,0 0 1,-5 0-628,-4 0 1,-4 0 0,2 0 0,5 0 569,-3 0 1,5-1-1,3 0 1,2 0-1,-1 1 1,-2-1-1,-4 1-264,1-1 0,-4 1 0,-1 0 1,2 1-1,5-2 319,-9 2 0,4-1 0,3 0 1,2 0-1,0 0 0,0 0 0,-1 1 1,-3-1-1,-3 1-181,3 0 1,-3 0-1,-2 1 1,0-1-1,1 1 1,2-1 146,3 1 1,3-1 0,1 1-1,1-1 1,-1 1 0,-2 0-1,-3 0-9,5 0 1,-3 1 0,-1-1-1,-1 2 1,0-1-29,1 0 0,-1 1 0,0 0 0,0 0 0,0 1 0,-1-1 0,-1 1 0,0-1 0,-1 1 0,0 1-9,-2-1 0,-1 1 0,0-1 0,0 2 0,3-1 49,-3 1 0,3 0 1,0 1-1,0 0 0,0 0 1,-1 0-142,4 1 0,0 1 0,-1-1 1,0 1-1,0 0 35,-2-1 1,0 1-1,-1-1 1,-1 1-1,-3 0-74,16 2 0,-3 1 0,-5 0-582,0 2 0,-6-2 632,-17-2 1,-3-1-973,24 6 343,-40-8 1744,-10-3-2987,-20-2 721,3-1 1318,-22-3 0,24 2 0,-3-2 0</inkml:trace>
  <inkml:trace contextRef="#ctx0" brushRef="#br0" timeOffset="1.13175E6">19027 11906 10645,'3'10'1545,"0"-2"-1508,-3-8 887,54-11-338,-12 1-1279,2 1 0,8-2 971,-7 2 0,2 0 0,0 0-154,-6 1 0,0 1 0,6-1-416,-5 1 0,5 0 1,4-1-1,1 0 1,-1 0-1,-4 2 374,8-2 0,-4 1 0,1 1 0,3-1-49,-6 1 1,2 0-1,2 0 1,0 0 0,0 0-1,-3 0-401,1 1 1,-2 1 0,0-1 0,-1 1 0,1 0 389,3 1 1,0-1 0,0 0 0,1 1 0,-1 0-270,2 0 0,-1 0 0,1 1 0,0-1 0,0 1 261,0 0 0,1 1 0,0 0 0,-1-1 0,1 1-114,-1 1 1,1-1 0,-1 0 0,1 1 0,-1 0 107,-1 0 1,-1 0 0,0 0 0,2 1 0,2 0-15,-8 0 1,2 0 0,0 0 0,2 1 0,0 0 0,1 0 0,0 0 1,-3 0 1,1 1 0,1-1 0,0 1 0,0 0 0,0 0 0,-2 0 0,-1 0 2,8 0 1,-2 0-1,-1 0 1,0 0-1,-1 1 1,0-1-6,0 1 0,0 0 0,0-1 0,-2 1 0,-4 0 0,-5 0 209,4 0 1,-6-1 0,-4 1-227,1 0 1,-2-1-13,0 0 0,-5 0 35,-9-1 1390,-9-2-1116,-5 0 1907,-3 0-2024,-2 0 4572,-2 0-4626,0 2 993,0-1-2090,0 2 518,-1-3 72,0 1-553,-4-1-1916,-14 0 1419,2 2-119,-15 1 1573,0 2 0,1 1 0,6-1 0,-25 4 0</inkml:trace>
  <inkml:trace contextRef="#ctx0" brushRef="#br0" timeOffset="1.13307E6">5953 5398 1437,'29'-39'-63,"0"0"1,1 0 0,2 0 0,1-1 0,7 0-164,-1 6 1,5-1 0,4 0 0,0 1 0,-2 1 243,-4 5 1,-2 1 0,0 1 0,2 0 0,3-2-33,-3 3 1,2-2-1,2-1 1,1 1-1,0 0 1,0 1 0,-2 3 156,0 1 1,0 1 0,-1 2 0,0 1 0,1 0 0,0 0-31,3 0 1,-1 0 0,2 0 0,-1 1 0,1 1 0,0 0 1,1 0 0,1 0 0,0 2 1,0-1-1,0 2 0,0-1-104,2 1 0,0 1 1,0 0-1,0 1 0,0 0 1,0 1 35,1 0 0,0 1 0,0 1 0,1 0 0,-1 1 1,1 0-20,-2 1 0,1 1 1,-1 0-1,1 0 1,2 2-1,2 1-20,-9 1 0,2 1 0,2 1 0,1 0 0,0 1 1,0 0-1,0 1 0,-3 0 0,-1 0-12,3 1 1,-2 0 0,-2 0 0,0 2 0,1-1 0,0 2 0,3 0 2,1 0 0,2 1 0,1-1 1,0 2-1,1 0 0,0 2 1,-2 1-1,-1 2-17,-2 2 1,0 2-1,0 2 1,-1 0-1,-1 2 1,-1-1 0,-1 1-1,-2-1 17,5 2 1,-2 0-1,-2 0 1,0 0 0,0 2-1,2 2 0,-5-3 0,1 1 0,1 2 0,0 0 0,0 1 0,-2 0 0,-2-1 0,-3 1 1,8 7 0,-4 0 0,-3 0 0,-1 1 0,1 1 84,-1 0 1,-1 1 0,-1 1 0,-1 0 0,0 0-84,-2 0 1,-2 0 0,0 1 0,0 2-1,-1 3 21,-5-5 0,0 3 0,1 2 0,-2 1 0,0-1 0,-1 0 0,-2-2-2,3 5 0,-3-2 0,0-1 1,-2 2-1,0 5 10,-4-7 1,0 4-1,0 3 1,-1 1-1,0 0 1,-2-1-1,-1-3 1,-3-3-20,2 14 1,-4-5 0,-2-1 0,-1 4-12,-1-3 0,-2 4 0,-1 1 0,-1-3 0,-4-3 40,-2-5 1,-2-4 0,-2 0 0,-3-2 13,0 1 1,-1-2-1,-4 0 1,-3 0 7,-4 2 0,-5 0 0,-3 0 0,-1 0 0,2-4 35,-2 0 0,0-2 1,-2-2-1,-2 2-7,-1-2 0,-2 2 0,-2-1 0,-2-1 1,-1-2 18,2-8 1,-3 0 0,-1-3 0,0 0 0,0-2-1,2 0-36,-1 0 1,1-2-1,1 0 1,-1-1-1,-3 0-36,-2 1 0,-3 1 1,-2-1-1,1 0 1,0-2-1,3-2 9,1-1 1,2-3-1,1 0 1,0-2 0,-1 1 10,-1-1 0,0 0 0,0-1 0,-2 0 0,-3-1 18,3-2 0,-4 0 0,-2-1 1,-1 0-1,0-1 0,1 0 1,3 0-76,1-1 0,2 0 1,1 0-1,0 0 1,-1-2-1,-2 1 0,4-1 0,-1 0 0,-1 0 0,-1-1 0,-1 0 0,0-1 0,0 0 0,1-2-33,-1-1 1,-2-1 0,0-1 0,1-1 0,-1 0 0,2-1 0,1 1 0,1-1-10,-7-1 1,3 0-1,2-1 1,-1 0-1,-1 0 1,-2-2 9,4 1 1,-1 0-1,-2-1 1,0-1-1,-1 0 1,2 0-1,2 0 1,2-1-5,-3-1 1,3-1-1,1 0 1,2 0-1,-1-1 1,0 0 15,-1 0 0,1-1 1,1 0-1,-2 0 1,0-2-1,-2-2-51,3 0 0,-1-1 1,-2-1-1,-1-2 0,0 1 1,1-1-1,2 1 1,2 0 8,-4-2 1,2 1 0,2 0 0,0-1 0,-1-1 0,-1-1 16,5 4 1,-1-2 0,0 0 0,-1-1 0,0 0 0,1-1-1,2-1 1,2-1-102,-2-4 0,0-2 0,3 0 0,0-1 0,2-1 0,1 2 0,2 0-40,-4-5 1,2 1 0,3 1 0,0-2-1,-1-3-30,7 7 1,-1-2-1,-1-1 1,1-1-1,2 0 1,3 1-1,4 1-190,-3-13 0,5 3 0,5-2 0,3-3 406,6 7 0,3-3 0,2-3 0,1 2 0,1 2 0,-2 7 0,-2-8 0,0 7 0,3-2 0,6 1 0,1 0 0,0 0 0,-1 0 0</inkml:trace>
  <inkml:trace contextRef="#ctx0" brushRef="#br0" timeOffset="1.13449E6">10221 5398 7926,'-10'-10'3578,"2"2"-2978,8 8 694,0 0-5835,34-28 4396,-11 18 100,3-6 0,1 1 787,6 11-1067,12 2-39,-8 8 308,-4 2 56,-16 6 118,-14 1 44,-5 1 155,-18 11-109,-3-7 1,-3 0-47,-17 12 1221,13-14 1,1-2-1258,0-4-126,6-2-45,5-4-135,7-2-128,6-2-607,13 4 906,2-1-63,11 4-82,9 4 987,-7-3-870,6 3-8,-12-4 261,-5 2 100,-8-4 362,-7 3-235,-10-6-171,-6 2-146,-4-1-123,-13 2-1054,-3 1-19,8-2-775,8-2 1845,26-4 0,-2 0 0,5 0 0</inkml:trace>
  <inkml:trace contextRef="#ctx0" brushRef="#br0" timeOffset="1.13465E6">10550 5542 11471,'6'8'1016,"-2"-2"-979,-4-6-191,0 0-381,56-13-291,-22 4-1062,14-4 1,3 1 453,-9 0 1503,14-4 0,-39 11 1,-3-1-1</inkml:trace>
  <inkml:trace contextRef="#ctx0" brushRef="#br0" timeOffset="1.13489E6">10981 5316 10502,'7'7'2044,"-1"-1"-1602,-6-6 623,0 0-1065,-50 45-696,35-23 657,-12 8 0,4-1 96,21-7-130,5-1-195,24 9 105,-5-14 28,20 5-100,-12-18-328,18-6 174,-11-4-654,13-6 469,-17-3-4027,10-10 3596,-15 6 2,4-6 332,-18 9 671,-5 3 0,-4 5 0,-3 5 0</inkml:trace>
  <inkml:trace contextRef="#ctx0" brushRef="#br0" timeOffset="1.13503E6">11268 5337 6893,'-8'-6'2702,"1"1"-1663,7 5 621,0 0-5169,-65 37 3797,36-10-203,-12 3 1,1 3-701,13 13 615,1 4-463,2 0 410,3-2-455,3-2-223,5-5-3687,5 5 4418,10-15 0,-2-6 0,6-16 0</inkml:trace>
  <inkml:trace contextRef="#ctx0" brushRef="#br0" timeOffset="1.1353E6">11289 5398 11507,'-12'2'1916,"2"-1"-1916,10-1-995,0 0 623,59 1-275,-30 0 557,14-1 0,-1 2-38,-8 3 128,-8 0 308,-13 4 199,-14 1-70,-5 2-85,-5 3-172,-5 2-113,-3 2-339,-17 16-263,15-15-263,-9 10-1996,21-16 1179,5-6 1615,1 0 0,3-7 0,0-1 0</inkml:trace>
  <inkml:trace contextRef="#ctx0" brushRef="#br0" timeOffset="1.13562E6">11679 5378 9749,'1'5'1529,"-1"-1"-449,0-4-615,-34 56-465,20-29-28,-6 8 0,0 1-50,8-3-57,6-13-290,0 3 8,5-15-20,7-4 510,0-2-40,6-6-33,1-4-17,10-16 17,-4 3 0,7-9-33,-7 9 16,6-3 17,-6 10 3,3-2 78,-9 12-45,-3 1 12,-1 3 42,-2 1 108,-2 4 197,-2 24-370,-1-7-25,-3 16-106,-2-16-275,-1-1-548,1-4-536,2-2 1465,10-1 0,-7-7 0,7-1 0</inkml:trace>
  <inkml:trace contextRef="#ctx0" brushRef="#br0" timeOffset="1.13634E6">12130 5296 10620,'-37'2'999,"-1"0"1,8 1-1387,-5 5 1,9 4 106,28-1-84,5 0-272,5-3 79,1 0 302,2-1 255,-1-2 20,-2-2 25,-1-2 0,-1 0-199,-3-1-28,-1 0 109,-3 4 42,-3 1 95,0 11 163,-3 8-81,0-3 218,-5 5 218,3-11-81,-2 1-137,1 1-100,-1 1-74,0 1 0,-3 8-190,3-7 0,-1 4-36,5-11-28,1 1 27,0-5 32,2 1-32,0-7 46,3 1 72,0-3 48,5 0-34,1-1-95,4-2-90,4-3-327,7-6 53,4-5-49,5-5 0,2-2 41,9-7-23,-7 5 1,-2 0 262,1-1 132,-3 2 101,-4 2 8,-6 3 29,-5 5 206,-4 2-106,-7 6-148,-2 2 391,-7 10-44,-4 3 738,-14 22-841,3-4 1,-2 0-217,-11 17-268,12-16 1,1-2 149,3-3 0,3-4-505,4 6 270,6-12-146,10 6 109,3-15-44,10 0 173,9-7 216,-7-2-37,8-4 9,-12 1 507,3 1-507,-11 3 165,0 1 171,-11 8 25,-3 3 20,-4 8 419,-14 15-478,-16 13-367,8-8-134,0 1-82,23-25-16,4-3 187,7-3 42,6-2-61,11-2-288,15-7 0,4-3 311,-12 2 1,1-1-1597,22-5 0,0-1 262,-17 3 0,-2-1 1375,15-5 0,-2 1 0,-1 1 0,-19 4 0,1 1 0</inkml:trace>
  <inkml:trace contextRef="#ctx0" brushRef="#br0" timeOffset="1.13817E6">9277 6322 11902,'7'11'1538,"-3"-3"-1132,-4-8-129,-64 62-2080,38-28 1,-2 2 1784,-1-2 1,-3 1-1,4 0 1,-3 10 1,6-2-3,10-14 1,2-1-99,-9 24-229,15-21 1,1-1 146,0 12 699,6 6-2393,15-13 202,2-13 1691,13-7 0,2-3 0,-10-4 0,22-2 0</inkml:trace>
  <inkml:trace contextRef="#ctx0" brushRef="#br0" timeOffset="1.13847E6">9565 6794 7596,'3'8'4513,"-1"-2"-4149,-2-6 213,0 0 20,-53 5-182,24 3-183,-15 1 0,-1 4-167,6 5-316,-9 8 251,22-9-143,7 0-36,5-3-25,6-2-353,6 3-710,30-2 705,-4-3 189,8-10 1,3-3-447,6-9 610,-13 2 1,-1-1 389,6-11 547,6-10-263,-20 15 61,3-5 398,-20 18-672,-1 3 269,-1 1-311,-5 3-72,-4 21-270,2-6-67,-1 15-36,6-15-28,5-1-280,4-4-384,6-2-574,4-5 1501,27-10 0,-26 2 0,16-6 0</inkml:trace>
  <inkml:trace contextRef="#ctx0" brushRef="#br0" timeOffset="1.1388E6">9873 6651 10244,'4'10'2462,"0"-2"-2056,-4-8-199,-31 49-111,10-4-96,2-10 0,0 3-17,7-5 0,4-1-51,-1 13-94,1 2-65,5-18-87,1-13 312,2-12-141,1-5-619,18-23 633,-4 5-53,17-19-218,4 9 173,-9 10-36,17-2 389,-17 27 330,-7 4 6,-8 16 446,-26 16-438,0-8-72,-6-5 0,-3-1-272,1-8 0,-3-1-256,-5 2 0,-1-1-1941,-18 6 1192,9-12-563,19-10-1137,6-3-257,5-1 2836,6-5 0,1 4 0,3-4 0</inkml:trace>
  <inkml:trace contextRef="#ctx0" brushRef="#br0" timeOffset="1.13919E6">8723 7390 11622,'2'6'1117,"0"-1"-568,-2-5-61,64 1-3478,-14 0 3031,6 1 0,4-1-585,-11 1 1,0-1 677,-11 1 1,1-1 0,4 1 101,6 0 1,5-1-1,3 1 1,5 1-283,-13-2 0,4 1 1,2 0-1,2 0 1,0 0-1,-1 0 1,-3 0-298,2 0 0,-2 0 0,-1 0 1,0 1-1,1-1 0,2 0 172,1 0 0,2 0 0,2 1 0,-1-1 1,-1 1-1,-3-1 0,-5 1-739,6 0 1,-5 0-1,-2 0 1,3 1 909,-2 0 0,4 1 0,0-1 0,-3 1 0,-6-1 0,-1 0 0,-5-1 0,1 1 0,6 0 0,0 1 0,1 0 0</inkml:trace>
  <inkml:trace contextRef="#ctx0" brushRef="#br0" timeOffset="1.15415E6">11104 6794 11846,'6'7'249,"32"-1"0,23-1 1,-6-2-250,-15 0 0,1-1-548,4 1 0,8 0 1,2 0-1,-6 0 546,-4 0 0,-2-1 1,-4 0-1474,7 1 1,-1 0 1474,8 1 0,1 0-468,-5 1 1,-4 1-85,9-1-141,-16 0 0,-3-2-819,-10-1 1512,-2-1 0,-12-1 0,-2 0 0</inkml:trace>
  <inkml:trace contextRef="#ctx0" brushRef="#br0" timeOffset="1.16264E6">7512 7431 11667,'58'-2'599,"-1"1"1,-15 1-1,3 0-1539,-4-3 0,5-2 1,3 1-1,1 0 1185,5 1 1,3 0 0,0 1 0,-1 0-200,-10 1 0,-2 0 0,2-1 0,7 1 2,-11 1 1,5-1-1,4 1 1,2 0 0,2-1-1,0 1 1,-1 0 0,-2 1-1,-3-1-260,3 1 0,-2 0 0,-2 0 0,1 1 0,-1-1 0,1 1 0,2 0 212,0-1 0,2 0 0,1 0 0,0 1 0,0-1 0,-1 1 0,-1-1 0,-3 1-114,4 1 1,-1 0 0,-2 0-1,-1 0 1,-2 0 0,-2 0 4,5 1 1,-3 0-1,-2 0 1,1 1-304,-3-1 1,1 0 0,-1 0 0,-1 1 204,11 1 1,0-1 0,-2 1 174,-5 0 0,-1 0 0,1 0-559,6 1 0,1 0 0,-2 1-392,-9-1 0,-1 0 1,-2 0 179,17 3 1,-5 0 802,-18-3 0,-7 0 0,-12-2 0,-9-2 0</inkml:trace>
  <inkml:trace contextRef="#ctx0" brushRef="#br0" timeOffset="1.16289E6">8005 7677 14663,'1'8'-1717,"0"-1"1595,28-5 1,15-3-1132,-10 0 0,5 0 1650,1 1 1,7-1 0,5 0 0,2 0 0,0 0-709,-5 0 0,2 0 0,1 0 0,0 0 0,1-1 0,-1 1 319,3 0 1,0 0 0,1 0 0,0 0 0,0 0 0,1 0-150,-5 0 0,1 1 0,0-1 0,0 0 0,1 1 0,0 0 0,0 0 93,-2 0 0,0 0 0,1 0 0,1 1 0,-1 0 0,-1-1 1,0 1-1,-2 0-281,5 0 1,-1 0-1,-2 0 1,1 0-1,0 0 1,3 1 219,-6-1 0,2 0 0,1 1 0,0-1 1,1 1-1,0-1 0,-1 1 0,-1 0-648,4 0 1,0 1-1,-1 0 1,1 0-1,-2 0 1,1 0 0,-1-1 756,-2 1 0,-1-1 0,1 0 0,-2 0 0,1 1 0,-2-1 0,-2 0 0,10 1 0,-1 0 0,-2 0 0,-2-1 0,-3 1 0,8-1 0,0 0 0,0 0 0</inkml:trace>
  <inkml:trace contextRef="#ctx0" brushRef="#br0" timeOffset="1.16511E6">12787 6589 9491,'-4'-9'1857,"1"1"-1015,3 8 1099,0 0-1322,15 18-367,7 16-190,9 10-437,-15-17 1,1 2 358,8 9 1,0 0-2,-4-7 0,2 2-8,6 6 0,5 4 0,-2-4-1509,2 1 1,0-2 1520,-2-4 1,1 1 0,0-1-10,5 3 0,-1-1-744,2 0 1,-1 0 728,0-1 1,0 0-54,-2-2 1,-1 0-5,-1-2 0,-1-1-18,-4-3 0,1 1-252,11 13 0,1-1 211,-12-8 0,0-1 98,1 2 0,-2-3 27,-1 2-53,-24-26 2287,-1-2-4486,-20-20 1250,3 2 89,-16-16-1232,-9-9 2173,12 11 0,-1-1 0,18 19 0</inkml:trace>
  <inkml:trace contextRef="#ctx0" brushRef="#br0" timeOffset="1.16543E6">13444 7410 6966,'-5'-8'2210,"-42"-5"1,-11 3-1450,25 6-3062,-25-5 0,6 2 2619,43 7 1827,2 16-1266,27 28-703,-3-1-75,9-3 0,5 0-79,-12-18 1,4 0 8,10 7 1,7 3 0,2-2-44,-3-5 0,0-2 0,1 0 10,0 1 0,-1 0 0,0-1-2,16 4 0,-6-4-33,-5-6 29,-8-4 8,-8-5 73,-5-4 139,-10-7-491,-4-20 192,-7-6 2234,-2-25-2343,0 10 0,-2-3 80,1 10 0,-1-4-139,0-10 0,0-10 0,0-1 1,0 9-640,0 3 1,0 1 433,1 0 1,-1-9 0,1 2-1,0 12-832,1 12 1,1 3 529,0-9 0,0-1 448,1 0 1,1 4-1,-1 0 1,1-10-1</inkml:trace>
  <inkml:trace contextRef="#ctx0" brushRef="#br0" timeOffset="1.16605E6">12993 9483 10647,'57'0'296,"1"-1"0,0 0 1,0 0-1,0 0 1,0 0-1,-1 0 1,1 0-1,1 1 0,-2-1 1,-2 1-1,0 0 1,0 0-1,3-1-1030,-2 0 0,2-1 0,2 0 0,-1 0 0,0 0 0,-3 0 0,-3 0 734,3 2 0,-3-1 0,-1 1 0,-1-1 0,1 1-109,3 0 0,-2-1 0,1 1 0,3 0 0,5 0 75,-14 1 0,2 0 0,4 1 0,1-1 0,2 1 1,1 1-1,0-1 0,0 0 0,-1 1 0,0-1-222,0 1 1,0 0 0,0 0 0,0 0-1,0 1 1,0-1 0,1 1 0,-1-1-1,0 1 1,1-1 97,-1 0 0,0 0 0,0 1 0,0-1 0,1 0 0,-1 0 1,0 1-1,0 0 0,-1-1 0,1 1 97,0 1 1,3 0 0,0 0 0,1 0 0,0 1 0,-3-1 0,-3 0 0,-3 0 0,-6-1 0,-6 0 0,12 1 0,-11-1 0,3 0 0,2 1 0,0 0 0,0-1 0,0 1 0</inkml:trace>
  <inkml:trace contextRef="#ctx0" brushRef="#br0" timeOffset="1.16625E6">16010 9853 14764,'51'3'-1694,"0"0"1,0-1-1,-6 1 1,0 0 0,-3-4 1516,3-5 0,-7-2 1,1 1-1,3 0 1</inkml:trace>
  <inkml:trace contextRef="#ctx0" brushRef="#br0" timeOffset="1.16889E6">16420 7533 12882,'1'13'597,"0"-3"-707,-1-10 110,0 0 706,-70 125-2958,50-74 2250,-3-4 0,-6 9 0,11-11 402,16-4-462,2-6-55,0-5-268,0 10 476,0-24 15,0 8 76,0-23 1906,0-1-2023,-3 2-124,-2 0-22,-5 4-250,-13 5-1333,-21 5 1664,9-12 0,-1-2 0,-8 7 0,-1-13 0</inkml:trace>
  <inkml:trace contextRef="#ctx0" brushRef="#br0" timeOffset="1.16904E6">16195 7677 11698,'19'4'449,"18"-14"0,6-6-1243,-11 8 1,2 0-661,5-3 1,4-1 0,-3 3 1257,-2 3 0,-3 3 1,13 3-1,-36 0 0</inkml:trace>
  <inkml:trace contextRef="#ctx0" brushRef="#br0" timeOffset="1.1692E6">16584 7841 12767,'7'13'1328,"-1"-3"-1625,-6-10 395,0 0-3139,77-3 1308,-38-2 1490,18-1 1,-3-1 0,-28 1 0,3-3 0</inkml:trace>
  <inkml:trace contextRef="#ctx0" brushRef="#br0" timeOffset="1.16955E6">17262 7492 12186,'0'4'3053,"1"-1"-2121,-1-3-932,-60 41-80,35-8 1,-1 3 44,-13 0 0,1 4-1399,10 10 1,8-1 1273,8-4-261,5-10 0,4-2 858,7 0-2081,24 14 902,8-31 534,8 0 718,-8-21-84,-9-11 122,-10 1 802,1-11 1412,-24 7-2762,1 2-70,-13 5-56,2 8-1089,-24 0-3473,-5 5 1544,2 0 3032,11 2 0,27-1 0,3-2 0</inkml:trace>
  <inkml:trace contextRef="#ctx0" brushRef="#br0" timeOffset="1.1698E6">17405 7739 13207,'11'4'73,"-2"0"2,-9-4-209,0 0-40,53-12-142,-19 9 275,-1-4 1,0 2-30,-2 12 151,-21 1 216,-1 6 19,-8 1 38,-6 1-58,-3 3-80,-16 10-370,-4 1-4783,-10 14 3013,17-19 1924,5-4 0,16-19 0,0-2 0</inkml:trace>
  <inkml:trace contextRef="#ctx0" brushRef="#br0" timeOffset="1.17012E6">17795 7739 7333,'4'3'5549,"-2"0"-3731,-2-3-1838,-28 57-176,14-27 159,-2 3 1,2-3-62,7-12 62,6-15-277,1-2 313,7-5 89,1-1-11,9-7-66,1 0-12,13-10 151,1 3 280,15-1-288,-23 10 89,1 11-109,-22 6 331,-1 22-479,-14 12-482,4-1-1451,-13 11 1,14-29 1109,-1 8 0,7-20 0,0-1 0</inkml:trace>
  <inkml:trace contextRef="#ctx0" brushRef="#br0" timeOffset="1.17094E6">18329 7718 15517,'-41'-7'-129,"1"1"1,-2 1-1,10 7-792,22 12 409,4 1-699,31 5 749,0-13 222,5-3 1,2-2 668,10-8-202,2 3-57,-24-6-287,-21 6-228,-7 1 132,-27 9 1,-5 4-152,2 1 478,-5 2 1,2 1 65,17 3-7,6 0 62,3 7-120,16 11-78,5-8-40,23 11-8,-6-23-34,7 4 109,-4 18 82,-18-18-12,-3 19 1,-20-25-35,-4-1 705,-15 2-1176,13-8-51,-3 1 21,18-8-134,11-5 146,4-3 160,7-5 38,16-11-1481,-2 6 0,2 0 1694,-5 2 1,0 1 21,8-4 1,1 2 68,-5 3 1,2 1 254,10-3 0,3 0-424,1 1 0,-1 0-31,-6 3 1,-5 3-12,10 0 280,-38 12 568,-5 8-226,-21 10 0,-6 2-261,-2 9-282,-3-5 0,0-1 128,1 0-109,2-1 3246,3-1-3332,-3 7-878,8 9 538,5-12-324,19 1 86,27-25 552,23-9 67,-7 1 45,-1-5-44,-28 7 474,-7 1-312,-4 2 209,-5 4 478,-22 16 0,-11 5-370,2 1-41,-12 7 1,-1-1-126,10-9-53,-11 13-216,26-19-98,2 2-3,11-10 48,4-2-188,7-3-548,18-2 789,21-20 0,4-3 0,-8 10 0,0-9 0,0 0 0</inkml:trace>
  <inkml:trace contextRef="#ctx0" brushRef="#br0" timeOffset="1.17108E6">19088 8621 15375,'5'12'677,"-1"-3"-677,-4-9 0,0 0 0,0 0 0</inkml:trace>
  <inkml:trace contextRef="#ctx0" brushRef="#br0" timeOffset="1.17152E6">15250 8375 11527,'-6'-6'1033,"2"2"258,33 8 0,23 7-566,-2-4 0,7 0 1,1 1-2039,-12-2 0,0 1 0,1 0 0,2-1 1379,-1 0 0,1 0 0,2 0 0,-1-1 1,-3 0-287,1 0 0,-2-1 1,-1 0-1,1 0 243,4 1 1,0-1 0,2 1 0,7 0-73,-14 0 0,3-1 0,3 1 0,3 0 1,1 0-1,2 1 0,0 0 0,-1-1 1,0 1 28,-2 0 0,1 1 1,0-1-1,0 1 1,1 0-1,0 0 0,0-1 1,0 1-1,0 0 1,0 0-111,0-1 1,0 1 0,0-1 0,0 1 0,0-1 0,0 1 0,-1-1-1,0 1 1,0 0 0,-1 0 79,2 0 1,1 1-1,1 0 1,-2-1 0,0 1-1,-2 0 1,-2 0-1,-3-1 1,-4 0-68,14 3 0,-5-1 0,-4 0 0,0 0-11,-2-1 1,0 1 0,-2-1 0,0 1 172,8 1 1,-2-1 0,1 1-608,2 1 0,0 0 1,-3-1-614,-11-3 1,-3 0-1,-2-1 793,11 4 0,-7-3 54,-6-7 670,-75-28 1,28 16 0,-27-15 0</inkml:trace>
  <inkml:trace contextRef="#ctx0" brushRef="#br0" timeOffset="1.1723E6">17015 6240 9222,'7'-3'2649,"-2"0"-237,-5 3-1242,0 0-1080,-53-7-30,22 18 0,-2 7-118,-4-1 0,-4 2 0,4 2-1665,-3 10 1,6 5 1667,0 6 1,7 0-52,10 6-1534,5-1 1453,6-3-208,4-3-1118,4-6 1,1-1-8,-1-1 182,4 18 897,-5-43 0,0-4 0,-1-2 0</inkml:trace>
  <inkml:trace contextRef="#ctx0" brushRef="#br0" timeOffset="1.17248E6">16461 6692 2583,'6'10'4069,"-2"-2"-1118,-4-8-2800,0 0-1019,136-60 524,-108 49 1,0 0 154,9-4 1,8-4-1,-1 0 1,-8 5-1319,11 0 1268,-13 5 1,-1 1 0,-4 0 0,13-1-1</inkml:trace>
  <inkml:trace contextRef="#ctx0" brushRef="#br0" timeOffset="1.17291E6">17015 6794 6569,'1'10'3747,"0"-2"-1603,-1-8-2897,0 0 350,52-116 249,-30 65-247,-6 14 0,4-8 1,-1 0-1,-3 9 499,3-13-176,-5 14 1,-2 3 265,-2 5 834,-2 2-1075,-6 20-163,-1 5 286,-3 21 1903,0 3-2026,-1 14 0,1 3 29,2-8 0,0-1-3,0 3 1,2-2 54,5 7 53,-1-33 37,8-5-118,-2-8-154,8-6 28,1-7 1682,6-5-1654,3-5-4,-7 6 0,1 0 102,12-11-1638,-8 9 0,-2 3 1727,0 4 57,2 2 50,-18 16 101,-2 9 53,-2 7 5,-2 34-318,-2-5-84,-4-9 0,-2 6 1,0-1-1213,0 9 0,0-2-698,-3 4 1,1-3 1058,3-12 1,1-6 1464,3-10 0,-1-11 0,0-2 0</inkml:trace>
  <inkml:trace contextRef="#ctx0" brushRef="#br0" timeOffset="1.17339E6">17837 6384 10247,'5'6'4559,"0"-1"-4257,-21 24 1,-9 7-453,3 4 141,4-6 0,-4 10 0,-1 2 0,6-5-714,2 9 1,2 0-802,0-6 1,-1 2 0,4-6 898,5-7 1,4-6 225,4-4-57,2-24 190,2-7-163,12-40 766,-6 8 1,0-2-237,0 1 0,2-2-191,-1 4 1,0-3-1,0 4 258,0 8 0,0 2 528,3-9 1,3 1-256,0 8 0,2 3 50,1 6 1,1 1-221,15-11-24,-3 22-3065,-23 16 2972,-3 8-1468,-3 38 1415,-7-18 209,-6 1 1,-4-1 158,-9-4-128,-12 7-97,4-18-73,-3-2-37,1-5 17,-6 1-134,7-5-67,6-2 2406,11-4-2185,11 4 2555,4 1-2530,9 14-187,2-6-8,8 1 0,1-1-65,4 1-401,19 9-196,-20-18-3780,20 0 4441,-11-7 0,0 0 0,-20-4 0</inkml:trace>
  <inkml:trace contextRef="#ctx0" brushRef="#br0" timeOffset="1.17356E6">18575 6568 13832,'5'6'2733,"-1"-2"-2372,-22 23 0,-9 8 84,-2 6-419,4-5 0,-4 7 1,2 1-2267,3 0 0,3 1 1,0-1 1277,-2 3 0,0 0 962,4-2 0,1 3 0,5-12 0,6-11 0,-1 5 0</inkml:trace>
  <inkml:trace contextRef="#ctx0" brushRef="#br0" timeOffset="1.17382E6">16051 7082 15562,'42'4'296,"0"1"0,0 0 0,5 1 0,5 1 0,4 0 0,2 0 0,2 1-1060,-8-1 1,2 0 0,2 0-1,1 1 1,0-1 0,0 0-1,-1 1 747,-1-1 1,0 0 0,-1 0-1,1 0 1,0 1 0,1-1-1,0 0-191,0 0 1,1 0-1,1 1 1,1-1 0,-2 0-1,0 0 1,-3 0 0,-3-1-57,6 2 1,-3-2 0,-3 1 0,0-1 0,2 0-368,-1 1 0,0-1 1,1 1-1,0 0 0,2 0 631,0 0 0,4 0 0,1 1 0,-2 0 0,-2-1 0,-7-1 0,9 2 0,-6-2 0,1 1 0,-6-1 0,0 0 0,0 1 0,0-1 0</inkml:trace>
  <inkml:trace contextRef="#ctx0" brushRef="#br0" timeOffset="1.17515E6">15332 8601 9529,'6'0'1443,"-2"0"-661,-4 0-648,85-18 322,-46 11 1,2 0-1,9 0-763,-8 2 1,5-1 0,4-1-1,3 1 1,3 0 0,2 1-1,2 0 282,-13 2 0,2 0 1,3 1-1,2 0 0,1 0 1,1 0-1,0 0 0,0 1 1,-1-1-1,-1 1 0,-1-1 1,-2 1-99,7-1 1,-2 0 0,-2 1 0,0-1 0,0 0 0,-1 1 0,2 0 0,0 0 0,3 0 109,-3 1 0,2 0 1,2 0-1,2 0 0,0 1 1,-1-1-1,-1 1 0,-1 0 1,-4 1-1,-2-1 0,-5 1-237,16 1 1,-7 0 0,-3 1 0,-2 0 0,2 0 235,0 0 0,0 0 0,-1 1 0,2-1 0,1 2-162,-8-1 1,1 0-1,1 0 1,1 1 0,1 0-1,0 0 1,2 1-80,1 0 0,1 0 0,3 1 0,0 1 0,-1-1 0,0 0 1,-2 0-1,-2 0 185,3 0 0,-3-1 1,-1 1-1,0-1 1,0 1-1,2 0-121,-1 1 1,4 0 0,1 1-1,-1-1 1,-3 0 0,-7 0 0,-7-2-243,9 2 1,-8 0 45,9 1 1,-4 0-204,3 0-85,-33-6 334,-7-2 341,-38-10 0,16 4 0,-6-2 0</inkml:trace>
  <inkml:trace contextRef="#ctx0" brushRef="#br0" timeOffset="1.17684E6">19068 6897 6392,'-3'-8'3749,"0"3"-3058,3 5 516,0 0-109,-58 52-863,33-17-235,-7-3 0,3 0-3,18-4-78,10-15 11,4-2-129,4-2-436,16 0-64,5-6 0,4-3-245,18 0 665,-14-3 0,0-1-273,-7-3 1,-1-1-105,1-3 1,-1 0-1,13-3 1,-11-2 0</inkml:trace>
  <inkml:trace contextRef="#ctx0" brushRef="#br0" timeOffset="1.17699E6">19212 6938 3391,'-16'2'1284,"-19"21"0,-1 7 1029,7-4-2355,2-2 0,-5 5 0,5-1-1129,-8 17 1171,18-15 0,3 0 0,-2 1 0,12-4 0</inkml:trace>
  <inkml:trace contextRef="#ctx0" brushRef="#br0" timeOffset="1.17726E6">19355 7082 12277,'-8'-1'1328,"1"0"-673,7 1-1178,-68 90-128,56-60-204,-17 24 0,13-7-257,41-37-590,31-4 1665,-20-20 1,-1-5 537,13-1-261,-18-1 0,-7-1 432,-18 2 48,-2 1 397,-9-4-1842,-26 0-339,8 8-322,-20 2 1386,13 17 0,15-3 0,-2 2 0</inkml:trace>
  <inkml:trace contextRef="#ctx0" brushRef="#br0" timeOffset="1.1774E6">19561 7287 12129,'4'8'-2747,"0"-1"2747,30-5 0,7-4 0,-22 1 0,18 1 0,1 0 0</inkml:trace>
  <inkml:trace contextRef="#ctx0" brushRef="#br0" timeOffset="1.17769E6">20135 7205 14187,'-49'11'1340,"0"-1"0,14-1-1437,-1 6 0,-6 6 0,12 0-52,16 5-1238,14 11 0,6 1 980,5-5 303,2-2 1,2-3 13,1-11 90,-3-3 497,-4 11 519,-24 4-801,1-1-108,-21-2-37,8-13-70,-3-3-448,0-2-1563,-12-3-252,13-3-3383,-4-3 5646,18-7 0,7 5 0,4-4 0</inkml:trace>
  <inkml:trace contextRef="#ctx0" brushRef="#br0" timeOffset="1.17805E6">19930 7390 11042,'39'-1'-229,"0"1"1,0-1 0,7 3-1,2 0 1,-8 1-363,6 3 106,-6 5 1,-3 3 613,-18-2 246,-1 11 992,-37-5-96,-9 1 0,-2 0-1019,-12 9-195,7-5 1,3-1-167,14-4-171,0 10 145,14-14-380,8 6 106,32-12 272,-9-4-76,4-8 1,1-3 212,-3-7 235,13-12 944,-22-6-925,-6 9 15,-15-5-249,-11 19-20,-6 1-163,-3 1-1842,-12 4 1,-2 1-222,2 0 2178,-2 2 0,4 1 0,21 1 0,2 0 0</inkml:trace>
  <inkml:trace contextRef="#ctx0" brushRef="#br0" timeOffset="1.17824E6">20382 7698 6142,'11'5'1368,"-3"-1"963,-8-4-5851,0 0 3520,53 4 0,-40-3 0,40 2 0</inkml:trace>
  <inkml:trace contextRef="#ctx0" brushRef="#br0" timeOffset="1.17937E6">21469 7739 11723,'9'8'2422,"-3"-2"-2466,-6-6 44,0 0 574,-62 31-3,27-12-402,-6 2 1,-6 4-232,9 2 0,-2 3 1,6-4-863,7-5 0,1-1 742,-7 6 0,-4 2 0,9-3-1773,8 2 93,10-10 1862,15 1 0,-1-12 0,9-2 0</inkml:trace>
  <inkml:trace contextRef="#ctx0" brushRef="#br0" timeOffset="1.17994E6">21326 7985 7632,'-5'8'5749,"1"-2"-5462,-23 9 0,-5 2-298,7-1 11,-11 5 0,1 1 112,19-4-734,5 6-414,13-2-811,23-8 1,6-4 1216,9 1 285,-1-9 0,1-3 345,-2-8 84,-3-4 415,-5-2 649,-11-11 0,-4-3-829,-3 4-19,1-28-28,-21 43 181,-1 2-148,-2 0-495,6 4-17,-1 0 55,10 4 108,3 0-256,21 5-218,8 7 381,1 3-219,3 13 283,-24-8 20,2 20 680,-18 5 93,-11 1-331,-6-6-98,-5-15-223,1-2-906,15-5 320,3 0-109,18-9-11,7-8 36,5-2 145,4-4 187,-2-5 0,0-3 617,7-5-81,-7-1 1,-3-2 727,-11 0-602,-2-8 454,-11 9-219,-4 1 812,-18-9-1150,-1 7-289,-9-2-8,5 13 259,11 6-495,-3 2-2498,8 1 2742,14 1 0,-3 1 0,12-1 0</inkml:trace>
  <inkml:trace contextRef="#ctx0" brushRef="#br0" timeOffset="1.18192E6">18637 8621 3317,'9'7'1409,"-2"-1"1094,-7-6-2456,0 0 704,97 6-561,-52-1 0,5 0-591,0 1 1,9 0 0,5 2 0,-2 0-1,-8-2 186,0 1 1,-5 0-1,3 1-56,2 0 0,6 1 1,-3 0-1,-9-1-509,-5 0 1,-6-1-257,-4-1 1,-1 0 1035,-1 1 0,-2-1 0,-2 0 0,-4-1 0</inkml:trace>
  <inkml:trace contextRef="#ctx0" brushRef="#br0" timeOffset="1.18289E6">18924 8149 10062,'1'7'1356,"0"-1"-1211,-1-6 608,0 0-545,54-13-208,-25 9-837,8-3 1,2 0 573,1 4-309,3 1-273,3-1-267,1 1 455,-7 0 0,-2-1 0,-5 1 0,18-1 1</inkml:trace>
  <inkml:trace contextRef="#ctx0" brushRef="#br0" timeOffset="1.18312E6">19786 8129 8579,'-3'-4'1041,"1"1"-1966,-30 28 0,-8 13-341,15-10 1266,-5 2 0,-6 7 0,10-8 0,15-9 0,-7 10 0</inkml:trace>
  <inkml:trace contextRef="#ctx0" brushRef="#br0" timeOffset="1.18341E6">20156 8293 10617,'-7'14'1736,"1"-3"-1736,6-11 297,-62 40-51,28-8-550,-2-1 0,3 0 251,16-1-76,29-3-159,3-17-59,14 1-913,17-10 0,4-5-668,2-1 1502,1 0 1,-1-4 425,-6-12 0,-23 12 0,1-6 0</inkml:trace>
  <inkml:trace contextRef="#ctx0" brushRef="#br0" timeOffset="1.18357E6">20279 8293 8965,'5'1'3167,"0"1"-2927,-5-2-3605,89 1 3365,-45-1 0,5 0 0,-3 1 0,-24-1 0</inkml:trace>
  <inkml:trace contextRef="#ctx0" brushRef="#br0" timeOffset="1.18384E6">20382 8416 9920,'0'8'-76,"0"-1"76,0-7-56,0 0-1002,56-9-1034,-26 5 2032,6-2 0,2 1 466,4 3 196,-10 3 2730,-27 16-2817,-10-4 262,-42 18-497,19-15-163,-16 15 1098,29-17-1369,-3 6 81,16-11-90,6-1-25,5 0-209,8-2-48,8-1-1216,26-2 636,-17-5 1,1 0-1559,-2 0 1,0 0 2582,6-5 0,-4 0 0,-10 2 0,-1-2 0</inkml:trace>
  <inkml:trace contextRef="#ctx0" brushRef="#br0" timeOffset="1.18398E6">21223 8703 15554,'1'5'-1431,"0"-1"170,-1-4 1,0 0 0</inkml:trace>
  <inkml:trace contextRef="#ctx0" brushRef="#br0" timeOffset="1.18641E6">18083 9381 7001,'-1'-7'1285,"1"1"-320,0 6 4747,0 0-5196,-25-30 29,19 23-220,-19-23-8,25 32-23,4 2 321,2 3-189,18 15-381,0 0-47,3 5 1,8 10 0,2 1-1,-4-4-1729,3 1 0,0 0 1713,-1 0 1,5 6 0,1-1-1,-5-6-38,3 0 0,-2-5-174,1 1 0,4 0 185,-4-4 0,3 1 0,-2-1-1032,6 2 0,-1 0 1028,-7-6 1,2 2 0,-4-3-129,-1-2 1,-2-1-344,6 3 1,-2-2 166,11 4 1505,4 2-1964,-35-21 456,-6-6-709,-20-22 3733,0-2-2668,-11-13 100,-4-11 289,5 16 1,-2 0-223,4 5 0,0 2 379,-5-5 1,1 3-152,-5 4 53,1 4 34,3 4-225,4 6-24,6 3 13,4 3-400,6 3 6,6 1 271,13 12-33,3 2-37,3 5 0,5 4-83,10 8 1,1 1-8,-6-5 1,0 0-393,8 6 0,-1-3 286,1 3 31,-14-10 0,-2-1 70,10 10 42,3 5 92,-18-6-27,-10-15 111,0 3 507,-10-15-260,-5-2-53,-17 0-130,-11-1 1,-5 0-132,7 0 1,-2-1-175,-15 0 0,-3 0 294,0 0 1,1-1-444,11 0 0,-1 0 235,-13 0 0,1 1-21,16-1 0,2 1-26,2 0 1,-1 0-300,-7 0 1,1-1-217,-13-1 149,22 1 0,3 0-2749,-1-3-609,15-1 3750,10-9 0,6 9 0,6-4 0</inkml:trace>
  <inkml:trace contextRef="#ctx0" brushRef="#br0" timeOffset="1.18804E6">19252 11824 7599,'-40'-13'-23,"0"-1"1,0 1 0,5-2 0,-2-1-101,-1 2 0,-6-1 0,-1-1 0,6 0 417,-6-8 0,4-1-532,0-3 1,1-1 304,5-2 1,2-2 9,5-2 0,2-2 155,4 0 0,5-6-183,10-1 1,4-7 0,3-1 0,1 3-353,2 5 0,1 1 0,5-4 272,1 5 1,3-6 0,2-2-1,2-1 1,1 3 0,0 6 15,11-9 0,2 5 0,3 0-12,-7 9 0,0-1 0,3-1 0,2 1 1,2 2-132,5-1 1,2 1 0,2 1 0,4 2-1,4-1 238,-8 8 0,5 1 1,2-1-1,2 2 0,1-1 1,-1 1-1,0 1 0,-2-1-86,-1 1 1,-1-1 0,-2 1 0,1 1 0,2 0 0,1 0 0,5 2 39,-8 4 0,3 0 1,3 0-1,2 0 1,1 1-1,0 0 0,0 2 1,-2 0-1,-1 1 1,-3 1-1,-4 2-151,10 0 1,-4 1 0,-3 2 0,-1 2 0,2-1 0,2 0 124,-3 1 0,3-1 0,0 0 0,2 1 0,-1 0 0,-1 1 0,-1 0 0,-2 2 92,2 0 0,-1 2 0,-2 1 0,0 0 0,-1 1 0,2 0-100,-2 0 1,0 0-1,0 0 1,1 1 0,2 2-1,2 4-35,-2 2 1,3 2 0,3 3 0,1 1 0,1 2-1,-1 0 1,-2 1 0,-2-1 0,-5-2 9,4 3 1,-4-1 0,-2 0 0,-1 1 0,1 2-1,3 2 2,-6-3 0,4 1 1,1 1-1,1 1 0,0 1 1,-2 2-1,-3 0 1,-4 3-1,-6 0-8,2 11 1,-7 3 0,-3 2-1,-4 1 1,-2-1 0,0-2-6,0 0 0,-2-2 0,-2-1 1,-2 4-1,-1 3-20,-3-4 1,0 3-1,-1 2 1,-1 3 0,-1 0-1,-3 0 1,-2 0 0,-4-1-38,-3 0 0,-3 0 0,-4 0 0,-1 0 0,-2 0 0,1 0 0,-1-2 0,2-1 123,0 9 0,0-2 1,1-1-1,-2-1 1,-2 1-1,-5 1 87,-2-7 0,-3 3 0,-2 1 0,-3-1 0,0-1 0,-1-3 0,1-5 0,2-5 37,-8 2 1,1-7 0,-1-3 0,-3 1 14,0 0 1,-3 0 0,-1 0 0,0-2-1,0-5 45,0-2 0,0-4 1,1-2-1,-2-1 35,0 1 1,0-2 0,-3 0-1,-6-2-53,9-3 1,-4-1 0,-4-1 0,-2 0 0,-1 0-1,0-1 1,0-1 0,2 0-154,-4-1 0,1 0 0,1-1 1,-1-1-1,0 0 0,-2 0 0,0 0-43,6 0 0,-1 0 0,-2 1 0,0-1 0,0-1 0,0 1 0,1-2 0,2 0 0,1 0-9,-5-2 1,0-1 0,2 0-1,0-1 1,2-1 0,2 0 0,1 0-41,-4-2 1,3 0 0,1-1 0,0-1 0,-4-1-11,6-1 1,-2 1-1,-1-2 1,-1-1-1,0-2 1,-1-1-1,0-2-44,5 0 0,-1-3 1,-1-2-1,-1 0 1,1-2-1,0 0 1,1 0-1,0 1 0,2 0 43,-6-2 0,0 1 0,2 1 1,0-1-1,1-1 0,1-1 1,-1-2 14,3 0 1,0-1 0,-1-2 0,1 0 0,1-2 0,3 0 0,2 0 0,4-2-20,1-4 1,3-2-1,3-2 1,3 1-1,1 0 1,1 2-28,-6-8 1,3 1 0,2 0 0,1-6 51,6 11 0,-1-3 0,1-3 0,0-1 1,4 0-1,3-1 0,5 2-228,6-4 0,5-2 0,5 1 0,3 0 0,0 1 1,-2 2 63,-1-4 0,0 2 0,0 1 0,5 0 0,7 0-233,2 10 1,5-2 0,3 0 0,4 0 0,1 1 0,0 3 0,-1 3 0,-3 4 41,11-5 0,-3 7 0,3 3 1,4-3 393,-6 6 0,5-2 0,3-1 0,1 1 0,-3 2 0,-3 1 0,-7 5 0,2-2 0,-6 4 0,1 1 0,10-2 0,0 0 0,-1 1 0</inkml:trace>
  <inkml:trace contextRef="#ctx0" brushRef="#br0" timeOffset="1.18932E6">22044 9853 11712,'10'1'2170,"-2"1"-1974,-8-2 745,15-74-4791,0 35 3930,0-11 0,4-2-26,-3 23 1,2 4 185,3-6 0,3-1-164,3-5 1,4-3 0,0 0-662,-4 7 0,-1 0 1,2-2 584,0 1 0,2-3 0,1 0 0,1-2-7,-1 2 0,3-2 0,0 0 1,-1 0-1,-1 1-399,3-2 1,-2 1 0,0 0 0,3-3 404,-6 7 0,2-2 0,2-2 0,-1 1 0,-1 1 1,-1 1-18,5-7 1,-1 2-1,0 0 1,-1 1 3,1-1 1,-1 0 0,0 0 0,2-2-164,0-1 1,1-2 0,1-1-1,-1 1 1,-2 2 177,-1 1 1,-1 3-1,-1-1 1,2-1-34,-3 2 0,3-2 0,-1-1 0,-1 3 0,-2 2 14,5-6 0,-3 4 1,0 0 125,-1 2 0,0 0 0,0 1-138,-2 2 0,0 0 1,1 1 5,-3 1 1,1 2 0,-1 0-36,11-12 0,1 0-117,-3 5 1,1-2 0,-2 4 32,-5 4 0,0 1 480,11-11 0,-5 5-715,-15 18-98,-6 6-174,-6 5 547,-5 5-2526,-2 2 2629,-26 17 0,17-12 0,-17 12 0</inkml:trace>
  <inkml:trace contextRef="#ctx0" brushRef="#br0" timeOffset="1.18957E6">23953 7020 8354,'-7'-7'3215,"1"1"-2336,6 6 152,0 0-933,74-16-908,-30 6 837,-2 1 0,8-2 0,-3 2 39,3 0 0,-2 3-501,0-2 1,0 2 431,-6 2 1,-2 1-1,17 8 8,-23 4 68,0 8-592,-24 5 707,-5 7-113,-16 9 1,-6 3-138,-5 13-1284,0-9 0,-2-1 842,-10 2-191,1-4-145,0-3-1127,13-16 0,0-1 1967,-10 11 0,6-6 0,14-17 0</inkml:trace>
  <inkml:trace contextRef="#ctx0" brushRef="#br0" timeOffset="1.19109E6">12910 9442 11720,'-5'1'571,"1"0"-3026,37 0 0,18-1 2780,4 1-256,-14-1 0,7 1 1,-4 0 88,3 1 1,-2 0 93,8 1 0,2 0-23,-15-1 1,1 0 0,0 1-383,5-1 1,0 0 0,2 1 240,3-1 1,0 0 0,2 0-226,1 0 1,1 0 0,7-1 120,-15-1 1,6 0 0,4 0 0,2 0 0,-1-1 0,-2 1-1,-4-1 7,2 0 1,-4 1 0,-1-1 0,2-1-1,3 1 2,-6 0 0,3 0 1,2 0-1,1 0 1,1-1-1,-1 1 1,-1 0-1,-2-1-125,2 0 1,-2 1-1,0-1 1,-1 0-1,0 0 1,-2 0-1,0 1 101,7-1 1,-3 1 0,0 0 0,2-1 0,4 1-22,-6 0 1,2 0-1,3 0 1,2 1-1,0-1 1,1 0 0,-1 1-1,-1 1-21,-1 0 0,0 1 0,1 0 1,-1 0-1,0 0 0,-1 1 1,-1-1-1,0 0 57,-1 0 1,0-1 0,-2 0 0,0 1 0,0-1 0,1 1-1,0 0-5,3 0 0,1 2 0,2-1 1,-2 0-1,-1 1 0,-1-1 1,-5-1-142,3 1 1,-4-1 0,-1 0 0,-3 0-1,-1-1 152,13 1 1,-3 0 0,1 0 136,-7-1 0,2 0 0,-1 0 0,-5-1-95,8 0 1,-4-3 422,4-1 0,-1-2-217,-12-2 0,-3-2-61,-1 0 1,-4-2 1669,11-24-1757,-26 10 2326,2-28-2271,-16 16 1,-3-1-132,0 5 0,-2 0 111,-3-10 1,-2 0-167,-2 15 1,0 1 40,-2-2 0,1-2-35,-3-2 0,1 0-45,0-3 0,-1 0 4,0-1 1,0-4 31,-2-8 0,-2-6 0,2 4-244,1 2 0,0 0 288,0-1 0,0-3 0,1 4-182,2-4 0,2 5-36,3 11 0,2 0 128,-2-9 1,3 1 40,2 16 0,2 0 4,0-16 0,2 1 152,-1-8-32,0 16 1,0 2 246,-2 10-126,-3 11-62,-2 2 895,-1 7-1135,-18 1-48,3 2 92,-19-1-516,7 6 0,-3 0 578,5 0 0,-3 0-2,-16 3 1,-3 0 143,9-1 0,-5 0-144,8-2 1,-6 0-1,-4 0 1,1 0-1,4-1-694,-9 0 0,2 0 0,-3 0 706,5 0 1,-3 0 0,-3 0-1,0 0 1,2-2 17,5 0 1,0-1-1,0 0 1,2-1 0,1 1-379,-2-1 0,1 0 0,1 0 0,-3 0 347,0-1 0,-3 1 0,0-1 0,0-1 1,3 1 160,3-1 1,3 0 0,-1 0 0,-5 0-158,3-1 0,-6 0 0,-2 0 1,-2-1-1,0 1 0,3 0 1,4 0-192,-1 0 0,4 1 1,1 0-1,-2-1 0,-3 1 196,0-1 0,-4 0 0,-3 0 0,0-1 0,1 1 0,4 1 0,4-1 64,-5 1 1,4 0 0,3 1 0,-2 0-73,0 0 0,0 0 0,1 0 0,-1 0 1,2 0 0,-1 1 1,1 0-1,1 0-55,1 0 0,0 0 0,0 1 0,-2-1 34,1 1 1,-2 1 0,-1-1 0,-1 0 0,2 1 9,1-1 0,1 1 0,-1-1 1,1 1-1,1 0 12,-12 0 0,1 1 0,1-1 0,1 1-14,8 0 0,1 0 0,2 0 1,4 0 13,-10 3 0,4 0-19,5 0 1,2 1-19,7-1 1,1 1 965,-17 5-1007,14-1 873,5 13-795,17-4 73,1 16 70,12 23-62,3-3 639,-1-12 1,1 2-609,0-5 0,0 4 35,-2 4 0,0 8 0,-1 2 0,0-5-440,0-2 1,0-4-1,-1 4 311,-1-4 0,1 4 0,-1 1 0,0-1 0,-1-5 8,0 3 0,-1-4 0,-1-1-158,0 0 1,-1 1 0,0-2 169,1-2 1,-1 0-1,0-1 2,-3 16 1,1-3 89,0-4 0,-1-2-65,2-6 1,-1 0 61,-6 17 1,0-2 196,0 0-322,3-14 1,-1-7 67,6-22 2497,2-6-2805,1-4-241,2-1-583,4-9-1139,-1-1 2201,4-25 0,-4 21 0,1-12 0</inkml:trace>
  <inkml:trace contextRef="#ctx0" brushRef="#br0" timeOffset="1.19644E6">6896 7000 9614,'-2'-7'93,"-1"1"-295,3 6 1423,0 0-1345,102 2 296,-72-1 1,4 0 229,4-1 0,10 1 1,7-1-1,1 1 1,-3-1-1,-5 1-1081,11-1 1,-5 1 0,5-1 740,-13 0 0,2 1 0,3-1 0,1 0 0,3 0 1,1 0-12,-6 0 1,2 0 0,2 0 0,2 0 0,0 0 0,0 0 0,-2 0 0,-1 0 0,-3 0-386,8-1 1,-4 1 0,-2 0 0,1 0 0,2 0 0,4 0 337,-9 0 0,3 0 0,2 0 1,2 0-1,1 0 0,0 0 0,-1 0 1,-2 0-1,-2 0 0,-4 1-221,9-1 1,-4 1 0,-2 0 0,-1 1 0,0-1 0,1 0 217,2 1 0,0 0 1,0-1-1,0 1 1,0 1-1,0-1-112,1 1 1,-1 0 0,1 0 0,-1 0-1,0 1 1,1 0 103,-2-1 0,0 1 0,-1 0 0,1 1 0,2-1 0,2 1 0,-4 1 1,2-1 0,1 1 0,1 0-1,1 0 1,-1 0 0,1 1 0,-1 0 4,0 0 1,0 0-1,0 1 1,0 0 0,0-1-1,0 1 1,0 0 0,-1 0 1,0 0 0,1 0 0,-1-1 0,0 1 0,0 0 0,-1 0 0,0 0 0,-1 0-1,2 1 0,1 0 0,-1 0 0,-1 1 1,-2-1-1,-1 0 0,-4-1-15,2 1 0,-4-1 1,-2 0-1,1 0 1,1 1-49,9 2 0,2 0 0,1 1 0,-2-1 0,-4 0-60,-3-1 0,-3 0 0,0-1 1,0 1-29,7 1 0,1 1 0,-1 0 0,-4 0-942,-2 0 0,-3 0 0,-6 0 115,-6-3 1,-3 1 588,8 2 1,-15-3 389,-30-5 0,3-3 0,-4-1 0</inkml:trace>
  <inkml:trace contextRef="#ctx0" brushRef="#br0" timeOffset="1.19944E6">12295 6753 12356,'0'-3'1543,"0"1"733,0 2-2329,-24-26 8,18 20 9,-17-19-26,26 25 62,1 0 9,2 1 80,5 3 26,16 11-98,15 12-1081,4 5 1081,-21-14 0,2 2-22,4 7 1,-1 0 2,-5-5 1,1 1-3,7 9 0,3 3 76,1 1 1,2 3 0,-1-1-1063,1 0 1,1 1 1008,-10-10 1,2 3-1,2 0 1,-2-1-19,7 4 0,-1-1 0,-1-2-17,7 6 1,0-1-603,-7-4 0,2 0 1,-2-2 617,1 1 0,-1-1-1,-5-4 0,1 1 0,1 0-575,-2-1 0,-1-1 0,1 1 576,-1-1 0,0-1 0,-1 0-4,9 7 0,-4-2-255,9 6 135,-5-4 762,-6-6-851,-5-4-282,-2-3 22,-11-7 1747,-3-3-1478,-10-7 2222,-2-2-2649,-6-4 1195,-1-4-4268,-15-31 2956,10 9-124,-8-24-243,16 21 1115,1-13 0,2 26 0,1-5 0</inkml:trace>
  <inkml:trace contextRef="#ctx0" brushRef="#br0" timeOffset="1.20058E6">13875 7266 7514,'5'8'3682,"-1"-2"-2167,-4-6-64,0 0-1109,-11-8-73,8 18 97,-10 46-329,11-4-557,2-6 0,2 1 520,5 8 0,3-15 0,2-1 0,-2-9 0,0-1 0,3 7 0,2 2-23,2 1 1,1-1 17,2 6 7,-5-13 1,-2-2 0,-6-11 67,-3-6 64,-2-4-27,-2-5 106,-5-1 251,-38 2-411,11-2 1,-3 0-365,-6 1 1,-3 0 340,3-1 0,-2 1 0,3-1 17,1 1 0,-1-1-22,-2 1 0,-5 0 1,3 1-84,-7 0 1,1 1-611,1 0 0,1 0 619,7 0 0,4 0-49,-7 2-459,-4 1 495,17-4 9,0 2 35,17-5-480,7 0 1006,2-1 1634,5 0-539,4 2-1541,-3-2 1267,2 2-1181,-3-2-3254,0 1 1,0 1 0</inkml:trace>
  <inkml:trace contextRef="#ctx0" brushRef="#br0" timeOffset="1.20153E6">14491 6219 12406,'-6'-7'1994,"2"0"-1582,4 7-289,-19 62-117,10-23-660,-3 5 1,1 3 583,4 8-1400,5-9 1,1 0 1119,-1 9 81,2-14 0,-1-4-300,1-9-761,0-4 694,0-11-83,-1-3-2263,-10-29 2324,5 1 294,-7-22 344,10 4 20,2-5 221,3-5 331,3-2-168,5-2 383,4 4 0,3-1-462,-7 18 0,1 1 27,7-16 0,0 3 43,2 6-11,12-4-327,-6 14 3167,9-3-3274,21 14 213,-21 6-1144,21 7 1228,-31 8 47,-4 7-428,-4 4 588,-7 2 501,-4 4 541,-20 30-1123,0-29 0,-3 0-565,-2 5 1,-1 0 254,-5-8 0,0-3-43,-13 7-36,1-3-1927,3-3 1437,5-3-1323,3-4-2566,13-6 4415,3-7 0,9-2 0,2-3 0</inkml:trace>
  <inkml:trace contextRef="#ctx0" brushRef="#br0" timeOffset="1.2017E6">14922 6076 863,'11'8'3083,"-2"-1"1004,-9-7-3734,0 0 917,1 64-1497,0-21 25,-1-1 0,1-2-832,2 0 1849,2-20-2302,3-4 1487,1-5 0,-3-5 0,-2-4 0</inkml:trace>
  <inkml:trace contextRef="#ctx0" brushRef="#br0" timeOffset="1.20208E6">14901 5891 5396,'4'6'5038,"-1"-2"-4137,-3-4-1761,19-37-184,1 27-137,6-8 1,3 3 458,10 20-399,12 4 684,-20 0 677,9 18 326,-20-9 92,2 16 464,-20 1-475,-5-5 758,-3 11-733,-3-11 364,-4 11-611,5 6-430,0-9 897,8-4-956,7-23-43,5-3-302,7-4-1509,31-15 1406,-17-3-417,-5 2 0,-2-3 820,-2-10 109,-5-3 678,-7-1 114,-6-1 289,-4 2 1252,-23-16-1893,6 18-233,-18-9-207,12 23-409,-8 0-22,8 5-334,-4 1-2926,7 4 3691,8 2 0,1 0 0,7 0 0</inkml:trace>
  <inkml:trace contextRef="#ctx0" brushRef="#br0" timeOffset="1.20229E6">15579 5419 12101,'6'0'941,"-1"0"-941,-5 0 1333,-10 71-1333,7-29-494,-2 8 0,0 1 483,5 3-34,0-2-45,0-3-816,0-10 0,0 0-1793,0 14 2024,0-21 0,0-2 675,2-4 0,-2-19 0,1-2 0</inkml:trace>
  <inkml:trace contextRef="#ctx0" brushRef="#br0" timeOffset="1.20288E6">14758 5583 2267,'7'6'5446,"-2"-2"-3136,-5-4-842,0 0-1093,0 49-255,0-19 1,0 4-89,1 4 1,-1 4 0,-1-2-762,1 8 0,-1-1 732,0 1 0,0-3-3,-1-12 0,1-3-207,-1 0 1,-1 0 169,-1 24 1058,0-4-1074,-3 7-96,3-7-245,0-6-124,3-13-76,1-17 1857,1-5-2049,1-3 1509,2-4-723,2-13 0,-3 8 0,1-10 0</inkml:trace>
  <inkml:trace contextRef="#ctx0" brushRef="#br0" timeOffset="1.20472E6">14593 6343 7962,'-24'1'2708,"5"0"-1562,-10-12 1,2-4-3233,13 0 2086,-17-4 0,7-2 355,35-4-545,11-7-18,17-9 33,-13 18 1,4-1-114,4-2 1,5-1-1,2 0-1080,8-2 0,2 0 1,1 0 1191,-13 7 0,1 0 1,-1 0-1,2 1 80,-1 1 0,1 1 0,0 1 0,0 1-378,13-4 0,1 2 1,-4 2 558,-12 4 1,-1 2 0,1-1-64,7-1 0,1 0 0,-2 4 28,3 4 0,-6 7 201,-12 9 0,-4 4 314,19 18 43,-45 23 92,-20-19 0,-8-1-349,3-7 0,-4-1-108,2-3 1,-2 0 0,-5-1 248,-6-2 1,-6-1 0,-2-1 0,5-1-220,2-2 1,3-2-1,-3 0-189,-6 2 0,-4 2 0,0-2 0,6-3 48,-8-1 0,4-3-26,2-1 0,1-1-58,5-2 0,1 0 17,6-3 1,1 0 2180,-20 1-2411,11-6-787,26-16 529,17-6 5,31-19 207,-6 19 0,6-2 1,0 1-912,8-6 0,2 0 1025,-4 3 1,2-1 0,3 1 21,-4 4 0,3 1 0,0 1 1,-4 1 305,11-4 0,-1 0-283,-1 2 1,3-2 0,-7 6-465,12 1-478,-8 6-2407,-6 6 1707,-6 4-462,-6 5 2156,-1 2 0,-16-1 0,-1 1 0</inkml:trace>
  <inkml:trace contextRef="#ctx0" brushRef="#br0" timeOffset="1.20493E6">15928 5398 11090,'-4'-1'2047,"1"0"-1156,3 1-810,-53 53-87,38-19 1,2 5-1,-2 2-51,-8 7 0,-3 3 0,4-1-1477,7 1 0,4-1 1,2-2 1129,2 8 1,3-6 39,3-18 0,0-3-427,4 21-626,1-9-1584,9-8 3001,-5-19 0,2-3 0,-8-13 0</inkml:trace>
  <inkml:trace contextRef="#ctx0" brushRef="#br0" timeOffset="1.20513E6">15743 5850 6691,'1'-39'1155,"1"0"1,-1 0 0,2 5 0,0-1-703,-1-6 1,0-5 0,1 7-5457,5-4 5003,7-4-370,25 15 423,-11 16 12,23-2 89,-20 16-109,-2 2 64,-4 3-56,-5 2 1165,-6 5 190,-10 18-481,-20 0-734,-5 7-221,-4-15 0,-3-3-461,-8 5-35,-10 4 1923,18-11-6078,1 0 4679,12-7 0,2-1 0,10-6 0</inkml:trace>
  <inkml:trace contextRef="#ctx0" brushRef="#br0" timeOffset="1.20528E6">16215 5398 11020,'7'2'2680,"-2"-1"-2484,-5-1-196,0 0-134,-21 52-1538,10-25 6,-2 6 0,-1-2 1666,5-14 0,3-8 0,3-8 0</inkml:trace>
  <inkml:trace contextRef="#ctx0" brushRef="#br0" timeOffset="1.20543E6">16112 5173 10972,'1'-14'3473,"-1"4"-2947,0 10-1491,0 0 314,45-24-388,-21 17-872,11-5 0,1 3 1911,-10 11 0,-1 1 0,-17-2 0</inkml:trace>
  <inkml:trace contextRef="#ctx0" brushRef="#br0" timeOffset="1.2057E6">16543 4885 8856,'4'9'5525,"-1"-3"-5005,-33 43-439,17-19 1,-1 2-1361,-8 11 0,1 2 1234,6-3 1,2 1-220,3 1 1,2 1-426,2-2 0,0 0 182,1-1 0,1-1-274,3-8 0,0-4-742,1 3 616,1-8 907,3-8 0,-2-8 0,3-5 0</inkml:trace>
  <inkml:trace contextRef="#ctx0" brushRef="#br0" timeOffset="1.20598E6">16667 5296 12162,'-9'5'3210,"3"-1"-3353,6-4-151,-31 60-871,38-32 460,-12 8 1,4-3 32,33-19 93,3-11 131,-10-9 448,-5-4 229,-5-5 1955,-5-20-1643,-8 12-98,-7-13-236,-8 18-199,-4 1-8,-2 2-154,-2 4-131,0 2-2586,-12 3 2871,15 3 0,-3 2 0,18 1 0</inkml:trace>
  <inkml:trace contextRef="#ctx0" brushRef="#br0" timeOffset="1.20618E6">17180 4988 13703,'11'4'1478,"-2"0"-845,-9-4-50,-35 50-550,18-9 1,-1 4-2185,-6 2 0,2 1 1960,3 7 1,6-4-485,6 6-181,3-3-523,3-6 136,1-6 1243,0-2 0,0-20 0,0-2 0</inkml:trace>
  <inkml:trace contextRef="#ctx0" brushRef="#br0" timeOffset="1.20633E6">16851 5316 9359,'7'10'2825,"-1"-2"-1696,-6-8-1272,53-21-57,-23 14 0,1 0-108,13-6 0,3-1-156,-7 6 1,-1 2-1293,2-1 0,0-1 1756,3 0 0,0 0 0,-12 3 0,-3-1 0,21-3 0</inkml:trace>
  <inkml:trace contextRef="#ctx0" brushRef="#br0" timeOffset="1.2066E6">15332 6137 11191,'-10'-3'627,"2"1"277,8 2 1085,103-5-1852,-64 0 0,1-3 1,3 1-753,0 2 1,3 0 0,2 0 0,2-2 648,-2-2 0,3-1 0,0-2 0,0 1 0,-4 1-550,-3 1 0,-2 0 0,-1 0 0,3 0 560,1 0 0,1-1 1,1 0-1,3 0 1,2 1-93,-4 0 0,3 0 0,3 1 0,0-1 0,-1 1 0,-2 0 0,-4 0-644,13-1 0,-6 0 1,1 1-1,4-1 456,-11 2 0,3 0 1,3-1-1,0 0 0,-2 1 1,-3 0-1,-5 1-1169,14-1 1,-7 1-1,-2 1 729,-4 0 0,-3 1 1,0 0 675,16-2 0,-6 2 0,-1 0 0,-13 1 0</inkml:trace>
  <inkml:trace contextRef="#ctx0" brushRef="#br0" timeOffset="1.20798E6">17672 5275 6630,'-11'-10'919,"2"3"1726,9 7-3300,0 0 122,72 9 172,-29 8 836,2-8 0,-3 4-481,-6 28 169,-26-20 836,-8 11-177,-28-12-330,-16 0-366,-1 0 2181,-2-4-2576,15-3-47,11-5-667,5 11 649,25-2 298,1 3 8,12 0 28,-6-5 8,-1 0 99,-2 1 92,-4 0 226,-3 6 80,-9 4-432,-7-1 8,-9 0-28,-4-8-53,-5-1-78,-1-1-500,0-2-2185,-8-2 2763,9-3 0,4-3 0,13-4 0</inkml:trace>
  <inkml:trace contextRef="#ctx0" brushRef="#br0" timeOffset="1.20817E6">18001 5542 11297,'10'7'1350,"-2"-1"-1350,-8-6 336,0 0-916,58 2-1828,-18 0 2408,4-1 0,-1 0 0,-11 1 0,-8-2 0</inkml:trace>
  <inkml:trace contextRef="#ctx0" brushRef="#br0" timeOffset="1.2093E6">18452 5439 11731,'-10'1'879,"3"-1"-769,7 0 287,0 0 189,-52 60-410,38-24 1,2 3-489,-17 5 0,6 1 64,22 2 0,10-5-1750,14-13 1447,17 4-732,-3-24 1,2-6 617,-4-7 0,1-2 14,8 1 0,-1-4 172,-11-6 0,-2-4 479,-5-3 0,-2 0 0,1 1 0,1-8 0</inkml:trace>
  <inkml:trace contextRef="#ctx0" brushRef="#br0" timeOffset="1.20947E6">18616 5481 11838,'0'3'504,"-16"20"0,-15 14 0,4-5-667,-2 7-1416,-1 0 1,-6 9-1,8-8-244,7 0-229,-3 9 2255,11-19 0,7-15 0,0-3 0</inkml:trace>
  <inkml:trace contextRef="#ctx0" brushRef="#br0" timeOffset="1.20967E6">17672 5912 10326,'-8'0'1898,"1"1"-2114,7-1 597,0 0 25,83 18-1111,-30-13-1488,-2 1 1,11 1 0,-5-2 1509,-10-4 0,1-1 683,8 0 0,6 0 0,-10 0 0,-18 0 0,-4 0 0,10 0 0,0 0 0</inkml:trace>
  <inkml:trace contextRef="#ctx0" brushRef="#br0" timeOffset="1.21108E6">14388 7780 11199,'11'5'1624,"-3"-1"-1859,-8-4 171,0 0 344,42-47 108,-14 26 0,2-1-261,5-12 1,2 1-1712,-1 8 1,0 4 1781,9-7 26,3-2-1027,-22 14 0,-1-2 824,0 0 0,1-1-3,-1 0 1,1-2-426,7-10 0,0-5 460,-2-3 0,-1-2-22,0 0 0,-3-2-31,-4 0 0,-4-1-14,-2-9 0,-2 0 9,-3 10 1,-1-1-41,-2 6 0,1-3 1,-1-3 19,1-4 1,0-6-1,0 1 1,-2 3-304,0 2 0,0 4 1,-1-4 382,2-7 0,1-5 1,-1 0-1,-1 6 7,-3 8 0,-1 4 0,0 0 11,-1 0 1,0-1 0,-1 1 18,0 2 1,-1 0-1,0 0 129,-2-15 1,-1 0-64,-2 6 0,-3-1 195,-3 11 0,-2-2 0,-4 1-318,-9-6 1,-5 0 0,1 2-13,5 6 0,1 2 1,-3 1-24,-6-3 0,-3 1 0,2 6 26,3 6 1,0 4-16,-1 0 0,-1 0-11,0 2 0,-3 0-58,-14-4 1,-4 0 28,16 9 0,-2 1 1,1 0 7,-1 1 1,0-1-1,0 2-20,-18-2 1,3 2-4,13 5 1,2 3-19,-1-1 1,0 2 16,-1 0 1,0 2 9,2-1 0,-4 3 179,-6 3 1,-6 3-1,2 1-118,9 0 0,2 0 1,-2 2-16,-7 1 0,-2 1 0,3 2 21,8 2 1,2 2 0,5-1-33,6-1 0,2 0-3,-5 5 1,1 2 760,10-2 1,3 3-737,1 11 0,3 3-22,1-8 0,2 2 43,2 21 0,4 0-42,4-23 1,0-1-1,1 10 1,0 3-33,4 15 0,0-2 29,-1-20 1,-1-1-33,4 20 1,1-2 33,1-6-1105,7 8 1097,-4-17 2,5 4 805,3-11-871,-7-14 108,3 1-436,-11-15 907,-3-3-1014,0-3-4858,-1-32 5365,-3-16 0,2 7 0,-2 4 0</inkml:trace>
  <inkml:trace contextRef="#ctx0" brushRef="#br0" timeOffset="1.21133E6">13136 5357 10354,'-4'-6'1464,"0"1"793,4 5-1394,0 0-782,-15-42 160,45 5-211,-19-1 1,2-2-665,13 13 1,5 2 633,-6-1 0,-1-1-62,9-19 62,-16 22 0,0-2-170,-2-1 1,1-3-253,3-8 0,2-6 1,-1 1 63,-4 6 0,0 1 1,-1-2-593,4-7 1,1-1 0,-3 3 517,1-4 1,-4 4-378,-1-8-1414,-5 4 1347,-5 7 418,-2-13 0,-1 29 0,0-7 1</inkml:trace>
  <inkml:trace contextRef="#ctx0" brushRef="#br0" timeOffset="1.21265E6">12151 6466 8844,'-18'-16'1165,"4"4"-1148,14 12 1881,0 0-901,86 74-1279,-64-54 1,0 3 403,5 4 1,7 7 0,2 4 0,0 0 0,-6-3-1072,2 5 0,-4-1 0,0 2 949,-1-5 0,1 2 0,-1 0 0,-1-1 9,3 5 0,-3-1 1,0-2-547,4 6 1,-1-2 554,3 0 1,0 0 20,0-1 0,5 1-12,-4-10 0,5 2 1,2 1-1,-1-3 20,-3-6 0,0-2 0,1 0 0,1 0-442,5 5 1,3 2-1,-1-2 1,0-5 448,5-1 0,-2-5 0,-1-3 22,9-1 0,-2-5-18,3-2 1,1-2-52,-20-3 1,1 0 0,5-4 7,1-4 0,5-4 0,3-1 0,0-2 1,-1-1-10,-5 1 0,-1-2 0,0 0 0,1-1 0,0-1 4,0 2 0,1-2 1,0 0-1,1 0 1,-2-1-1,-2-1-22,-1-1 0,-1 0 0,-1-2 1,-1 0-1,0-1 54,9-9 1,0-1 0,-1-1 0,-4 1-42,3 0 1,-3-1 0,2-5 34,-11 4 1,4-4 0,0-4 0,0-1 0,-3 0 0,-6 2 25,1-5 1,-6 0-1,-2 0 1,1-2-48,-1 4 1,2-2 0,-1 0-1,-2 0 1,-4 2 6,-5-2 1,-3 1-1,-2 2 1,-3 1 3,0-2 0,-4 2 0,0 0-302,0-2 1,-1 0-1,-1 1 288,-2 0 0,-1 0 0,-3-3 158,-2 2 1,-3-4-1,-2-1 1,-1 0-1,-1 3 47,-5-2 0,-2 2 0,-1 1 0,0-2-207,2 4 1,0-3-1,-1 0 1,-2 2-1,0 4 19,-13-8 0,-3 5 0,1 5-28,7 11 0,0 4 0,-1 0-1,-1 1 0,-2 0 0,-1 1-3,1 2 0,0 1 0,-7 0-15,0 3 1,-6 1 0,-3-1 0,-1 2 0,2 2-36,4 2 1,1 2 0,-1 1 0,0 0 0,-2 0-35,2-1 1,-1 0 0,-2-1-1,1 2 1,0 1 0,3 1 51,-14 3 0,2 3 0,2 1 0,3 1 6,-4 1 0,3 2 0,0 2-64,-1 0 0,0 3 1,0 0 77,3 0 0,0 1 0,-4 3-30,8 0 1,-5 2 0,0 2 0,1 0 0,5-2 29,-3 2 0,4-1 0,-3 3 38,6-1 0,-5 2 0,0 3 0,5-2 0,8-2-72,2 4 0,7 1 276,-6 16 1,7 1-231,12 7 403,16-4 0,8 1-397,2-19 0,3-2 825,2 6 0,3-2-828,13 1-45,-13-17 1754,-4-4-1922,-3-4 1481,-3-3-1781,-5-2 1370,-6-6-1815,-7-5-151,-7-8 347,-6-6-565,-18-16 593,14 15 1,-2-1 369,0 0 0,2 0 364,-16-12 310,20 16-46,16 16-10,2 1 1743,11 14-1073,1 4-154,13 16-120,1 7-888,7 10 354,-14-19 0,2 0-572,1 4 0,2 0 594,1 2 1,3 2-82,-1-3 0,5 2 0,2 1-39,3-2 0,4 0 0,1 0 1,-2-1-21,3 4 0,-1-1 0,6 1-21,-6-8 1,6 2 0,1 0-1,-1-3 1,-2-3-454,8 0 0,-3-4 0,1-1-125,-1 2 1,0-1 0,-2-3-50,6-1 1,-10-10-956,-20-19 1605,-26-26 0,1 20 0,-6-13 0</inkml:trace>
  <inkml:trace contextRef="#ctx0" brushRef="#br0" timeOffset="1.21293E6">12890 5501 12806,'-3'-6'2042,"2"0"-2042,1 6 177,0 0 55,3-42-117,23 26-367,-9-10 1,4 0 290,9 16 0,4 4-513,1-5 0,1 0 500,1-2 1,3-2-8,-3-2 1,5-3 0,1-2-1,-2 0-55,6-6 1,-2 0 0,1-2-423,-4 5 0,1-1 0,-1-1 1,-2-2 251,5-9 1,-4-2 0,-6 2-1030,-7 4 0,-3 1 1092,4-8 1,-7-3-722,-13-1 1,-10 1-173,-10 11 0,-4 2 593,-1-8 0,-5 5 87,-8 13 1,-5 7-426,-12 5 0,-2 5 791,9 0 0,-1 1-10,-18 4 0,4 2 0,8-2 0,8 5 0</inkml:trace>
  <inkml:trace contextRef="#ctx0" brushRef="#br0" timeOffset="1.21373E6">13054 4618 6666,'-38'38'536,"1"-1"1,0 0 0,-1 0 0,6-3 0,0 0 0,4-1 0,7 0-1220,7 16 0,8 1 952,3-11 0,1 2 0,-1-3-851,0 2 0,0-1 794,-2 13 1,0 6 101,-2-6 0,-1 4 0,0-2-149,1-6 0,1-2 1,0 2-398,-1 10 1,-1 1-1,1-4 309,3-13 1,0-2-1,1-3-18,1 3 0,2-1 8,-1 0 0,1 0-151,1-1 1,2 3 120,4 8 0,2 6 1,2-1-18,0-6 1,1 0-1,0 0-374,-1-5 1,1 2 0,-1-1-1,1-2 367,3 3 0,-1-2 0,0-3-13,3 5 0,0-2-377,1-1 1,1 0 370,0-2 1,3 0 131,8 1 1,5 2 0,2-3-103,-1-8 0,2-3 1,1 0-3,6 7 1,2 0-1,1-4-22,-5-11 0,0-4 0,3-2-361,8-1 0,2-2 0,-1-2 381,-10-2 1,-1-1 0,2 0-5,-2-1 0,1 1 0,3-2 0,4-1 7,1-3 0,5-2 1,3-1-1,0-1 1,-3 0-1,-4 1-14,-3-1 0,-4-1 0,0 0 1,4 0-9,-5 0 0,5-1 0,3 1 0,0-1 1,-1-1-1,-5 0 0,-5-1-1,10-5 0,-8-1 0,1-1-269,1-1 0,-1-1 0,1-1 218,-3 1 1,0-2-1,3-4-99,-3-1 0,3-4 0,2-2 0,0-3 0,-4-3-39,-8 3 0,-1-3 0,-2-2 0,0-1 0,0 0 0,1 1 160,1 2 1,0 1-1,1 0 1,-1-1-1,-2-2 1,-4-3 40,-1-7 0,-1-5 0,-3-2 0,-3 0 0,-3 2 1,-4 5 79,0-7 1,-6 4 0,-5-6 64,-4 7 1,-2-6 0,-3-3-1,-2-1 1,-2 3 0,-1 4-22,-6-4 1,-3 4-1,-3 1 1,0-2-107,2 3 0,0-3 0,-2 1 1,-1 1-1,-1 5-2,-4 4 1,-2 2 0,0 4 0,0 2 152,-1 0 1,-1 4 0,1 1-143,-2 0 0,-1 0 1,0 1-38,-1 0 1,0 0 0,0 1 30,-1 1 1,0 1 0,-3-1-10,-1 0 1,-2 0-1,-2-1 1,-1 2-2,-2 0 1,-2 2 0,-1 0 0,1 0 13,0 0 0,-1 0 0,1 1 0,-1 3-11,2 1 1,-1 2 0,1 2 0,2 3-1,0 2 0,2 3 0,-1 1-59,1 1 0,-1 0 1,0 3 17,2 1 0,0 2 0,-3 3 49,-7 4 0,-4 4 0,-1 2 0,3 2-92,6 0 1,3 3-1,0 1 1,0 0 25,-3-1 1,0-1-1,1 2 1,4 1-32,-1 9 1,4 2-1,10-4 2,3 8 670,2 6-780,22-12 1791,5-14-2194,12 1 2914,-1-15-2746,5-5-18,-3-5 2333,-1-7-2015,1-14 702,-12-17-408,-4 8-61,-23-14 91,2 29-1202,-7 0 1,-1 1 1311,5 5-1140,-18-9 812,37 23 0,3 6 106,2 8 168,1 12 82,0 14-206,2-2 0,4 7-110,10 5 0,5 5 0,0-2-40,-8-14 0,-1-1 0,3 1-2,10 13 0,4 2 0,-1-9 2,-5-15 0,1-5 433,1 0 0,2 0-435,10 5 1,7-2-185,-4-9 1,3 0-1,-1-2-383,10 6 0,2-3 275,-3-7 0,4-2 0,-6-2-953,-12-5 0,-1 0 987,8-1 0,1-1-14,-1-1 0,-4-1-208,6-1 186,-13 1 1,-4-1-422,-11 0-76,-5 1-677,-6 0 1161,-4 0 309,-15-4 0,9 3 0,-9-3 0</inkml:trace>
  <inkml:trace contextRef="#ctx0" brushRef="#br0" timeOffset="1.21398E6">13916 5337 6428,'-41'-23'1738,"1"0"0,-1 0 1,14 5-1,-2-1-1612,-18-5 0,-8-2 0,6 1-1037,10 0 1,7 1 1093,7 6 1,1-3 218,-13-23 0,6-4-195,18 10 0,4 0-150,-2-8 1,5 0-15,11 7 1,6 2-44,3 8 0,4 2-9,4-2 1,3 0 5,4 0 0,6 0-38,2 1 0,5 1 0,8-1-18,-8 8 0,6 0 0,4 0 1,1 1-1,-2 0 0,-3 0-300,5-2 0,-3 0 0,0 1 1,6 0 288,-10 6 0,5-2 0,3 1 0,0 0 0,-1 1 0,-6 2 0,-6 3-28,3 0 0,-7 3 0,3 1-243,4 1 1,4 0 0,-1 1 0,-7 4-380,1 5 0,-5 3 499,8-1 0,-7 5 472,-16 18-2463,-22 9 1181,-8-9 670,-8 10 361,-19-7 0,19-17 0,-8 1 0</inkml:trace>
  <inkml:trace contextRef="#ctx0" brushRef="#br0" timeOffset="1.21512E6">19582 10120 4374,'51'4'111,"0"0"0,0 0 0,0 0 1,-1-1-1,0 1 0,-1-1 0,-3-1-317,-6-1 1,-2-2 0,8-1 251,-3-2 0,8-2 1,7-1-1,4-1 1,2-1-1,1 0 1,-3 0-1,-4 1 0,-7-1-93,6 0 0,-7 0 0,-1 0 0,2-1 0,7-2 43,-10 1 1,6 0 0,5-2 0,2-1-1,2 0 1,1-1 0,-2 0 0,-2 0-1,-4-1 1,-6 1 0,-6 0 161,12-7 1,-9 1 0,-4-3 0,6-5-233,-9 4 1,4-3 0,1-3 0,1-2 0,0-1 0,-1 0 0,-3-1 0,-5 2-75,6-8 0,-5-1 1,-3-1-1,0 0 1,2-2 113,-1 3 1,2-1 0,0-1 0,-1-1 0,-3 0 0,-5 1-42,-4 1 1,-3-2-1,-4 1 1,-2 1 0,-2 1 74,0-13 0,-5 0 0,-2 1 72,-2-3 1,-1-1 0,-4-1 40,-2 14 1,-2 0-1,-2-1 1,-1 0 21,0-1 1,-2 1-1,-2-2 1,-3-2 55,-2 4 0,-2-2 0,-3-2 0,-1 0 0,0 1 0,1 2-139,-1 0 1,0 2 0,0 1-1,-1 0 1,-2-3 20,-1-1 0,-2-3 1,-1 0-1,-1-1 0,1 3 1,-1 2 1,1 3 0,0 2 0,0 1 0,-1 1 0,0-1-25,-1-1 0,-1 1 1,0-1-1,-1 1 1,0-1 33,-1 0 0,-1 0 0,0 1 0,-1-1 0,1 1-7,-2-1 1,0 0 0,-1 0 0,0 1 0,0 0-72,0 0 0,1 1 0,-1 0 0,-3-2 0,-3-3 69,10 12 0,-2-2 0,-1-2 0,-3-1 0,0-1 0,-2 0 0,0-1 0,0 1 0,-1 0 0,1 1-68,2 2 1,-2 0 0,1 0 0,-2 0 0,1 0 0,-1 1 0,-1-1 0,1 0 0,0 0 0,0 0 0,1 0-8,-1 0 1,1 0 0,0 0 0,0 0 0,1 0-1,-1 0 1,-1 0 0,0 0 0,0 1 0,-1-1-1,-1 2 5,0 0 0,-2 0 0,-1-1 0,0 1 1,-2-1-1,1 1 0,0 1 0,1 1 0,1 1 1,2 2-1,1 2 0,3 1 5,-10-5 0,5 4 1,3 2-1,-2 1 0,-3 0 1,-6-1-9,12 7 1,-4-1 0,-2-1 0,-3 0 0,-1 0-1,-2 0 1,-1 0 0,0 1 0,0 1 0,0 0-1,1 2 1,2 1 0,2 1-10,-5 1 1,1 1 0,0 2 0,2 2 0,-1 0 0,1 0 0,-1 1 0,-1 0-1,0-1 1,-1 0 15,3 0 0,-1-1 1,-1 0-1,-1-1 1,0 1-1,0 0 0,-1 0 1,1 0-1,1 2 1,0 0-1,1 2 0,2 1-21,-8 0 1,1 2 0,0 1-1,2 1 1,0 1 0,0 1-1,0 0 1,0 1 0,0 1 18,-1 1 1,-1 1 0,0 1 0,1 0 0,-1 1-1,1 1 1,1 0 0,1-1 0,2 1-14,-4 0 0,2 1 0,1 0 0,1 0 0,0 0 0,-1 1 0,-3 1 5,5-1 1,-2 1 0,-2 0-1,0 1 1,0 0 0,1 0 0,0 0-1,3 0 1,3 1-13,-6 1 1,4 0 0,1 0 0,1 1 0,-3 2 0,-4 4-24,13-4 1,-3 2 0,-2 2 0,-3 2 0,0 1 0,-1 0-1,0 1 1,1 0 0,1-1 0,2 0 0,3-2 0,3-1 32,-14 6 1,5-3-1,4 0 1,-1 0 0,-2 3-1,-4 4-20,14-8 0,-4 3 0,-2 2 0,-2 1 1,-2 1-1,0 2 0,0 0 0,2 0 1,1 0-1,2 0 0,4-1 0,4-2 0,4-1 16,-10 16 1,7-2 0,6 0 0,1 0 0,-1 3-289,2-3 1,-2 2-1,1 2 1,2-1 0,3-2-1,5-2 1,-3 14 0,8-3 0,12-6-1041,26 8 1,13-14 550,-10-29 0,2-5 181,9 2 0,1-5 693,-3-11 0,-5-2 0,0 3 0,2-9 0</inkml:trace>
  <inkml:trace contextRef="#ctx0" brushRef="#br0" timeOffset="1.21535E6">13506 4782 15593,'-11'-1'-974,"3"0"974,8 1 19,0 0 855,-46 49-547,37-4 1,4 5-980,-17-2 0,5 4 691,21-3 0,9 3 1,3-6-1364,4-10 0,4-3 1340,9 12 1,9-4-5,-3-18 0,9-4 0,3-2 0,0-3-661,2-2 0,1-3 0,2-2 0,1 1 510,-4 0 1,2 1 0,1 0 0,1-3 0,-2-1-360,-3-4 0,0-2 0,0-2 0,-1 0 0,1-1-797,2-1 0,0-1 0,0-1 1,-1-1-1,-2 1 1280,5-1 0,-1-1 0,-2 0 0,0 0 0,-6 2 1,0 0-1,-2 0 0,-5 0 0,3-2 0,1 0 1</inkml:trace>
  <inkml:trace contextRef="#ctx0" brushRef="#br0" timeOffset="1.2191E6">10119 6014 9136,'6'8'254,"-2"-2"183,37-11 0,13-6-1536,-25 7 1,2 0 1316,13-2 0,9-1 1,2 0-1,-5 1-881,-8 3 1,-3 0-1,2 0 803,1 0 0,2-1 0,3 1 0,4 0-98,-1 0 1,4 1-1,4-1 1,1 1-1,-1 0 1,0 0-281,-3-1 1,0 1-1,0 0 1,0 0-1,2 0 1,0 0 147,-7 0 0,1 0 1,1 0-1,1 0 1,0 1-1,-1-1 1,-1 0-1,-2 0-332,8 1 0,-3-1 0,0 0 0,-1 1 0,1-1 0,3 1 422,-1 0 0,4 0 0,1 1 0,0-1 0,-3 1 0,-3-1 0,-6 1 0,11-1 0,-7 0 0,4 1 0,-3 0 0,0-1 0,1 1 0,-1 0 0,0 0 0</inkml:trace>
  <inkml:trace contextRef="#ctx0" brushRef="#br0" timeOffset="1.22007E6">13156 9668 7260,'-26'-11'-585,"5"2"-359,-12 4 1,2 2-1,15 1 1,-16-2 0,0 0-1</inkml:trace>
  <inkml:trace contextRef="#ctx0" brushRef="#br0" timeOffset="1.22013E6">12890 9627 6420,'-13'-4'190,"3"0"-190,10 4 0,0 0 0,0 0 0</inkml:trace>
  <inkml:trace contextRef="#ctx0" brushRef="#br0" timeOffset="1.22284E6">12849 9607 5958,'10'6'1691,"-2"0"-806,-8-6 4175,0 0-5007,-42 3 0,32-2 29,-32 3-43,42-4 689,0 0-513,-4 0-47,1 0-131,-2 0 5,-1 0-6,4 0 6,-1-1-22,2 1-110,5 2 54,-3-1 33,4 1-3,-4-2 381,-1 0-198,2 1-177,4 0-3,1 0 14,13-1 76,1 0 28,15 0-75,-3 0 1,6 0-22,11-2 1,7 0 0,0-1-1048,-9 1 0,-1-1 0,4 1 1021,0-1 1,3-1 0,2 0 0,0-1-32,-9 1 1,0-1-1,2 0 1,1 0-1,4-1-324,-7 2 0,3-1 0,1 0 1,2 0-1,2 0 0,1 1 1,1-1-1,0 0 336,-6 1 1,1 1 0,1-1 0,1 0 0,1 0 0,1 1-1,-1-1 1,0 1 0,0-1 0,-1 1 0,-2 0-162,7-1 0,-1 0 0,-1 0 0,1 0 0,-2 1 0,1-1 0,-1 1 0,0 0 0,0 0 180,-1 0 1,1 1 0,0 0 0,1 0-1,-2 0 1,-1 1 0,-2 0 0,-2-1 0,-4 1-238,8 1 0,-5-1 0,-2 1 0,-1 0 0,1 0 224,-1 0 1,-1 0-1,0 0 1,3 1-1,2-1-42,3 2 0,3-1 0,4 2 0,1-1 0,-2 0 0,-1 0 0,-5 0 28,-1 0 0,-4 0 0,-1-1 0,1 1 0,4 0 7,-2 1 1,3-1 0,3 1 0,-1 0 0,0 0 0,-4 0 0,-6-1-71,16 1 1,-6 1 0,-2-1 24,1 0 0,-2 0 0,0 0-4,-3 0 1,-1 0-1,1 0-64,-5-1 0,2 1 0,-1-1 0,-2 1 79,-2-1 1,-2 0-1,2 0 241,13 1 1,2 0 0,-6-1-142,-7 0 0,-4 0 11,-7-1 1,-3 0 1572,2 0-1485,-34-2 2037,-5-2-2211,-36-17 145,6 5-60,11 3 0,1 0 2979,-7 1-2992,14 5 20,2 1-11,4 1-2532,2 2 2546,2 1 22,5 0-33,1 1 50,3 0-90,0 2 40,1-1 9,0 1 3461,1-1-2463,-1-1-1060,-1 2 72,1 6-62,-1-4 35,1 6-32,0-8 107,0 3-26,0-3-52,0 2 24,0-3 847,-1 0-1228,2 0 26,-1-1-884,3 0-4997,5 0 6175,0 0 0,0 0 0,-3 0 0</inkml:trace>
  <inkml:trace contextRef="#ctx0" brushRef="#br0" timeOffset="1.22418E6">17221 7759 9609,'23'-42'1030,"4"-2"-863,-7 7 0,6-10 0,2-6 0,1 0 0,-2 6-1391,-3 7 1,-1 3 0,1 0 0,2-3 1244,0-2 0,3-3 0,2-3 0,0 1 0,0 1 0,-2 4-343,6-4 1,-2 2-1,1 2 1,1 0 321,-6 5 0,1 0 0,1 0 0,1-1 0,3-2-66,-3 5 0,1-3 0,3 0 0,0-2 0,1 1 0,0-1 0,-1 2 0,-1 1 66,4-4 0,-2 1 0,0 1 0,1 0 0,2-2 0,4-3-91,-8 9 0,2-3 0,2-1 1,2-2-1,1-1 0,1 0 1,-1 1-1,0 0 0,-1 1 0,-2 2 1,-2 3 108,5-5 0,-3 3 1,-2 1-1,0 1 1,1 0-1,2-1 1,4-4 0,-9 8 0,3-2 1,2-2-1,2-1 0,0 0 1,1-1-1,0 1 1,-1-1-1,0 2 0,-2 1 1,-1 2-1,-3 2 4,7-6 0,-2 2 0,-2 3 1,-1 0-1,0 0 0,2 0 1,1-2-13,1-1 1,2 0-1,1-2 1,0 1-1,1-1 1,-1 1 0,0 1-1,0 1-13,1 0 0,0 0 1,1 1-1,-1 1 1,-1 1-1,-1 1 1,-2 0 61,6-2 0,-3 1 0,-1 2 0,1-1 0,4-1-81,-8 5 0,2 0 0,1-2 0,1 1 0,1 0 0,1 0 0,-1 1 0,0 1-21,5-2 1,2 2-1,0 0 1,0 1-1,-1 1 1,-1 0-1,-3 1 103,5-4 0,-2 2 0,-2 1 0,1 0 0,2-1-62,1 2 1,4-2-1,1 1 1,-2 1 0,-6 2-1,-9 5 643,2-1 0,-6 3-847,13-4 1,-5 2 1959,-13 4-2029,-5 2 100,-23 8 1755,-3 0-2074,-2 1 2539,-5 0-2547,0 0-339,-13-1 173,2 0 667,-15 0 0,18 1 0,-4 0 0</inkml:trace>
  <inkml:trace contextRef="#ctx0" brushRef="#br0" timeOffset="1.22445E6">21839 3304 7850,'-19'-7'1775,"3"0"111,16 7-1488,0 0-398,155 8-1530,-117-4 0,1-1 1523,7 0 1,7 0 0,2 1 0,-6 0 20,-7 2 1,-3 1 0,-2-1 417,5 1 0,0 2-470,3 2 0,4 2 0,-8 2-16,-12-1 1,-3 2 128,8 2 1,-8 2 123,-18 11 98,-38 11-171,-2-5-92,0-10 1,-9 3 0,1-2-395,-8 2 0,-1-1-518,9-5 1,-1 1 0,1-3-613,-6 1 1,1-4 1489,0-7 0,5-2 0,-1 2 0,-8-5 0</inkml:trace>
  <inkml:trace contextRef="#ctx0" brushRef="#br0" timeOffset="1.2253E6">23009 3325 8035,'7'1'2534,"-1"-1"-2335,-6 0 1932,0 0-1708,11 18-297,-1 4-3509,10 23 3383,-3 5-17,-8-20 0,0 0-59,0 2 0,1 2-209,4 14 1,0 0-82,-4-12 0,1-1 104,7 17 0,-2-3-1097,2-4 986,0 0 2669,-11-29-2296,-4-9 202,-1-4 212,-7-29 0,-4-15-97,2 10-95,-5-17 1,-1 1 641,2 16-169,-15-10 859,8 25-1293,-8-1-46,4 13-128,-2 2-81,-3 6-4,-1 5-2,-1 7-36,0 5-64,8 2 1,1 3-16,-2 15 34,-4 9 76,22-21 7,16-7 523,2-8-804,15-4 1,9-4-356,1-8 1,1-4-1158,9 2 0,1-3 1101,0-5 0,-3-4-50,-11 3 1,0-3 322,13-7 0,-4 0 1,0 2-1,-18 6 1,-1 1-1</inkml:trace>
  <inkml:trace contextRef="#ctx0" brushRef="#br0" timeOffset="1.22565E6">23994 3469 6848,'1'8'5183,"-1"-2"-4511,0-6 283,-70 32-623,41-9 0,0 2-2305,-17 3 1,1 1 1949,16 0 1,7 0-42,2 1 500,5-2-570,4-4-704,6 4 396,9-14 260,3 2-82,10-16 2535,12-15-2680,-4-1 182,13-15-2851,1-11 3078,-11 10 39,4-10-1757,-15 18 2020,-4 3 60,-5 6-99,-3 5-45,-3 5 59,-1 7 124,5 18-398,-1-2-3,7 13-48,-2-10 2455,3 0-3521,19 7-860,1-15 988,7 3 9,-10-22-67,-12-2 1044,1-11 0,-10 11 0,-2-3 0</inkml:trace>
  <inkml:trace contextRef="#ctx0" brushRef="#br0" timeOffset="1.22582E6">24364 3263 3855,'1'8'6360,"0"-2"-4250,-1-6-1942,0 0-163,-13 85-41,10-43-1397,-4 13 1,1 0 1001,5-10-249,2-4 490,1-4-1123,1-6 337,0-5 976,-1-1 0,-1-14 0,-1 0 0</inkml:trace>
  <inkml:trace contextRef="#ctx0" brushRef="#br0" timeOffset="1.22625E6">24158 3489 9732,'6'11'2299,"-1"-2"-2235,-5-9-5,0 0-611,55-17-47,-17 9-1101,6-2 0,2 0 1427,-14 6 0,-1 1 273,2 0 0,3 0-310,10-1 1,5 0-1,-1-1 209,-5 0 0,0 1 1,0-1 100,2 1 0,0-1 0,-3 1 58,3-1 1,-9 1 241,-21 2 375,-9 1 114,-5 1 738,-25 2-465,-10 9-595,-12 1 2103,-4 11-2513,23-6 1,1 0 1287,-10 12-1424,11-4 1,2 0-944,6 3 899,3 7-110,10-16-117,7-4 54,4-4 216,6-5-246,4-3 26,3-4-352,30-23 593,-24 6 0,0-1 77,0 0 1,0 0 9,-2-2 0,-4 3 61,-7 8 1497,2 0-1118,-9 15-313,-2 2-10,2 7-145,-2 1-50,3 1-28,1 0-1444,27 10-336,-2-19 1,3-1-851,-7 2 0,1-1 2708,15-8 0,-5-4 0,-18 2 0,1-4 0</inkml:trace>
  <inkml:trace contextRef="#ctx0" brushRef="#br0" timeOffset="1.22649E6">25636 3161 8323,'-7'-5'400,"2"2"1394,5 3-1586,0 0-180,60-10 45,-24 6-77,6-1 0,2 0-69,2 5-1,-10 10 0,-1 4 43,-1 3 29,-8 1 1,-6 3 1,-16 7-162,-4 2-393,-5 1-3006,-6-1 1,-4-1 3560,-7 2 0,-6 11 0,17-36 0</inkml:trace>
  <inkml:trace contextRef="#ctx0" brushRef="#br0" timeOffset="1.227E6">25718 3346 6666,'-7'-1'2332,"1"0"-598,6 1-1740,0 0 459,36 59-1088,14-43 404,-21 13 0,3-4-160,7-27 1,-1-10-2567,2-6 2779,-13 5 1,0-2 117,2-2 1,2-2-397,14-9 0,1-1 456,-9 6 0,0-1-211,8-5 1,-4 2 476,-5 2 134,-9 6 1712,-7 5-1124,-15 13 2353,-6 4-3069,-10 11 224,-2 2-496,0 4-54,0 2 752,2 18-782,11-8-87,5 5-109,11-17-473,15-9 125,-2-5 387,1-4 1,1-2 41,8-5 17,12-1 182,-23-2 148,-8 3 172,-8 0 251,-7 3 92,-4 1-83,-23 3-449,-6 8 1,-2 2-47,2-3 1,-1 0-271,-10 8 1,-1 2 341,7-1 0,3 1 14,-15 9-114,14-6 1,2 1-95,4 2 1,3 5-17,17-12 53,4-3-90,7-1 313,18 1-584,3-7-1615,3-3 0,3-2 1855,13-6-165,-14 0 1,1-1-735,18-10-120,-1-4-297,-1-3 1437,-19 2 0,-2 1 0,0 1 0,3-7 0</inkml:trace>
  <inkml:trace contextRef="#ctx0" brushRef="#br0" timeOffset="1.22746E6">26642 3038 8974,'6'2'-118,"-1"0"322,24 1 1,8 0-706,-1 1 122,1 1 0,6 2 0,-7 2 351,2 14-2289,8 7 2725,-47 2-80,-13-4 727,-12 3-747,-8 2 99,1-5 1,-1 1-372,11-8 1,1 0-60,-6 4 1,3-1 591,8 1-614,13-12 406,5-3-289,5-2 3244,34-3-3950,-5-10 0,4-3 329,-3 3 0,1-3-286,1-4 0,1-3 0,-4 0 308,-6 2 0,0-2 109,9-6 1,4-3-1,-3 1 307,-1-2 0,-2 0-1580,10-5 0,-4 1 1784,-17 10 1,-4 2 563,-1-1 762,-9 7-993,-5 9 907,-9 23-1183,-1 0-226,-3 19-168,1-10 451,2 1-695,1 23-2797,3-5 767,1 0-750,1-16 3024,-1-22 0,0-6 0,-1-2 0</inkml:trace>
  <inkml:trace contextRef="#ctx0" brushRef="#br0" timeOffset="1.22764E6">27771 3551 15271,'2'6'1154,"-1"-1"-3440,-1-5 0,0 0 0</inkml:trace>
  <inkml:trace contextRef="#ctx0" brushRef="#br0" timeOffset="1.228E6">23111 4249 14241,'-8'-9'-1026,"2"1"1755,6 8 506,142 6-1047,-98-9 1,3-1 0,2-1 0,2-1-1,0 2-963,4 1 0,1 1 1,0 1-1,3-1 1,4-2 799,-10 0 1,4-2 0,2-1 0,1 0 0,0 0 0,-1 0 0,-2 0 0,-5 1-318,7-1 0,-6 2 0,-2-1 0,4 0 1,8 0 257,-17 1 0,4 1 0,4-1 0,2 0 0,2-1 1,1 1-1,2 0 0,-1 0 0,0 0 0,-2 0 1,-2 1-1,-2 0-256,5 0 0,-1 0 0,-2 0 0,-1 1 0,0 0 0,0 0 0,1-1 1,0 1-1,3 0 206,-5-1 0,1 1 0,2-1 1,1 1-1,-1-1 0,1 0 0,-1 1 1,0 0-1,-1-1 0,-2 2 1,-2-1-225,7 0 1,-1 1 0,-2 0 0,0 0 0,-2 0 0,-1 1 0,-2-1-1,-2 1-265,12-1 1,-4 1 0,-2 0 0,-1-1 0,0 1 223,-5 0 1,-1 1-1,0-1 1,-1 0 0,1 0 348,1 1 0,2-1 0,-1 1 0,-3-1 0,-5 1 0,16-1 0,-6 1 0,-1 0 0,0 0 0</inkml:trace>
  <inkml:trace contextRef="#ctx0" brushRef="#br0" timeOffset="1.23442E6">23686 4680 10547,'4'1'201,"-1"1"236,-3-2-400,53-16 16,-12 7 68,11-1 1,2 2 203,-4 11-232,1 4 24,-36 9 90,-11 0-69,-2 4 46,-18 31-666,-7-17 1,-2 1-46,7-5 1,-1 0-686,-12 5 0,1-5 1212,10-10 0,4-3 0,10-9 0</inkml:trace>
  <inkml:trace contextRef="#ctx0" brushRef="#br0" timeOffset="1.23454E6">23953 4906 6857,'7'9'2354,"-2"-2"-2354,-5-7 0,59 20 0,-45-15 0,16 4 0,-1 1 0</inkml:trace>
  <inkml:trace contextRef="#ctx0" brushRef="#br0" timeOffset="1.23499E6">24446 4598 11924,'9'9'628,"-2"-2"-2648,-16 23 1,-13 15 0,4-5 1613,4 2 260,-3 0 0,-3 7 1,7-10 918,11-16-2523,1-1 2937,1-11-641,2-1-243,0-13-21,1-1 3337,3-3-3420,2-3-140,20-13-233,5 3 65,7-5-9,-4 11 1,-11 7 8,-3 4 61,-2 1 48,-3 4 1056,-7 12-401,-12 7-448,-8 6-61,-11 4-54,-1-6-84,1-1 1,-1 3 72,2-2 0,2 0-49,-2 1 1,2-1-733,-5 13 753,20-24 3,1-2 98,3-1-145,7-6 35,13 0-279,3-8-182,10-4-1179,1-7 0,3-5 1596,1-7 0,0 1 0,-4 5 0,-2 2 0,-9-1 0,1 0 0</inkml:trace>
  <inkml:trace contextRef="#ctx0" brushRef="#br0" timeOffset="1.23584E6">24836 4598 0,'5'4'6045,"-1"0"-3476,-4-4-3165,0 0-390,-21 41 723,16-29 1286,-17 32-1214,22-41 472,0-2-1877,13-11 4219,-4 1-2623,12-10 134,2-7 969,10-8-282,8-2-748,-8 8-73,-4 14-56,-17 12-54,-1 1 172,-3 19 148,-16 14-137,-2 2-3,-16 5 67,-11-11-3568,-10 5 3386,9-7-92,2-2-73,27-17-207,5-3 89,3-2-282,15-2-566,31-13 1103,-4 3 75,-4-1 1,-2-2-1363,-1 3 1498,5-1 2685,-21 9-2476,-3 2 482,-29 41-764,1-18-11,-4 3 1,-5 1 438,-21 8-1460,18-16 0,0 1 1113,-16 12-56,5 2-132,28-22-40,1 1 1487,7-7-1405,1-3 0,5-1 81,6-1-367,26-8 1,7-4 184,0 1 1752,10-4 1,-1 0-1725,-18 4-283,14-1 547,-35 11 55,0 3-92,-21 8-64,-7 4 219,-8 4 1,-2 1-47,-6 7-45,-6 2 1,0 0-138,8-6-81,-12 9-109,27-19-82,4-3-64,3-1-2321,10 8 2148,0-11-311,11 6 467,-7-14-321,12-10 593,-7 0 509,4-2-114,-8 7 115,-5 5 282,-2 5 1112,4 11-1686,3 12-282,2-2-280,2 1-558,-2-16-274,0-2-1809,8-3 2137,-2-5 0,-4 0 0,-5-2 0</inkml:trace>
  <inkml:trace contextRef="#ctx0" brushRef="#br0" timeOffset="1.29237E6">11618 7472 0,'50'-2'0,"1"0"0,-1 0 0,0 1 0,12-2 0,-2 1 0,-13 0 0,-9-1 0,-12 1 0</inkml:trace>
  <inkml:trace contextRef="#ctx0" brushRef="#br0" timeOffset="1.29244E6">12746 7266 5935,'2'10'0,"0"-2"0</inkml:trace>
  <inkml:trace contextRef="#ctx0" brushRef="#br0" timeOffset="1.29319E6">12254 7308 7559,'3'1'591,"-3"51"-591,2-23 53,-1 6 0,2 2 275,7 2 338,7 5 1,2 3-518,-6-16 1,0 2-927,5 13 0,2 6 0,-1-4 819,-4-5 0,0 0-15,-2-3 0,1 2 0,0 1-99,1 5 1,0 2 0,1 2 70,-1-9 0,0 1 1,1 1-1,0-1-592,0 2 0,-1-1 0,2 1 0,-1-1 605,2 0 1,0 0 0,1-1-1,1 1 65,4 2 1,1 1 0,1-2 0,-1-1-497,3 4 1,0-2 0,2 1 506,-1-1 0,2 1 0,0 0 1,0-3 108,1-1 1,0-2-1,5 3-139,-5-7 1,6 4 0,2 2 0,2 0 0,-2-1 0,-3-4-257,3 4 1,-2-4 0,0 1-1,3 2 198,-7-8 0,3 3 0,2 2 0,0 0 0,-1-2 0,-1-1 0,-2-3 73,6 5 1,-3-4 0,0-2 0,1 2-74,2 0 0,0 1 0,1-1 0,0 1 20,0-1 0,1 0 1,1 1-1,0-2 21,1 2 1,1-1-1,0-1 1,0 0-168,1 0 1,1 0 0,0 0 0,0-1 170,-9-7 0,-2-1 1,2 1-1,2 0 1,4 1 57,0-2 1,5 2 0,3 1-1,3 0 1,-1-1 0,1 1 0,-4-3-1,-2 0-77,-2-2 1,-3-1 0,-2-1 0,1-1-1,2 2 1,6 0-29,-8-3 0,5 1 1,2 2-1,2-1 1,2 2-1,1-2 1,-1 1-1,-1-1 1,-3-2-1,-2-1 1,-4-1 1,8 1 0,-5-3 0,-3-1 0,0 0 0,1-1 0,3 2-2,3 0 1,3 0 0,1 1 0,0 0 0,0-1 0,-2-1 0,-3-1 1,6 0 0,-3 0 0,-1-2 0,-1 0 0,1 0 39,1 0 1,-2-1 0,1 0 0,2 0-1,2-1-34,-4-1 0,3-1 0,1 0 1,2 0-1,-1 0 0,-2-1 1,-2 0 7,-1 0 0,-3-1 0,-1-1 0,0 1 0,1-1 0,2 0-13,3 0 0,1 1 1,3-1-1,-1 0 1,0-1-1,-2 0 1,-3-1 10,4-1 0,-1-1 0,-3-1 1,0-1-1,1 0-1,1 0 1,-1 0 0,1-1-1,-1-1 1,1 0-10,-1-1 1,1-1 0,0-1 0,-1-1 0,1 0 6,-1-1 1,1 0 0,-1-1 0,1-1 0,-1 0-32,1-1 1,-1-1 0,0 0 0,1-1-1,-1-1 33,0 0 1,0-1 0,0-1 0,-1 0 0,1-1-10,-2 1 1,-1 0 0,0-2-1,2-1 1,4-4-12,-11 4 0,4-4 1,2-1-1,1-2 1,0 0-1,1-1 0,-2 1 1,-3 0-1,-3 3 4,4-3 1,-3 2-1,-3 1 1,0-1-1,2-1 1,2-3 4,-4 4 0,2-2 1,2-2-1,1-1 0,0 0 1,-1 1-1,-3-1 1,-2 2-1,-5 2 1,3-5 0,-4 1 0,-3 2 0,-1-1 0,0-1 39,9-8 0,-1 0 0,-1-1 1,-1 0-9,-2-1 0,-1 1 1,-1-1-1,0-1-31,-2 2 0,-2 0 0,0-1 0,1-6 22,-6 5 0,1-4 0,0-3 0,0-2 0,-1 1 0,-1 2 0,-2 3-22,0 0 0,-1 3 0,-2 1 0,0-1 0,1-4 0,-1 2 0,2-5 0,1-1 0,-1-2 0,-1 2 0,-2 3 0,-3 3 10,1-4 1,-4 3 0,-1 2-1,0-1 23,0-1 1,-1 0 0,0-1 0,-1 1-5,0 0 0,0 0 1,-2 0-1,0-4 35,0-1 0,-2-2 0,1-2 0,-3-3 0,0 0-54,-3 7 1,-1-3-1,-1-1 1,0-1-1,-1 1 1,-1 0-1,1 2-29,0 0 1,1 0 0,-1 1 0,-1 1 0,0-1 0,-2-1 17,-1-6 1,-2-2-1,0 0 1,-2 1 0,0 3-1,-1 6 11,-2 2 1,-2 4 0,0 3 0,-1-1-13,-1-1 1,0 0 0,-1 1 0,-1-1-21,-1 1 0,0 1 1,-1-1-1,-3-1-16,-2-3 1,-4-1-1,-1-2 1,0 1-1,1 3 0,0 0 0,1 3 1,-1 0-1,-7-5 6,8 12 1,-4-2 0,-2-4 0,-3 0 0,-1 0 0,1 0 0,0 1 0,2 3 0,2 4-95,-5-6 1,3 5 0,1 2 0,-2-1 0,-6-3 90,5 3 0,-5-2 0,-3-3 0,-2 0 0,-1-1 1,0 1-1,2 2 0,2 2 0,4 4 11,-7-3 1,4 3-1,1 3 1,0 0-1,-4-2 10,6 3 0,-3-2 0,-1 0 0,-1 0 0,1 1 0,1 0 1,1 3-11,-4-3 1,3 2-1,1 2 1,-3-2-1,-6-1-18,10 5 1,-3-1-1,-4-1 1,-1 0 0,-2-1-1,0 0 1,0 1 0,2 0-1,1 1 1,4 1 41,-4 0 0,3 0 0,1 2 0,2 0 0,-2-1 0,-2 1 0,-2-3 2,2 3 1,-3-2 0,-1-1 0,-2 0 0,0-1 0,-1 1-1,0 0 1,1 1 0,1 1 0,2 1 6,-4 0 1,1 1 0,0 0 0,1 1 0,0 1 0,1 0 0,2 1-1,0 0-9,-6-2 0,4 1 0,0 1 0,0 0 0,-2-1 0,-5 1-18,10 1 0,-2 1 0,-2-1 0,-2 0 0,-1-1 0,-1 1 1,0 1-1,-1-1 0,1 2 0,1 0-30,3 2 0,0 1 1,-1 0-1,0 0 0,0 1 1,0 0-1,0 1 1,0-1-1,1 1 0,1-1 1,1 1 20,-5-2 1,1 1 0,2 0 0,-1-1 0,1 1 0,0 1 0,0-1 0,-1 1 0,-1 0 11,0 0 0,-1 1 1,-2 0-1,0-1 1,0 2-1,1-1 1,0 1-1,3 0 1,3 1-1,2 0 15,-14 0 0,5 1 0,3 1 0,0 0 0,-1 0 9,-1 0 0,1 1 0,-1-1 0,0 1 0,1 0 2,0 0 0,1 1 0,-1-1 1,1 1-1,0 0 14,2 1 0,0 0 0,0 0 1,1 0-1,0 1 110,3-1 1,2 1 0,-1-1-1,-1 1 1,-3 2-78,-4 0 0,-4 2 1,-2 1-1,1 0 1,2 0-1,5 0-72,0-1 1,5 0 0,0 1 0,-3 0-22,-3 1 1,-4 1 0,0 0 0,4 1 0,8-1 259,-6 4 1,7 0-312,2 0 1,3 1-1,4 0 1,1 1 6,5-1 1,1 1-174,-20 14-576,20-4 1,3 0-66,-4 7 48,-4 13 1271,25-24-426,-1-1 0,6-9 0,-2-3 0</inkml:trace>
  <inkml:trace contextRef="#ctx0" brushRef="#br0" timeOffset="1.29345E6">14245 3346 7123,'10'8'-218,"-2"-1"2040,-8-7-1822,0 0 0,-59 43 7,18-7 107,12-11 1,-4 3 0,2-1 12,-1 6 1,1 3 3,4-3 0,-3 5 0,0 2 0,4-4-322,-7 10 0,1 0 209,1 0 0,-2 3 0,8-2-23,12-4 1,7-4 439,5-9 1,4-2-438,4 8 1,5-2 1,4-10 0,8-3-44,16 2 0,12 0 1,-3-2-1279,3-1 1,3-3 1214,-10-3 1,4 0 0,1-1 0,-3-4-158,-3-3 1,-1-3 0,1 0-888,2-1 1,2 0 0,2-1 0,-3 0 1150,9-1 0,-1-1 0,-3 1 0,-5 0 0,-2 0 0,-4-1 0,-5 0 0,-1-1 0</inkml:trace>
  <inkml:trace contextRef="#ctx0" brushRef="#br0" timeOffset="1.29414E6">22988 6486 7358,'3'3'3374,"-2"-1"-624,-1-2-2490,5-3 558,-15 35-709,2-2-289,-9 14 1,-5 9-410,5-14 1,-2 2 0,0-2-1532,-3 10 1,0 0 1378,-3 4 1,4-6-839,9-13 1579,6-6 0,4-14 0,1-4 0</inkml:trace>
  <inkml:trace contextRef="#ctx0" brushRef="#br0" timeOffset="1.29432E6">23050 6712 12582,'10'7'552,"-3"-1"-552,-7-6 8,0 0-2080,87-26 1920,-36 14 109,-12 2 0,6-2 1,-4 2-194,-6 4 1,-3 1-23,1 1 1,0-1-89,-1 1 0,0 0-737,25-3-46,-7 1-3805,0 0 4934,-19 1 0,-6 1 0,-17 2 0</inkml:trace>
  <inkml:trace contextRef="#ctx0" brushRef="#br0" timeOffset="1.29464E6">23707 6486 10688,'2'6'2038,"0"-2"-1756,-2-4-489,76-25 36,-42 18-62,13-7 0,-2 3 141,-18 10 144,-7 4-52,-7 2 202,-8 6 148,-9 16-3358,-27 14 3151,-3 3-97,8-19 1,-2-2-130,-14 10 120,3-3-37,6-5-93,8-5 57,6-3-55,6-3-163,3 2 192,6-5-39,1 2 3338,6-5-3237,16 3-6,3-4 28,7-1 0,6-4-1681,16-6 0,2-3 1047,-10 3 0,1-2-1755,8-4 1,-2-2 2366,0-9 0,-28 11 0,0-1 0</inkml:trace>
  <inkml:trace contextRef="#ctx0" brushRef="#br0" timeOffset="1.29486E6">24363 6445 10701,'4'9'1254,"-1"-2"-809,-3-7 241,0 0-604,-53 35-82,25-5-2202,-5 0 1,3 1 2193,13 5-48,11-4 915,7-13-859,4-1 8,9 1-5,2-6 62,8 0-60,9-8 2128,-5-2-2587,11-4-125,-8-3-303,1-4-367,1-4 101,0-3-20,-2 0 1168,3-7 0,-19 12 0,0-2 0</inkml:trace>
  <inkml:trace contextRef="#ctx0" brushRef="#br0" timeOffset="1.29499E6">24528 6548 11297,'-13'-2'263,"2"0"-344,11 2-946,0 0-197,64-7-3409,-26 2 3641,5 1 1,0-1 991,3 1 0,-25 2 0,0 1 0</inkml:trace>
  <inkml:trace contextRef="#ctx0" brushRef="#br0" timeOffset="1.29527E6">24589 6733 9496,'-20'7'302,"3"-1"-67,17-6 246,0 0-699,88-5 153,-47 4-1819,13-2 0,-1 1 1802,-18 2-2,-8 1 846,-6 2-762,-8 3 384,-7 4 1478,-21 16-1412,-1-7-33,-15 13-136,1-8-309,11-8 2908,2 3-2945,14-10 65,10 1 390,33 3-3227,10-5 2837,-7-3 0,4-1 0,0-4 0,2-1-845,8-3 0,2-2 651,-16 1 1,1-1-1,1 0-660,2-3 0,2 0 1,-1-2 185,3-1 1,1-1 0,-1 0-653,-5 1 0,0-1 1,1-1 1319,-5-1 0,2-2 0,-2 0 0,-5 3 0,2 1 0,-4 0 0,5-6 0,1 1 0</inkml:trace>
  <inkml:trace contextRef="#ctx0" brushRef="#br0" timeOffset="1.29892E6">22845 4639 6840,'4'11'2098,"-1"-2"-1507,21-19 1,11-9-592,-7 9 0,6 1 114,2-2 0,7-2 0,5-1 1,4 0-1,4 0-262,-8 5 1,4-1 0,4 1 0,2 0-1,2 0 1,1 0 0,-1 0 0,-2 1-1,-1-1 131,0 0 0,-2 1 0,0 0 1,-1-1-1,1 1 0,1 0 1,2 0-1,2 0-53,-8 1 0,1 0 0,3-1 0,0 1 1,2 0-1,0-1 0,0 1 0,0 0 0,-1 1 1,-2-1-1,-2 1 0,-2 1 41,8-1 0,-3 1 0,-3 0 0,0 1 0,-1-1 0,2 1 0,2 0 0,4-1-96,-8 1 1,3 0-1,2 0 1,1 0 0,2-1-1,0 1 1,0 0 0,0 0-1,0 0 1,-2 0 0,0 0-1,-3 0 25,2 0 1,-2 0 0,-1 1 0,-1-1 0,-1 0 0,1 1 0,0-1 0,2 1 0,0-1-1,2 1-57,-5-1 0,2 1 0,2-1 1,0 1-1,1-1 0,0 1 0,1-1 1,-1 1-1,-1-1 0,0 1 0,-2 0 1,-1 0-1,-2 0-6,6-1 0,-2 1 0,-2 0 1,-2 0-1,0 0 0,1 0 1,1 1-1,3-1 0,2 0 163,-7 1 0,2-1 0,3 1 0,1 0 0,2-1 0,1 1 0,-1 0 0,1 0 0,-2 0 0,-1-1 0,-2 1 0,-2 0 0,-4 0 0,-3 1 0,17-2 0,-7 0 0,-3 1 0,-2 0 0,2 0 0,5-1 0,-2 2 0,0-1 0,0 0 0,0 0 0,0 0 0,-1 1 0,1-1 0,0 0 0,0 0 0</inkml:trace>
  <inkml:trace contextRef="#ctx0" brushRef="#br0" timeOffset="1.30029E6">23214 5645 11376,'10'2'554,"19"-10"0,6-4-554,21-2-1588,-17 4 1,6-1-1,0 1 1614,2 3 0,0 2 0,2 0-18,-6 1 1,2 1-1,3-1 1,7 0-28,-13 1 0,6 0 0,4-1 0,4 1 0,1-1 0,1 0 0,-1 1 0,0-1 0,-3 1 0,-3 0-303,5-1 1,-3 1 0,-1 0 0,-1 0 0,1 0 0,2 0 0,5-1 231,-8 1 1,3 0 0,1 0 0,2 0 0,1 0 0,1-1 0,1 1 0,1 0 0,-1-1 0,1 1 0,-1-1 69,-4 1 0,2-1 0,1 0 0,1 1 0,1-1 0,-1 0 0,0 0 1,-1 0-1,-1 1 0,-3-1 0,-2 1 0,-3 0 0,-3 0 0,10 0 0,-6 0 1,-3 0-1,-1 1 0,2-1 0,5 0 0,-2-1 0,1 1 0,0 0 1,-1-1-1,1 1 0,0-1 0,-1 1 0,1 0 0,0-1 0,-1 1 0</inkml:trace>
  <inkml:trace contextRef="#ctx0" brushRef="#br0" timeOffset="1.32443E6">25308 4269 12235,'15'2'1418,"-3"0"-2265,15-6 1,7-2 1215,17-2-757,-2 1 1,11-2 0,2 1 405,-15 3 0,1 0 1,1 0-1,1 1-477,1-1 0,1 0 0,1 0 0,0 0 485,3 1 1,1 0 0,0 1 0,2 0 30,-10 1 0,0 0 0,1 1 0,1 0 0,2 0-356,-2 0 1,2 0 0,1 1 0,1 0-1,-2 0 1,-2-1 254,2 1 1,-1 0 0,-1 0 0,-1 0 0,1 1-247,1-1 1,3 1 0,-2-1 0,-4 1 0,-8 0-8,6 1 0,-9 1 220,-6-1 0,-3-1-583,8 2-1485,-56 1 1506,-19 0 229,-6-1 0,-5 0 424,-2 1 0,-2 0-14,13-2 0,-1 1 0,-4-1 173,-3 1 0,-6 0 0,0 0 0,3-1-36,-2 0 0,2 0 0,-7 0 67,10-1 1,-5 0 0,-3 0 0,-1 0 0,2 0 0,6 0 262,-1-1 1,3 1 0,2-1 0,-2 0-333,-8 0 1,-3 0 0,2 0 0,6 0 187,-12 0 1,10 0 54,-4 2-259,18 2 27,16 2-37,53 21 125,12-10 0,8-1-352,-12-3 0,2 1 0,3-1 132,-2-4 0,2 1 0,0-2 0,0-1-14,11 0 0,0-2 0,0 0-120,-9-1 0,1-1 0,0 0 0,0-1 77,2 0 1,-1 0-1,2 0 1,6-1-550,-8 0 1,5 0-1,2-1 1,2 0 0,0 1-1,-2-1 1,-3 0 591,6 0 0,-3 0 0,-1 0 0,0 0 0,1 0 0,-6 0 0,3 0 0,0 0 0,-2-1 0,-3 1 0,-6 0 0,16 0 0,1-1 0</inkml:trace>
  <inkml:trace contextRef="#ctx0" brushRef="#br0" timeOffset="1.32585E6">26272 4290 11899,'39'-13'333,"0"1"0,-7 4 1,2-1-284,4-4 1,4-2-1,0 1-2597,13-1 0,1 1 2537,-13 4 1,3 0 0,0 0-37,5 0 1,1 0-1,1 0-360,-12 2 1,0 1 0,2 0 0,7-1 85,-7 2 1,5 0 0,5 0 0,2-1 0,1 0 0,1 1-1,-3 0 1,-2 0 0,-5 0 73,8 0 0,-6 0 0,-1 1 0,2-1 0,7 0 246,-8 1 0,6 0 0,5-2 0,3 1 0,0 0 0,-1 0 0,-2 0 0,-5 0 0,-6 2 0,-9 0 0,8 0 0,-10 1 0,2 0 0,17-2 0,0 0 0,-1 1 0</inkml:trace>
  <inkml:trace contextRef="#ctx0" brushRef="#br0" timeOffset="1.33408E6">26519 5049 12440,'-5'21'1022,"1"-5"-963,-18 15 0,-6 4-2593,-5 12 2677,9-15 1,-3 6 0,1 1 156,3-2 1,1 2 0,0 4-769,2-3 0,0 4 1,0 2-1,1-1 1,0-3 453,-5 11 0,1-3 0,0 3-9,2-2 1,-1 3-1,2-1 1,4-9-23,4-5 0,2-5-184,0 0 1,1-2-177,0-3 1,1 2 404,-4 18 0,2-2 0,0-8 0,3-8 0,1 1 0</inkml:trace>
  <inkml:trace contextRef="#ctx0" brushRef="#br0" timeOffset="1.33434E6">27176 5008 13796,'4'0'447,"0"0"55,-4 0 122,0 83-605,-4-41 1,-1 6 0,0 2-1,1-2-1083,2 7 1,1 0 0,-1 2 1060,-2-2 1,-1 4 0,0-2 0,2-9-39,2 1 1,2-6 40,0-1 0,2 2-415,1-1 1,2 3 0,1-2-2241,5 9 1,2-2 1514,-3 4 1,3-6 1139,2-20 0,0-9 0,-7-14 0,3-6 0</inkml:trace>
  <inkml:trace contextRef="#ctx0" brushRef="#br0" timeOffset="1.33462E6">28181 4926 13229,'11'4'308,"2"17"1,1 9-71,-3-2 0,1 4-195,3 3 0,2 5 0,4 2-1449,8 3 1,6 4 0,1-1 0,-3-4 1405,-2-3 0,-2-3 0,3 2-12,4 1 1,4 3 0,0-2 0,-5-6-150,6 0 0,-3-5-786,-1 1 0,0 0-234,-7-6 0,1 1 1,-3-1 1106,5 8 0,-3-3 1,-2-4-1,-4-3 0,-4 4 1</inkml:trace>
  <inkml:trace contextRef="#ctx0" brushRef="#br0" timeOffset="1.35367E6">28776 4577 6000,'4'5'-129,"-1"0"1845,-3-5-1531,4-2 53,-3 2 73,3-2 3329,-4 1-2461,0 9-865,-1 0 11,-3 9-82,-3 0-109,-5 12 1,-2 4-135,-4 11-605,0 4 0,0 0 561,1 0-28,7-18 1,0-1-461,-1 6-317,2-4-3505,-2 10 4354,6-20 0,0 3 0,5-21 0</inkml:trace>
  <inkml:trace contextRef="#ctx0" brushRef="#br0" timeOffset="1.35397E6">28982 4742 10600,'1'6'2285,"-1"-1"-2274,0-5 611,0 0-4204,-50 60 3582,34-35-55,-13 12 1,4-1 176,20-13-382,3-1-220,2-1 38,5-4-12,3-1-708,27-3 1062,-10-8 164,27-12-58,-28-6 195,6-9 62,-14 3 54,-3 2 887,-2-10-859,-6 11 3099,-1-7-3236,-6 14 541,-7-4-1127,-1 3-1225,-16-8 1603,-5-1 0,10 6 0,-1 0 0</inkml:trace>
  <inkml:trace contextRef="#ctx0" brushRef="#br0" timeOffset="1.35417E6">29310 4659 13030,'11'8'-207,"-1"-1"207,-10-7 199,0 0-199,56 0-1678,-21 1 1216,5-1 0,3 1-321,-10-1 0,-3 1 100,15 0-210,7 0-557,-27-1 764,-8 0 0,-8 0 1,-5 0-1</inkml:trace>
  <inkml:trace contextRef="#ctx0" brushRef="#br0" timeOffset="1.35432E6">29536 4639 6481,'5'2'4298,"-1"0"-2167,-4-2-1282,-22 44-365,7-14 1,0 1-485,-3 6 0,0 1-33,1-2 1,1-2-530,-4 16-3165,8-14 2458,0 5 530,9-19 739,2-5 0,1-8 0,1-3 0</inkml:trace>
  <inkml:trace contextRef="#ctx0" brushRef="#br0" timeOffset="1.35451E6">29864 4618 11423,'13'20'1271,"-21"16"1,-8 2-2616,-4-3 1491,-3 5 0,-1 2-144,1 4-57,8-15 1,2 1-427,3-1 0,0 0 51,1-1 0,1-2-777,0 18-203,7-24 195,1-6-1481,3-7 2695,2-7 0,-1-1 0,0-3 0</inkml:trace>
  <inkml:trace contextRef="#ctx0" brushRef="#br0" timeOffset="1.35487E6">29864 4762 10670,'30'-7'-219,"0"0"1,21-2 174,-33 19 846,-3 0-466,-6 14-20,-8-8 366,-7 12-293,-9-10-120,-8 1-78,-5 1 97,-4-2-171,-14 6-114,5-4-154,3-1-101,14-7-174,18-7 286,3-2-420,3 0 98,7 0-92,5 2-57,22 1 421,8 3 190,0 1 818,-1 15-174,-28-9 182,0 11 196,-16-10 574,-16 8-1109,-3-6-282,-17 5-1956,4-8 1751,-5-2-25,0-1-211,0-1-1354,-9 3 1590,0-1 0,16-3 0,7-4 0</inkml:trace>
  <inkml:trace contextRef="#ctx0" brushRef="#br0" timeOffset="1.35512E6">28489 5357 15291,'6'9'114,"26"-3"1,11-4 134,-11-2 1,1 1-992,10-1 0,6 0 1,4 1 774,0 0 0,5 0 0,0 1 0,-1 0-712,-7-1 0,-1 1 0,0 0 0,4 0 605,-7-1 0,3 1 1,2 0-1,0 1 0,-1-1 1,-3 0-142,2 1 1,-3 0 0,-1 0-1,2 0 1,2 1-673,2 0 1,3 1 0,2 0 0,0 0-1,-2 1 1,-1-1 756,1 0 1,-1 0 0,-1 1 0,-1-1 0,-1 0-1,8 2 1,-2-1 0,-2 0 0,-6-1 0,3 1 0,0 0-1</inkml:trace>
  <inkml:trace contextRef="#ctx0" brushRef="#br0" timeOffset="1.35577E6">30316 5008 11331,'-3'-5'969,"1"0"-342,2 5-630,53 8-423,-22-3 23,6 0 0,2 1-1817,15 1 804,-10-2 1,-7 0 0,-18-4 0</inkml:trace>
  <inkml:trace contextRef="#ctx0" brushRef="#br0" timeOffset="1.35622E6">30870 4906 11434,'2'8'1742,"-1"-2"-1692,-1-6-313,0 0-45,58 0-442,-4 7 677,-17-4 0,0 1 73,6 11 137,-39 12 398,-24 10-39,-3 2 1,-14-5 1,-5-3-339,-3 2-451,8-9 0,1-2 427,5-4-74,6-4-61,7-3-81,5-3-73,6-2-98,5 0 207,3-1 40,5 3-32,6-1-8,7 2-97,7 0-167,6-2-360,6-2-280,5-3 949,11-10 0,0-2 0,-12 5 0,-1-4 0,1 0 0</inkml:trace>
  <inkml:trace contextRef="#ctx0" brushRef="#br0" timeOffset="1.3565E6">31342 5193 10975,'-20'-3'1831,"4"1"-1324,16 2-708,0 0-578,-47 53 561,40-34 92,-15 12 0,6-2-11,32-18-17,3-3 72,4-4 1,1-2-76,2-5-92,15-16 395,-18 6 179,8-13 103,-23 15-103,-5 0-171,-1 1-154,-3 1-9,-3-1-243,-19-5-1629,-4 4 668,-7-2-2,4 9 1215,-2 3 0,17 1 0,-4 0 0</inkml:trace>
  <inkml:trace contextRef="#ctx0" brushRef="#br0" timeOffset="1.35704E6">31034 4906 3958,'5'9'2945,"-1"-1"-1716,-4-8-730,54 16-205,-39 0-686,14 0 1,-4 2 562,-27 15 22,-10 5 553,-3-9 1,-6 0 445,-15 4 0,-2-3-987,7-3 1,-1-3-31,-6-1 0,1-6 394,-7-9-569,17-5 188,1-3-588,19-7-4633,10-19 4198,11-2 74,13-15 833,7 6-228,8 0 156,1 4 159,0 6 158,-6 7 119,-4 7 1097,11 8-1253,-18 8-270,10 5 63,-21 7 3072,-2 5-3142,-4 4-3,-3 6 674,-3 3-1602,-13 0 1,-3 1-36,-8 6-114,0-8 1,-3-3-609,-16-3 1685,8-11 0,1-1 0,0 0 0,-10 1 0</inkml:trace>
  <inkml:trace contextRef="#ctx0" brushRef="#br0" timeOffset="1.36356E6">30336 4598 11118,'3'5'3694,"-2"-1"-2566,-1-4-1329,6 7 201,2 4-3,9 11-14,5 4-36,5 5-1215,3 4 1170,2 1-123,-1 1-37,-2-2-38,-10-8 1,-2 1 287,0 5 8,4 15 3,-20-27 67,-7 0 47,-4-1-63,-9 2-238,-10 0 1,-4 0-212,-11 8-856,6-7 0,-1 0 156,-8 2-270,12-7 0,1 0-3270,-14 7 4635,14-8 0,3-1 0,12-6 0,0 0 0</inkml:trace>
  <inkml:trace contextRef="#ctx0" brushRef="#br0" timeOffset="1.36413E6">28304 5337 14560,'-10'-47'-649,"1"0"0,11 17 0,5-2 775,2-8 1,3-7 0,4-2 0,6 5-1387,10 5 1,6 5-1,4 1 1,0 0 1259,0-3 0,-1 1 0,4 0 0,5 1 13,-10 10 0,4 0 0,3 0 1,1 1-1,1 1 0,0 2 0,0 1-156,-2 2 0,1 3 1,1 0-1,0 1 1,0 1-1,0 0 0,0 0 145,1-1 1,0 1 0,1-1 0,-1 1 0,1 0 0,0 1 0,0 2-66,-1 0 0,1 1 0,0 1 1,0 0-1,0 2 0,0 1 0,-1 1-14,9 1 1,0 2-1,1 2 1,-2 1 0,-1 0-1,-2 1-181,-2 0 1,-3 0 0,-1 2 0,0 0-1,3 0 210,-2 1 0,2 0 0,1 1 0,-1 1 0,-2 2 0,-2 3-106,-2 4 0,-1 2 0,-3 3 0,-2 2 0,-4 3-2,2 8 0,-4 3 0,-3 3 0,-2 0 156,2 0 0,-2-1 0,-3 2 0,-7 2 42,-10 0 1,-5 3 0,-6-1-1,-3-3 133,-7 3 1,-6-3 0,-3-1 183,-4 1 1,-4-1-1,-3-1-73,-4-1 0,-3-2 0,-3-2-42,10-10 0,-1-1 1,-4-2-1,-5-1 112,-2-5 1,-6-1 0,-5-2 0,-2 0 0,0-1 0,2-2 0,4 0-222,-2 0 1,3-2-1,2 0 1,-3-2-1,-3 1-89,5-2 1,-4 0 0,-2 1 0,-2-1 0,1-1 0,1-1 0,2-1 0,4-1-34,-5-2 1,4-2-1,1-2 1,0 0 0,-5-1-49,3 0 1,-3-1-1,-3-1 1,0 0 0,1-1-1,0 1 1,4-1-64,1 0 1,3 0 0,0 0 0,1 0 0,-1-1 0,-3-1-43,0 1 1,-2-1 0,-2 0 0,0-1 0,1-1 0,0 0 0,2-1-822,-3-3 0,1 0 0,0-1 0,2-2 0,0 0 0,1-1 961,4 0 0,0-2 0,2-1 0,0 0 0,1 1 0,1 1 0,-13-3 0,2 1 0,3 1 0,4-2 0,7-3 0,-1-1 0,1 1 0</inkml:trace>
  <inkml:trace contextRef="#ctx0" brushRef="#br0" timeOffset="1.38078E6">22557 9997 3564,'-9'-3'1907,"2"1"-46,7 2-596,0 0-625,-11 4-920,9-4 640,-9 3-242,12-3 1137,8 0-1001,14-8-102,29-14-88,-7-1-1211,-16 6 0,0 0 1184,10-7 44,2-3-554,2-2 0,3-1 513,-15 10 1,0-1-8,2 0 1,2-2 0,-2 1 19,-1 1 0,-1 2-327,2-3 0,4-1 286,0-1 0,5-2 0,-2 1-12,-7 5 0,-1 0 0,4-3-14,8-4 0,4-3 0,3-1 0,3-2-324,-8 5 0,2-2 0,3 0 1,-1-1-1,-1 1 0,-3 2 347,-3 2 1,-2 1-1,-2 1 1,2-1 0,3-2 41,-1 1 1,5-3-1,1-1 1,1 0 0,-2 1-1,-4 3 1,-7 3 6,4-2 0,-7 4 0,3-2-9,4-2 1,3-2 0,1-1 0,-2 1-5,-2 2 1,-1 0 0,0 1-1,-2 0-44,7-4 0,-2 2 0,0-1-1,5-2 0,-1 0 0,-1 2 51,-10 7 1,-1 0-1,-3 2-50,7-3 1,1-1-15,7-3 1,6-4 0,-4 3 41,-6 2 0,-2 2-165,10-6 0,-5 2-233,-1-1-93,-26 14 269,-7 5-507,-4 2 431,-4 2-1576,-5 3 2438,-3 0 1,0 1 0,-1 0 0</inkml:trace>
  <inkml:trace contextRef="#ctx0" brushRef="#br0" timeOffset="1.38103E6">25513 8108 5629,'-11'-8'5205,"3"1"-4552,8 7-345,0 0-59,48-8-156,-11 5-93,-6-2 0,0 1 272,2 4 36,-15 7 6,-9-1 101,-2 8 72,-6 6-381,-2-3-33,-3 8-73,-4-6 41,-3 1-95,-2 0-385,-2 1-23,-2 0-3799,-25 19 4261,4-9 0,0 1 0,16-17 0</inkml:trace>
  <inkml:trace contextRef="#ctx0" brushRef="#br0" timeOffset="1.3828E6">26519 7102 12367,'9'-2'509,"-1"21"-408,-7 18-140,-4 13-382,0-21 0,0 1 344,-4 6 0,0 0 196,-4 17-810,3-6 1,1-1-1575,0 3 1243,0 0 1056,5-31 1,2-16 0,0-2 0</inkml:trace>
  <inkml:trace contextRef="#ctx0" brushRef="#br0" timeOffset="1.38305E6">26498 7143 2597,'5'5'3074,"-1"-2"-957,-4-3-1870,0 0-93,27-50-152,-9 30-55,10-4 0,9-4 0,-5 7-2438,7 9 2489,2 0 1,-3 3 1,-19 13 1015,-4 2-869,-4 6 1581,-4 25-1119,-13-1-292,-2 8-16,-13-10-110,0-14-108,-2-1-82,-2-3-1115,-25 12-1013,9-7 3177,-8 2-3359,22-10 2321,15-10 1,6-1-1,3-2 1</inkml:trace>
  <inkml:trace contextRef="#ctx0" brushRef="#br0" timeOffset="1.3836E6">26970 6959 6719,'16'8'3013,"-3"-2"-2786,-13-6 291,0 0-409,4 46-109,-5-23 0,2 7 0,-1-1-45,-6-5 37,0-3-31,0-1 83,-5 3 66,4-9-110,-2 0-28,4-10-401,3-4 230,0-3-604,7-22 248,15-10 399,2-10-1801,14 3 1957,-6 12 210,14-6 99,-17 18 1,0 1-27,24-12-671,-9 11 435,-21 14 9,-6 6-56,-3 3 1756,16 13-1748,-5-1-195,7 4-7,-5-8 663,0-8-469,-7-2 81,16-10 9,-19-1 47,6-9 9,-14 3 100,-2-1-36,-2 1 64,-2 1 163,-1 3 1042,-10 2-1297,0 4-12,-23 11 85,7 4-48,-1 4 1,-1 3-1728,-5 7 1576,-10 11-135,13-1-84,13-7 45,1 5-35,12-10 18,4-2-209,7-3-482,14 4-902,33-9 273,-16-11 1,1-2 1011,-5-1 1,-2-2 0,19-7 0,-41 5-1</inkml:trace>
  <inkml:trace contextRef="#ctx0" brushRef="#br0" timeOffset="1.38378E6">27812 6938 9897,'9'3'3125,"-2"0"-2693,-7-3 243,-38 46-670,21-16 1,1 4-132,-4 2 0,-1 4 0,3-2-1851,1 5 1,4-3 1669,3 0 1,4-4-338,2-2-1857,1-3 1664,1-6-731,1-1 1568,1-22 0,0 6 0,0-17 0</inkml:trace>
  <inkml:trace contextRef="#ctx0" brushRef="#br0" timeOffset="1.38399E6">27648 7164 6711,'9'6'1141,"2"-28"0,0-12-3498,-2 6 0,1-1 2480,0-11 0,3-1 573,1 8 0,4 4-896,7 11 0,1 4 192,10-7 8,-4 9 0,-1 6 28,-9 10 1287,3 11 41,-29 41-1267,-2-17-35,-10-2 1,-3-2-63,-7-9-891,-20 9 2192,20-20-2315,-5 0 1022,12-9 0,10-3 0,1-2 0</inkml:trace>
  <inkml:trace contextRef="#ctx0" brushRef="#br0" timeOffset="1.38453E6">28304 6835 7131,'6'4'3948,"-2"-1"-1304,-4-3-2527,-73 54-125,47-29-83,-17 12 0,4 5-551,28 5-2718,6-10 3125,10 0 763,5-24-665,8-4 142,6-6-304,5-10-26,-7-1-241,-3-7 2684,-13 8-2143,2-4 316,-5 6-156,0 0-35,-3 3-198,0 2-464,-5 1 279,-3 1 48,-2-1-166,0 2-176,4-2-106,1 1-165,-3 2 0,5-2 0,-3 0 0</inkml:trace>
  <inkml:trace contextRef="#ctx0" brushRef="#br0" timeOffset="1.38478E6">28181 7041 7050,'2'7'2889,"-2"-1"-2514,0-6 1084,0 0-3925,61-45 2373,-30 24 431,9-8 0,0 1-338,-5 7-2663,1 0 2590,1 1 28,-1 2-166,0 1 127,-2 1-25,-3 3-163,-2 1-165,-3 4-81,-5 0-168,-3 4 686,-1 1 0,-9 1 0,0 2 0</inkml:trace>
  <inkml:trace contextRef="#ctx0" brushRef="#br0" timeOffset="1.38514E6">28756 6774 7131,'-10'-8'3293,"2"2"-2358,8 6-372,0 0-227,-57 37-4462,28-7 4091,-5-4 0,2 1-119,11 5-665,13-11 693,4-1-674,12 6-38,22-11 575,-3 0-101,28-25 300,-28-2 64,7-10 1403,-4-16-849,-16 18 2545,4-15-2889,-17 24-1253,-1 1 1043,-2 1-1470,-13-3 1470,-20 5 0,14 0 0,-8 6 0</inkml:trace>
  <inkml:trace contextRef="#ctx0" brushRef="#br0" timeOffset="1.38565E6">29084 6815 7223,'-10'-4'4900,"3"2"-4900,-19 13 0,-2 7-531,9-1 504,-12 3 1,3 2 31,18 11-613,19 14 342,2-15 167,19 2-58,-2-30 12,4-3 27,4-6-173,17-11-154,-11-2 426,-15 5 1,0 0 18,7-8 6,-2 0 95,-4 0-93,-3 0 3,-5 1 499,-2-10-56,-15 8-418,-5 1 300,-14 12-118,-2 9 65,-3 4-95,0 2 465,-7 13-953,6 9 219,5-3-8,9 3-12,14-13 101,4-2-37,7-2-161,15-2-49,-3-5-97,10-2-395,8-12 229,-11 0-302,11-9-456,-16 3 420,-6 2 0,-10 5 0,-6 4 0</inkml:trace>
  <inkml:trace contextRef="#ctx0" brushRef="#br0" timeOffset="1.38599E6">29844 6712 11126,'-9'-1'1162,"2"0"-719,7 1 750,-81 27-1249,51-13-1179,-17 4 1,2 1 1198,27-1 225,3-1-385,5-1-412,4 4 255,4-5 110,4 2 142,2-8 98,5-1-28,2 0 1844,3-2-1813,2 1 246,-1-1-437,10 5 401,-11 3-28,2 0 370,-18 3-457,-6-7-3523,-15 6 2876,5-6-509,-7 3-524,10-7 1585,2-1 0,7-3 0,1-1 0</inkml:trace>
  <inkml:trace contextRef="#ctx0" brushRef="#br0" timeOffset="1.38628E6">30028 6712 9264,'2'11'3265,"0"-3"-2750,-2-8-7,-54 15-5734,28-5 5226,-8 2 0,1 1-191,9 4 1336,5 3-1453,5 0 1,5 11-1720,16 16 2027,-3-14 100,10 6 446,-11-28 3249,-1-2-3132,-2-2 432,-2 2-734,-2-2-3421,-11 4 3060,0-4-290,-9 1-638,4-3-460,-2 0 827,-4-2 1,13-1-1,-1-1 1</inkml:trace>
  <inkml:trace contextRef="#ctx0" brushRef="#br0" timeOffset="1.38959E6">28653 8334 11990,'-33'5'40,"-8"4"1,0 0-41,1 0-2176,-6 2 0,-2 0 2339,15-4 0,0-1 424,-14 2 0,-6-2-464,7-5 0,-3-1 1,3 0-53,-6 0 0,2-3-244,-11-2 0,8-5 173,18-10-8,7-4-329,12-7 0,8-8 66,14 1 0,7-2 0,0-1 144,-4 3 0,0 1 1,5-1 208,10-8 0,6 0 1,1 6-83,6 1 0,2 6 9,4-2 1,3 2-6,-2 2 1,10 1 0,-16 14 1,8 0-1,5-1 1,3 1 0,-1 1-1,-3 1 1,-5 1-432,1 0 1,-5 2-1,0 1 1,6-2 418,-2 2 1,5-3-1,3 0 1,1 0 0,-1 2-1,-3 3 1,-6 3-85,15 3 1,-7 6-1,-1 6 24,2 6 1,-1 7 0,-6 7 39,-15 0 1,-3 6-1,-3 3 1,-3-1 26,2 6 0,-5 0 0,-9 3-193,-14 8 1,-11 2-1,-5-5 448,-8-3 0,-7-5-87,11-14 1,-2 0 0,-2-2 93,1 0 1,-1-2-1,-4 1 416,-10 2 1,-5 0-1,-3-1 1,1-3-465,7-4 0,1-3 1,-1-1-1,-1 1-186,-7 3 0,-3 1 0,2-1 0,2-4 9,-1-4 1,3-3-1,2-2 14,5-2 1,1-3-1,1-2-149,-15-6 0,2-4-52,7 5 1,6-5-75,6-12 0,10-5 417,17-5-450,12-14-331,7 19 0,9-1-198,3 3 1,6-1 0,3 1 785,3 1 0,4-1 0,1 2 0,-4 0 0,-3 1 0,-3 1 0,2 1 0,1 5 0,1-1 0,0 0 0</inkml:trace>
  <inkml:trace contextRef="#ctx0" brushRef="#br0" timeOffset="1.39153E6">30234 7944 5826,'7'-1'4738,"-1"0"-4685,-6 1 2108,0 0-1864,-12-30 82,6 21-144,-11-22-106,-6 31-275,-13 17 146,0-2 29,11 5 1,2 3-30,0 5-18,7-2 0,2 1-1262,1 7 1201,-1 9-95,8-14-855,1-1 340,1-2-1509,-2 6 868,2-10 630,-5 4 0,6-18 0,-2-1 0</inkml:trace>
  <inkml:trace contextRef="#ctx0" brushRef="#br0" timeOffset="1.39169E6">29864 8190 12496,'-4'-11'742,"1"3"-490,3 8-902,0 0-327,63-16-3157,-6 9 3551,-12-2 1,3 1 97,-7 3 0,-6 3 0,-7 0 1,2-1-1</inkml:trace>
  <inkml:trace contextRef="#ctx0" brushRef="#br0" timeOffset="1.3921E6">30254 8293 12202,'0'6'1941,"0"-1"-1726,0-5-503,17-48 166,-1 23 0,0-2 105,1-9 1,1 1-322,2 5 0,0 3 277,1 0 61,-3 2 448,2-3-655,-10 15-73,0-3-54,-10 17 234,0 3 63,0 3 586,0 20-420,2 0-127,0-1 40,5-8 3,-2-17-1002,33-21 839,-17 8 118,26-17 171,-24 13 39,-2 3 115,-5 3 235,-2 10-319,-8 6-168,-4 12-3392,-8 18 3310,-1-6-686,-6 22-1800,3-11 1331,2-9-197,3-7 1361,7-21 0,-1-2 0,2-1 0</inkml:trace>
  <inkml:trace contextRef="#ctx0" brushRef="#br0" timeOffset="1.39254E6">30993 7903 9320,'2'12'3769,"0"-3"-3622,-16 18 1,-13 12 0,4-6-209,1 5 6,-1 0 1,-5 9 0,7-9-2458,10-1 1137,4-14 1000,6-12 3,11-35 372,2 1 141,4-6 0,5-3-29,-4 9 0,2 0-634,3-5 1,0 1 815,17-10-35,-2 12-114,-12 8 18,8 1-163,-22 11 19,-1 4 245,-8 5-38,-6 4 12,-2 4-92,-5 2 16,-2 0 1261,-10 5-1300,-7 2 197,9-6-393,1-1 11,19-10 57,1 0 66,1 10 32,5 0-57,1 4-30,6-5-6,0-3-403,13 1-2775,25-5 3178,5-6 0,-10 0 0,-18-6 0</inkml:trace>
  <inkml:trace contextRef="#ctx0" brushRef="#br0" timeOffset="1.3927E6">31465 7985 11703,'-4'13'1773,"1"-2"-1683,-14 13 0,-4 6-553,-4 21-925,-1-5 1,1 1-2246,7 6 3633,9-16 0,8-28 0,1-3 0</inkml:trace>
  <inkml:trace contextRef="#ctx0" brushRef="#br0" timeOffset="1.39344E6">29187 8478 2081,'49'-2'409,"0"0"0,0 1 0,0-1 1,0 1-1,4 0 0,-2 0 0,1 0 1,4 0-309,-7 0 1,4 0 0,1 0-1,1 0 1,-1 1 0,-2-1-45,3 2 1,-1-1 0,-1 1 0,0 0-1,2 0-45,-7 1 1,0-1 0,1 0-1,0 1 1,0 0 0,0 0-13,2 0 0,0 1 0,0 0 0,1-1 0,-1 2 0,1-1 31,0 1 0,-1 0 1,1 0-1,0 0 1,2 1-1,2 0-174,-3 0 0,1 1 0,2 0 0,0 0 1,2 1-1,0 0 0,1 0 0,-1 1 143,-1-1 0,1 1 0,1 0 0,0 1 0,1-1 0,-1 1 0,-2-1 0,-1 0 0,-3 0 0,1-1 0,-2 0 0,-2 0 0,-1 0 0,0 0 0,-1 0 0,0 0 0,3 1 0,0 0 0,0 0 0,0 1 0,0-1 0,0 0 0</inkml:trace>
  <inkml:trace contextRef="#ctx0" brushRef="#br0" timeOffset="1.3964E6">30234 8519 7422,'7'11'2884,"0"-3"-2411,-7-8 1594,0 0-1824,1-2 94,-10 9 167,-15 11-317,-8 8-1370,10-6 0,-1-1 1214,-15 17-31,-1 1 190,14-12 0,1 2-619,0 3 0,1-1 159,5-6 0,0-1-456,-8 17-1547,22-30 859,2-5-230,4-2 1644,8-11 0,-6 7 0,5-6 0</inkml:trace>
  <inkml:trace contextRef="#ctx0" brushRef="#br0" timeOffset="1.39667E6">30213 8560 11580,'10'3'372,"-3"-1"-372,-7-2 317,0 0-312,0 46-13,4-11-15,-1-4 1,1 0-59,9 5 45,2-17 27,2-4-80,0-5-65,7-3 179,-6-4 20,6-6-82,0-12-243,-5-3-8,8-9 288,-6 2-14,-2-2 0,1-1 14,2-7-248,-4 7 0,-2 2 313,-5 3-65,-4 5-101,-4 4-199,-2 4-190,-1 3-310,-2 2-2210,-5 2 3078,-3 2 1,2 0-1,2 1 1</inkml:trace>
  <inkml:trace contextRef="#ctx0" brushRef="#br0" timeOffset="1.39687E6">30665 8601 9819,'3'12'2427,"-1"-2"-1903,-2-10-9,-77 58-3147,45-31 2602,3-4 0,-5 3 1,5-1-548,-5 15-9,12-10 88,-1 9-303,15-17-2800,6 5 2204,4-14 1397,9 1 0,-6-12 0,3-2 0</inkml:trace>
  <inkml:trace contextRef="#ctx0" brushRef="#br0" timeOffset="1.3971E6">30665 8642 7761,'22'-14'1587,"-4"2"-1158,-18 12 618,0 0-1092,56-34-56,-37 29 55,12-12 0,-1 6 43,-20 29 250,-5 14-110,-2-5 633,-17 11-269,-2-21-120,-11 1-129,1-6-154,-3-2-98,0-1-5219,-19 3 3203,30-8 2016,3 3 0,21-7 0,9 0 0</inkml:trace>
  <inkml:trace contextRef="#ctx0" brushRef="#br0" timeOffset="1.39737E6">31240 8580 10418,'5'0'1806,"-1"-1"-1089,-4 1-249,-56-2-631,31 6 100,-10-4 0,1 3-46,12 8 2,4 2-47,2 1-336,5 9-971,8 12 1007,4-6 253,7 4 195,2-17 6,-3-2 0,1 0 53,-4-2 112,0 0 264,-3-2 388,-3 3-509,-4-5-126,-4 3-280,-17 1-100,3-3-1340,-25 9 859,21-8 1,0-1 0,-7 3 0,-3 1-1</inkml:trace>
  <inkml:trace contextRef="#ctx0" brushRef="#br0" timeOffset="1.39757E6">29905 9011 11793,'-17'-6'1375,"4"2"-1339,13 4 1261,0 0-983,61 6-4566,-7-2 4245,-17-1 1,5 0 0,0 0-150,11-1 1,5 1-216,-9 0 1,8 0 0,4 1 0,-1 0 0,-5 0 54,-7-1 1,-4 0 0,2 0 0,6 2 220,-5-2 0,8 2 0,3 0 0,3 0 1,-1 0-1,-3 0 0,-6 0 0,-8-1 0,3 1 1,-8-1-1,3 0 0,8 1 0,0 0 0,0 0 1,1 1-1</inkml:trace>
  <inkml:trace contextRef="#ctx0" brushRef="#br0" timeOffset="1.40007E6">29844 8888 11614,'-6'-3'926,"2"0"-881,-21-11 0,-6-3-657,-2-3 821,-6-3 0,0-1 592,-2-7-219,3-1-180,9-4 0,3-2-1883,10 13 1,1-1 1512,-6-14 0,3-3-32,12 3 0,4 2-322,0 6 1,1 1 320,2-11 0,5-3-732,6 4 0,5-3 0,0 4 715,2-1 0,2 0 18,1-1 0,3-2 0,2 3-354,3 8 1,3 4 0,-1 2 318,9-7 0,2 3 34,-3 4 0,3-1 1,-1 3-37,-8 8 1,0 1-1,4 1 18,5 1 0,6 0 0,3 0 0,-1 0 0,-4 2-113,7-1 1,-3 1 0,5 1 172,-8 1 0,4-1 0,2 1 0,0 1 0,-3 3-68,1 2 0,-2 3 1,-1 2-1,-2 0 24,3 1 0,-3 2 1,3 1-23,-5 0 1,3 1-1,-1 1 1,-5 2-1,-2 2 1,-4 2 0,0 5-15,4 9 1,2 6-1,-2 3 1,-4-3 16,-4-2 1,-4-2 0,0 5 9,2 3 1,2 4-1,-3 1 1,-7-3-34,-5 11 0,-8 0 48,-5-2 1,-4 3 0,-2-2 0,-5 9 1,-4-2 18,0-7 0,-3 1 1,-3-4 30,-7 3 1,-14-3 148,5-22 0,-10 2 1,-8 0-1,-4 0 0,-3 0 1,2-2-1,4-2 1,7-2-123,-8 4 1,7-4 0,0-2 0,-8 3-46,11-5 0,-4 2 0,-4 1 0,-3 1 0,0-1 0,0-1 1,2-2-1,3-3 0,4-4 22,-6-3 1,3-3 0,3-4 0,1-1 0,-2-1-115,-2 0 1,0-2-1,0-1 1,0-1-1,0 0 5,1 1 0,-1 0 0,1 0 0,0-2 0,1-1 56,-6-4 0,0-3 0,2-1 0,4 0-191,2-4 0,4 0 1,1-2-38,1-1 1,2-1 0,1-2-312,2-1 1,2-2-1,2-2 251,2 1 0,3-2 0,3-4-380,4-3 0,2-3 0,4-4 1,5-2 662,9 4 0,5-5 0,4-1 0,2 0 0,-2 1 0,-4 5 0,-5-15 0,-2 4 0,5-1 0,14 4 0,1 1 0,-1-1 0,0 1 0</inkml:trace>
  <inkml:trace contextRef="#ctx0" brushRef="#br0" timeOffset="1.40316E6">30028 9093 10057,'-10'-10'1072,"2"2"-981,-23-8 0,-7-2 136,-2-5-49,-8-1 0,-2-6-2741,12 0 0,4-1 2563,7 4 0,1-1 0,-7-10 0,3-3-71,11 8 0,4-1 74,1-2 0,3-1 232,2-2 0,5-3-258,3 2 1,3-4 0,5-1 47,8-1 0,6-2 1,2 0-1,-1 2-410,0-6 0,0 1 0,4 1 451,1 5 0,4-1 0,2 3 0,-2 6 109,11-3 0,0 7-43,2 0 0,1 4-2,2 3 0,3 3-59,1 2 1,1 4-21,-15 7 0,0 0 1,4 3-145,3 1 0,5 1 1,0 1-1,-1 1 95,4 1 0,-1 1 0,2 1-164,-1 1 0,3 1 1,1 1-1,-4 2 162,2 2 0,-2 1 0,0 2 13,1 2 1,-1 2 0,0 1-62,-1 1 1,0 1 0,-2 2 11,-3 1 1,-1 1-1,0 5-50,-6 0 1,0 3 0,-1 4 0,-5 5 41,-8 0 0,-4 5 0,-2 3 1,-2 0-1,1-2 12,3 2 1,0-2-1,-3 1 1,-5 2 22,-4 9 1,-4 4-1,-5-2 1,-4-6 195,-5-10 1,-4-4 0,-2-2-179,-2 1 1,-1-1-1,-2-1 18,-1-2 0,-1 0 1,-5-1 95,-10 6 0,-6 0 0,-5-3 65,8-12 0,-4-2 0,-2-1 1,0-1-1,2 0-108,-4 2 1,3-1-1,-2-1 1,-1-1-21,2-5 1,-2 0-1,0-2 1,0-1-1,1-3 62,-4-3 1,1-3 0,1-1-1,1-1-181,-3 0 1,1-2 0,-1-1 84,3 1 1,-1 0 0,-2-3 0,-1-2-38,3-5 0,-1-2 1,-1-2-1,1-2 1,1 0-108,-3-4 0,1-1 1,1-1-1,-1-1-5,3 3 1,-2 0 0,0-1 0,2-2-1,3-3 80,5-1 1,2-3-1,1-1 1,4 0 0,4 2 153,-2-3 0,6 0 0,1-4-176,0-7 0,-1-5 0,5-4 0,9 0 0,12 7 1,7-2 0,5-1-1,2 1 1,-3 2 64,0-4 0,-1 2 0,2 0 0,5 0 21,4 2 0,4-1 1,2 0-1,2 4 1,1 6-39,7 0 0,3 7 0,1 2-66,3-1 1,2 3-1,1 1 95,3 2 0,2 3 1,1 1 0,-12 7 0,1 1 0,1 1 1,0 1-53,0 1 0,0 1 1,2 2-1,5 2 30,-4 3 0,5 2 0,3 2 1,2 1-1,-1 0 0,-2 1 1,-4 0-27,0 1 1,-4 0 0,-1 1 0,1 0 0,4 2 13,-2 0 1,5-1-1,1 2 1,1 0 0,-1 2-1,-2 2 1,-5 2-40,5 7 0,-4 3 0,-2 1 0,-3 2 0,-1-1 30,0-1 1,-4-1-1,0 3 1,0 4 88,3 5 0,2 4 0,-1 4 0,-5 2 0,-10 2-128,-13 0 1,-7 2 0,-6 1-1,-2 1 1,0-3-65,3 3 0,0 0 1,-5-2-1,-6 1-77,-5-5 0,-5 3 0,-5-2 0,-4-3 0,-4-6-304,-9-5 1,-6-6-1,-4-3 1,-1-3-1,2 0 185,-1 2 1,1-2 0,-2-2 0,-5 0 328,12-5 0,-4-1 0,-4 0 0,-1 0 0,0 0 0,2-2 0,5-1 0,6-1 0,-14 3 0,9-3 0,-3-1 0,0-2 0,0 0 0,1 0 0,-1 1 0</inkml:trace>
  <inkml:trace contextRef="#ctx0" brushRef="#br0" timeOffset="1.40552E6">26293 7451 5561,'10'5'1674,"-1"-1"902,-9-4-1437,0 0-2977,135 0 1866,-90-1 0,2 0-227,2 1 0,8-1 0,3 1 0,-6-1 199,0-1 0,-3 1 0,2-1-155,-9 1 0,1 1 0,1-1 0,1 0 167,2 0 0,2 1 0,0-1 0,1 1-237,1-1 1,0 1 0,1 0 0,4 0 224,-7 0 0,2 1 0,1 0 0,3 1 0,0 0 0,0 0-78,-7 0 1,1 1 0,1 0-1,0 0 1,1 0 0,-1 1-1,-1-1 1,-2 0-22,9 1 1,-2-1-1,-1 0 1,-1 1 0,0-1-1,1 2 10,1-1 0,2 2 1,0-1-1,-2 1 0,-5-1 1,-6 1-180,-1 0 0,-6-1 0,-2 1-89,13 3 0,-2 0-284,-9-2 0,-1 1 5,-2 2 0,-2 0 636,4 4 0,-7-3 0,-24-5 0</inkml:trace>
  <inkml:trace contextRef="#ctx0" brushRef="#br0" timeOffset="1.40576E6">26478 7513 12633,'2'1'-209,"30"0"1,11-4 230,-12 1 0,3 0-1417,10-1 0,6 0 0,0 0 1497,-5 1 1,-1-1 0,2 0-540,6 1 1,2-1 0,1 1 436,-10 0 0,1 1 0,1-1 0,0 1-193,4 0 0,1 0 0,0 0 0,0 1 170,2-1 1,-1 0 0,2 1 0,7 0-298,-14 1 0,4 0 0,4 0 0,2 0 0,0 0 0,0 1 0,-2-1 0,-3 1 249,6-1 1,-2 1 0,-1-1-1,0 1 1,-1-1 0,2 1-1,-6 0 1,1-1 0,2 1-1,-2 0 1,-1-1 0,-4 1-1,-4 0 1,9 0 0,0 0-1,0 1 1</inkml:trace>
  <inkml:trace contextRef="#ctx0" brushRef="#br0" timeOffset="1.43215E6">31055 6425 12249,'-9'3'892,"-23"-12"0,-5-5-469,7 7-574,-10-7 1,-2 2 248,6 10-96,-4 7-3909,-4 5 3996,10 4 1,-1 3-9,9-3 0,0 1-43,-9 6 0,3 1-38,-10 14 0,7 2-235,15-10 0,3 2 232,-4 13-35,12-1 0,7 1 49,27 7 10,-11-19 0,4-4 1,8-9 1,2-6 22,24-2-27,-22-6 0,0-3 0,3-2 1,0-2-3,0-1 1,2-3 28,9-8 0,1-3 2,-6-3 1,-2-1-48,-2 1 0,-2-1 0,7-17 6,-29 15 58,-6 5 15,-9 3-60,-30-4 26,-8 9 73,-12-1 2779,8 11-2805,12 10-95,14 1-42,2 9 1245,14 10-1194,10 9-1,4 2 548,10 3-553,4-12 0,6-1-90,4-3-50,6-3-179,-10-12 1,5-2-946,13-5 1,2-3 36,-8-1 0,0-2 352,8-4 0,-2-6 875,-8-5 0,-5-1 0,0 1 0,9-7 0</inkml:trace>
  <inkml:trace contextRef="#ctx0" brushRef="#br0" timeOffset="1.43235E6">31773 6589 9165,'4'4'4111,"0"-1"-2558,-4-3-1404,-57-6 19,27 10-58,-16-1 1,-3 6-54,18 10 1,3 4-154,2-1 1,2 1 278,3 0 1,5 1-234,9 10 38,13-9-1315,25 19 504,0-17-1123,-5-7 1,4-2 450,18-6-569,9-5 2064,-12-5 0,0-1 0,-2-1 0,14-1 0</inkml:trace>
  <inkml:trace contextRef="#ctx0" brushRef="#br0" timeOffset="1.4326E6">30377 7041 12977,'-17'1'2652,"3"0"-2350,37 6 1,16 1-3173,15-1 2916,-19-1 1,6 1 0,7-1-48,-5-2 1,7 0-1,4 0 1,4 0 0,0-1-1,-1 1 1,-4 0-162,0 1 0,-2-1 0,-1 1 0,1 0 0,2-1 0,2 1-330,-2 0 0,3-1 0,2 1 0,1-1 0,-1 1 0,0-1 0,-4 1 0,-2-1-163,7 2 1,-2 0 0,-3 0 0,-2 0 0,-1 0 636,4 0 1,-1 0 0,-4-1 0,-4 0-1,5 1 1,-4 0 0,6 0 0,-1-1-1</inkml:trace>
  <inkml:trace contextRef="#ctx0" brushRef="#br0" timeOffset="1.43555E6">27114 7780 10284,'8'9'974,"-1"-1"-946,-7-8 1098,0 0-429,3 46-1376,-2-14 724,1 4 0,-1 3-37,-1 13-881,-3 5 887,1-28 0,0 1-13,-1-1 1,0 1-2,-4 27-371,-1-14 0,-1 1 326,1-13 0,-1-1-89,-1 6 1,-1-4-54,-5-3 112,3-15-163,3-7 1274,-4-1-717,-4-17-185,4 0 48,-5-12 819,9 3-822,1-1 121,2 1 344,0 2 823,-2-1-1467,5 10-53,-2 1 98,3 19 106,0 3 105,-3 15 1,1 5-61,0 21-476,3-19 1,2-2 414,9 12 48,17-16 206,0-11 7,14-8 0,8-7-356,-10-10 0,3-5 1,-1-1-616,0 5 1,-1-1 0,1-2 574,4-6 0,1-4 0,-5 0-48,-3-2 1,-4 1-65,0-2 0,3-2-535,2-7 1,4-4 0,-1-2-898,-4-1 0,-1-1 0,1-1 1544,2-3 0,0-2 0,-4 4 0,1-4 0,-9 7 0,-12 4 0</inkml:trace>
  <inkml:trace contextRef="#ctx0" brushRef="#br0" timeOffset="1.43754E6">26334 9134 7022,'1'8'7062,"-1"-2"-6567,0-6-209,0 0-82,4 6 303,-19 50-1400,8-13 876,-5-2 1,-1 0-21,-3 11-33,0-3-936,6-11 1,2 1-4156,4 18 5161,1-26 0,2-3 0,7-3 0,-1-21 0</inkml:trace>
  <inkml:trace contextRef="#ctx0" brushRef="#br0" timeOffset="1.43782E6">26683 9401 14893,'-56'11'-248,"0"0"1,10-7 0,10 6-111,17 22-48,17-13-57,5 2-16,5-1-299,15 8 475,11 6 312,-6-8 27,-3-2 146,-20-18 235,-4-2 118,-1-2 538,-10-1-712,1-1-324,-20 0-423,8 0-492,-7 0-608,9 0-556,4 0-1441,6 0 3483,4-5 0,4 3 0,1-3 0</inkml:trace>
  <inkml:trace contextRef="#ctx0" brushRef="#br0" timeOffset="1.43799E6">26991 9278 6731,'2'10'1470,"0"-3"348,-2-7-1050,-37 53-337,12-20-447,3-3 1,-4 6-1,2-3-16,5-7 0,2-1 94,-6 6 0,2 4-1782,2 9 1,4-2-1078,0 1 2797,4-5 0,4-5 0,7-23 0,0-2 0</inkml:trace>
  <inkml:trace contextRef="#ctx0" brushRef="#br0" timeOffset="1.43815E6">26683 9483 12599,'6'10'1166,"-1"-3"-618,-5-7-388,86 1-953,-50-1 1,2 1-1057,2-1 1,3 0 0,-2 1 910,1-1 0,-5 0-1843,8 0 2972,-4 0 0,-23 0 1,-3 0-1</inkml:trace>
  <inkml:trace contextRef="#ctx0" brushRef="#br0" timeOffset="1.43858E6">25759 10222 8951,'6'4'3631,"-1"-2"-2683,-5-2-999,61 8-428,-16 15 385,-8 0 0,-4 5-361,-14 19 497,-22-16 0,-8-2-375,-19 9 531,-5 0 233,0-6 0,-3 1-279,5 0 1,0 0-153,0-3 0,3 0 5,7-1 1,9-4 67,18-9-3,18 13-70,3-14-47,16 6-492,-3-9 253,3-1-328,3-4-433,-13-3 0,3-3 468,7-4 0,-1-2 1,12 4-1,-1-9 1</inkml:trace>
  <inkml:trace contextRef="#ctx0" brushRef="#br0" timeOffset="1.43888E6">26293 10756 11840,'-7'9'1204,"2"-3"-634,5-6-30,0 0-361,-48 50-980,29-29 760,-9 9 0,1 0 166,15-12-215,3-2-64,3-2-207,2-3-3704,3-1 3684,1-4 560,5-2-470,12-10 84,3-3-68,27-20 214,-12 5 65,-5 3 0,1 1 551,22-5-292,-15 5 3608,-4 19-3600,-29 9 273,-2 18-348,-4-8-70,-3 9-31,-2-9-95,-1 1-44,-1-2-38,2-1-226,1-2-370,2 0-3771,2 2 4449,2-7 0,-1 1 0,2-9 0</inkml:trace>
  <inkml:trace contextRef="#ctx0" brushRef="#br0" timeOffset="1.43908E6">26662 10900 8590,'-8'-9'702,"1"2"-791,7 7-563,0 0 1,0 0 0</inkml:trace>
  <inkml:trace contextRef="#ctx0" brushRef="#br0" timeOffset="1.43954E6">26847 10613 10292,'4'7'1246,"-2"0"-1238,-2-7 648,0 0-612,-27 55-44,14-26-815,-4 9 1,0 0 742,6-1 328,2 0-333,2 1 0,0 1 71,0-4 6,2-2 0,-1-6 48,2-20-1311,-6-9-277,1-21 1540,-3 4 0,4-14 384,0 15 1316,0 4-880,-10 4-500,3 4 69,-8 3 28,5 5-17,-2 3-66,0 4 27,0 5-126,2 1-38,0 15-253,16 4-9,3-2-70,17-5-83,5-18-143,4-3-174,4-3-1282,17-7 1817,-16-6 0,-1-2 0,10 3 0,0-13 0</inkml:trace>
  <inkml:trace contextRef="#ctx0" brushRef="#br0" timeOffset="1.43983E6">26601 10099 14311,'-23'52'-63,"1"-1"1,3-8 0,3-4-448,0 12-1067,4-3 384,4-15-1986,-3 16 1034,5-27 1163,-3 2 0,6-18 0,-1-2 0</inkml:trace>
  <inkml:trace contextRef="#ctx0" brushRef="#br0" timeOffset="1.44E6">26293 10346 9914,'7'8'2752,"-1"-1"-2245,-6-7 1636,0 0-1636,-6 58-250,17-13-366,-9-8 1,2-1 194,21 2-69,14-21-165,18-8-641,-17-15 0,6-5 1,-4-1-495,-2 1 1,0-2 669,-2-4 1,2-3 0,-8-1-1493,6-15 2105,-7 3 0,-13 13 0,-8 8 0</inkml:trace>
  <inkml:trace contextRef="#ctx0" brushRef="#br0" timeOffset="1.44043E6">27237 9504 11577,'-3'-9'2496,"0"1"-1707,57 11-621,-20 0-172,5 0 1,15 2 0,1 0-1,-8 0-2256,-5-1 0,0 0 2063,13 1 0,7 2 0,-10-2-514,6-2-586,-9 0 401,-11-2-1526,-4-1 2422,-15-2 0,-5 2 0,-10-2 0</inkml:trace>
  <inkml:trace contextRef="#ctx0" brushRef="#br0" timeOffset="1.44064E6">27853 9442 12644,'-8'-3'824,"2"0"-821,6 3-73,0 0-455,65 53 525,-48-29 36,19 13 1,-11 3 66,-41-15 1,-9-2-501,-1 14-1048,-6-12 0,0-4-4903,7-7 6348,-3 0 0,19-9 0,3-3 0</inkml:trace>
  <inkml:trace contextRef="#ctx0" brushRef="#br0" timeOffset="1.44095E6">28448 9504 0,'-9'-7'4652,"2"1"-1734,7 6-2456,0 0 638,-60 71-2343,32-28 664,-6-1 1,3-2-3298,16-10 3876,12-21 0,2-4 0,1-3 0</inkml:trace>
  <inkml:trace contextRef="#ctx0" brushRef="#br0" timeOffset="1.4411E6">28387 9566 10295,'10'4'1699,"-2"0"-1679,-8-4 576,0 0-2175,61 47 353,-33-30 146,9 10 1,2-2 1079,-3-18 0,-19-3 0,3-2 0</inkml:trace>
  <inkml:trace contextRef="#ctx0" brushRef="#br0" timeOffset="1.4414E6">28776 9463 6235,'4'4'5325,"-1"0"-3434,-3-4-1810,-62 103-3819,40-61 3674,0-4 1,-4 7-1,6-7-840,6 6-25,6-9-1487,1-7 2465,8-16-368,5-19 319,3-7 347,2-4 384,0-2 3183,3-8-999,1 1-2410,-3 6-175,4 3-400,3 14-1731,31-3 712,-16 2-451,16-1 0,-33 1 1540,2-5 0,-10 5 0,0-2 0</inkml:trace>
  <inkml:trace contextRef="#ctx0" brushRef="#br0" timeOffset="1.44189E6">28900 9483 9354,'8'10'2884,"-1"-2"-2750,-7-8-94,0 0-292,70 2 168,-43 1 43,13-1 0,-2 2-311,-20 7 511,-11 6 538,-21 13-531,-1-6-60,-22 9-106,20-17-36,-1 2-244,12-5 254,7-7 26,5 2 0,18-10-391,1-6 1,5-3-256,12-4 1,2 0-876,-6-1 0,0 0 1420,2 0 1,-4 1 10,-4 3 90,-5 3 837,-4 2-481,-12 5-85,-2 0-24,-10 2 836,-20 20-1225,5 6-68,-8 22 137,18-17 2698,13-5-2625,6-20 47,23-4-122,16-12-34,0 3-448,1-9 266,-26 8-180,-5 2-1489,-4 0 1960,-39 11 0,20-5 0,-30 7 0</inkml:trace>
  <inkml:trace contextRef="#ctx0" brushRef="#br0" timeOffset="1.44214E6">29207 9853 6456,'-21'9'5720,"4"-1"-5420,-12 38-146,22-28-123,-9 9 0,4-1 33,17-15 9,4-1-121,18-2-551,31-6 481,-25-6 1,0-1-1356,-2 1 0,-2 0 1608,9-10 695,-31 11-544,-4 2-404,-2 0 219,-2 16-93,1-6-8,0 18 1802,15-8-4823,17-4-2180,-1-5 5201,13-13 0,-32 1 0,2-2 0</inkml:trace>
  <inkml:trace contextRef="#ctx0" brushRef="#br0" timeOffset="1.44228E6">29762 10099 12991,'0'0'0</inkml:trace>
  <inkml:trace contextRef="#ctx0" brushRef="#br0" timeOffset="1.44269E6">27073 10838 10177,'45'4'1013,"0"-1"1,6 1-1083,-1-2 1,3-2-468,-17 0 0,-2-1-327,20 1 185,-3-3 0,-3 0 1,-14 2-1,15-4 0</inkml:trace>
  <inkml:trace contextRef="#ctx0" brushRef="#br0" timeOffset="1.44285E6">27627 10756 3016,'6'5'1635,"-1"-2"958,-5-3-2579,26 51-818,-42-15 121,24-5 0,-4-2-2831,-35-1 3514,13-20 0,10-4 0,0-2 0</inkml:trace>
  <inkml:trace contextRef="#ctx0" brushRef="#br0" timeOffset="1.4432E6">28448 10653 10793,'-8'-1'2919,"1"1"-2122,7 0-1065,0 0-4127,60 5 4295,-35-1 42,11 0 1,-2 1 415,-16 3-521,-2 2-179,-2 12-2808,-19 29 1336,-1-16 1442,-15 15 0,10-39 1,4-5-1</inkml:trace>
  <inkml:trace contextRef="#ctx0" brushRef="#br0" timeOffset="1.44337E6">28263 10879 9808,'6'8'2436,"-2"-3"-674,-4-5-1818,112 10-258,-57-5-664,-12-1 0,11 1 1,1-1-1,-9 0 978,-3-1 0,-5-1 0,8 2 0,-5-1 0,-7-2 0</inkml:trace>
  <inkml:trace contextRef="#ctx0" brushRef="#br0" timeOffset="1.4437E6">28920 10613 11264,'11'8'1937,"-2"-1"-2063,-9-7 258,0 0-5207,69 14 4731,-45-5 190,16 0 0,-5 4 515,-27 3-115,-33 6 695,-25 2-787,-1-5-154,-3-5-146,31-6-47,10 3 409,12 4-62,8-3 19,13-1 3407,13-4-3643,-3-5 0,3 0-2041,14 0 0,0-1 967,-11 0 0,-3 0 830,3-1 1,-9 1 0,-18 0-1,-6 0 1</inkml:trace>
  <inkml:trace contextRef="#ctx0" brushRef="#br0" timeOffset="1.44399E6">28735 11023 10701,'-1'4'983,"1"0"-2120,41 0 0,17-3 277,-14 1 608,-2 0 0,9 0 0,-9 0 6,-5-1 137,4 0 456,-29 0 244,-6-1 212,-19 0-455,0 0 452,-23 5-209,11 3-3199,-23 16 3025,18-3-35,-1 7 0,0 2-102,2 2-186,4 0 0,2 1-156,6 7-2653,11-10 0,4-1-101,1 1 2816,16-1 0,-9-28 0,2-2 0</inkml:trace>
  <inkml:trace contextRef="#ctx0" brushRef="#br0" timeOffset="1.44429E6">29084 11228 7058,'-3'23'4278,"0"-5"-3989,3-18 83,-35 49 418,3-1-746,2-7 1,0-1-42,12-15 0,0-3-45,-20 7-266,18-23-1134,-27-7 596,11-23 846,-1 3 336,13-13 510,20 8-681,8-3-347,23-3-19,-3 10 19,17 7-255,-13 11-118,0 1-2099,27 1 2654,-12 1 0,0 1 0,-22 0 0</inkml:trace>
  <inkml:trace contextRef="#ctx0" brushRef="#br0" timeOffset="1.44468E6">29043 11126 11678,'10'6'-843,"-2"-1"-3049,-8-5 3892,0 0 0,0 0 0</inkml:trace>
  <inkml:trace contextRef="#ctx0" brushRef="#br0" timeOffset="1.44659E6">25924 11577 8578,'9'10'654,"29"-7"0,9-7-651,-15 0 0,3 0-118,11-2 1,7 0 0,-1 0 229,-7 1 1,-2 0 0,5 1-534,0 0 0,5 0 0,2 0 0,1 1 0,-3 0 662,3 0 0,-3 0 0,3 0 1,8 1-128,-21 1 1,6 0 0,3 1 0,3-1 0,2 0 0,0 1 0,1-1 0,-1 1 0,-3 0 0,-2 0 0,-4 0-342,11 1 1,-5-1 0,-3 1 0,1 1 0,1-1 0,5 0 204,-5 0 0,5 1 1,2-1-1,2 0 0,0 1 1,-1-1-1,-3 1 0,-2 0 1,-5 0-441,7 0 0,-4 2 0,-3-1 0,-1 0 0,1 0 158,-2 0 1,0 1 0,-1-1 0,0 0-1,-2 0-747,5 1 1,-2 0-1,0-1 1,-1 0 1047,-1 0 0,1-1 0,-3 1 0,-5-1 0,4 1 0,-5-1 0,-4-1 0,1 0 0</inkml:trace>
  <inkml:trace contextRef="#ctx0" brushRef="#br0" timeOffset="1.44685E6">27135 10469 13098,'33'0'-260,"0"-1"1,-2 2-1,4-1-1627,5-3 0,6-1 1,0 1 2057,-2 0 1,1 2 0,6-1-310,-2 1 0,6-1 1,3 1-1,0 1 1,-3-1 125,-7 0 1,-2 0 0,0 1 0,2-1 0,5 1-155,-7-1 1,3 1 0,4 0 0,2 0 0,1 1 0,-1-1-1,0 0 1,-4 1 0,-2-1-13,5 1 1,-4 0 0,-1 0 0,-1 1-1,2-1 1,2 0-247,4 1 1,3-1 0,1 1 0,1 0-1,-1 0 1,-3 0 0,-3 0 423,2 0 0,-2 1 0,-3 0 0,-2 0 0,-3 0 0,9 0 0,-4 0 0,-5 0 0,2 0 0,0 0 0</inkml:trace>
  <inkml:trace contextRef="#ctx0" brushRef="#br0" timeOffset="1.45548E6">24650 11208 8852,'-35'-31'-511,"0"0"1,1 0-1,-1 1 1,0-6 0,2-1-1,0-1 1,1 0-162,2 2 0,0-1 0,2 0 1,1-1 794,2-2 0,1-1 0,2-1 0,3 2 347,-1-5 0,3 2 0,2-2-143,2 1 1,1-1 0,2 0-270,2 0 0,1 1 0,2-1 108,1 2 0,1-1 1,3 1-38,0 1 0,3 0 0,5-3-138,4 0 0,6-4 0,2-2 0,1 1 0,-1 4 29,-1 5 0,0 3 1,1 1-1,3-3 59,4-6 1,2-4 0,2-1-1,2 1 1,3 5-79,3 4 0,3 3 0,2 1 0,0 3 1,-1 0-116,-5 4 0,-2 3 0,1 0 0,0 0 1,4-1 126,2-1 1,3-2-1,1 1 1,1 0-1,0 1 1,-2 3 70,0 2 1,-1 1-1,0 2 1,2 1-1,3-1 48,0 2 1,4 0 0,2 1 0,2-1 0,-1 1 0,0 1 0,-3 1-90,-1 1 1,-2 1 0,-1 0 0,0 1 0,2 1 0,3-1-18,-5 1 1,2 0-1,2 1 1,1-1 0,0 1-1,-1 0 1,-1 2 0,-3 1-67,4 1 1,-2 1 0,-1 1 0,-1 0 0,0 2-1,1-1 46,1 0 0,0 1 0,0 0 0,1 1 1,-1 0-1,0 1-6,0 0 0,1 1 0,-1 1 0,0 0 0,1 0 0,-1 1-2,-1 0 1,0 0-1,0 1 1,0 0 0,2 2-1,2 1-18,-4 0 0,1 1 0,2 0 0,0 2 1,2 0-1,0 2 0,1 1 0,0 1 13,-8-1 1,1 2 0,1 1-1,1 1 1,0 1 0,1 0-1,-1 0 1,0 1 0,-1-1-1,-1 0 1,-1-1-1,5 2 0,-2-2 0,0 0 0,-1 1 1,-1-1-1,1 1 0,-1 1 0,1 0 1,0 2 1,-1 0 1,0 1-1,2 1 1,0 1-1,-1 0 1,0 0-1,-2 1 1,-2-1-1,-3-1 1,-4 0 3,12 7 0,-6-1 1,-4-1-1,1 2 1,2 4-14,-6-4 0,3 4 0,0 0 0,0 2 0,-1 0 0,-2-1 0,-1-1 12,4 4 1,-3 0 0,0-1 0,-1 1 0,1 2 1,-1-1 0,2 1 0,-1 2 0,0 0 0,-2 3 0,-3 2-30,-7-1 1,-2 3 0,-1 2 0,-2 0 0,-2 0 0,-1-2 0,-1-3 28,3 10 0,-3-4 1,-1 0-1,-1 4 13,-2-4 0,2 3 0,0 3 1,-3 0-1,-5-3 0,-7-3-17,-10 6 1,-9-3 0,-5-3 0,1-2-22,-2 4 0,-3-4 0,-4 1 26,6-13 0,-4 2 0,-1-1 0,-2-1 0,1-4 7,-3-2 1,1-5 0,-3 0 0,-6 1 26,1-3 0,-5 2 1,-4-1-1,-3 1 1,1-1-1,2-1 1,3-2-4,-1 0 1,3-2 0,1 0 0,-2-1 0,-3 1-7,0 1 0,-4 0 0,-2 1 1,-1 1-1,0-2 0,1-1 1,1-3 22,-2-1 1,0-2-1,0-2 1,1 0-1,1-1 1,2-1-19,-1 1 0,3 0 0,0-2 1,-2 0-1,-5 0-12,10-2 0,-2 0 1,-2 0-1,-2-1 0,-1 0 1,-1 0-1,-1-1 1,-1-2-1,2 0-13,3-3 0,0 0 1,-1-1-1,-1-1 0,0 0 1,0-2-1,0 1 1,0 0-1,0-1 0,2 1 1,0 0-13,-4 0 0,1 0 1,1 1-1,1-1 1,-1 0-1,1 0 1,-1-1-1,-1 0 1,-2-2 6,5 1 0,-2 0 0,-1-1 0,-1-1 0,0 1 0,0-1 0,0-1 0,1 0 0,1-1 0,0 0 0,3 0-10,-5-3 0,0 0 0,2-1 0,0-1 0,1 0 0,1 0 0,1 0 0,1 0 0,0 0-12,-3-1 1,1 0 0,2 1 0,1-1 0,-1 0 0,-1-1 0,-2 0 17,5 0 0,-3 0 0,-1-1 0,0 0 0,-1-1 0,2 0 0,0 1 0,3-1 0,2 1-2,-5-4 0,3 2 1,3 0-1,-1-1 1,0-2-1,-4-4 1,5 1 0,-3-3 0,-2-2 0,-1-2 0,0-1 0,1 0 0,2 1 0,1 1 0,4 1-6,-2-1 1,2 1 0,3 1 0,1-1 0,-1-1 0,-3-2 3,1-1 0,-3-2 1,-2-2-1,0-1 0,2 0 1,2 1-1,4 1 0,5 1-11,-2-8 1,7 2 0,4 1-1,0-2 26,1 0 0,2-1 0,1-1 1,2 0-9,2 2 0,2-1 0,2-2 0,3-2 84,3-1 0,1-3 1,4-2-1,4-1 1,7 0-59,5 7 1,6 0 0,4-1 0,4-1 0,0 1 0,0 1 0,-2 2-28,0-2 0,-2 0 0,0 2 0,2 1 0,2 0 0,5 1 0,-1 6 0,3-1 1,3 0-1,2 2 0,1 0 1,0 3-1,0 3 0,-2 3 0,10-3 1,0 6-1,0 2 1,0 3 0,2-2-18,-6 3 0,1 1 0,1 0 1,0 0-1,1 1 0,0 1-13,3-1 0,0 1 0,1 1 0,0 0 1,1 1-1,0 0 22,2 1 0,1 0 0,0 0 0,1 1 1,0 1-1,0 0-45,-8 2 0,0 1 1,-1-1-1,2 1 0,1 1 1,3 1-1,4 0 34,-11 3 0,4 0 1,3 0-1,1 2 1,3-1-1,0 1 1,1 0-1,0 1 0,0-1 1,-2 1-1,-1 1 1,-2-1-1,-4 0 18,6 1 1,-3-1 0,-3 1 0,0 1 0,-1-1-1,0 1 1,2 1 0,1-1 0,4 1 0,-5 0 0,3 0 1,2 0-1,2 1 0,0-1 1,2 1-1,-1 0 1,0 1-1,-1-1 0,-2 2 1,-2-1-1,-3 1 1,-3 1-14,12 3 0,-5 0 0,-2 2 0,-3 0 0,0 0 0,0 1 0,1 1 2,0-1 1,1 1 0,-2 1 0,1 0 0,0 1-1,-1 0 1,0 1 9,-2 0 1,1 0 0,-1 1 0,1 1 0,-2-1 0,1 2 0,-1 0-10,6 3 1,0 1 0,0 1 0,-1 1-1,-1 0 1,0 1 37,-2-1 1,-1-1-1,-1 1 1,0 2-1,0 2 1,2 6-38,-10-5 1,2 3 0,1 4 0,0 2 0,1 1-1,-2 0 1,0 1 0,-1-2 0,-3-1 0,-3-2 0,7 7 0,-3-3 0,-3-1 0,-1 1 0,0 2 0,2 4 3,-5-6 0,3 3 0,1 3 0,0 1 0,-1 0 1,-2 0-1,-3-1 0,-4-2 0,-5-4 57,2 16 0,-8-4 1,-5 0-1,-3 3-44,-4-9 1,-3 2-1,-2 2 1,-2-1-1,-2-1 1,0-3 42,-3 10 1,-3-5 0,-2 1 0,-4 0-32,0 0 1,-3 1 0,-2 1-1,-2-3 1,-3-6 2,-3-2 1,-2-6-1,-3-2 1,-6 1 37,2-5 0,-6 0 0,-4 0 0,0-1 1,-1-1-1,3-2-66,-2 0 0,1-2 0,0-1 0,-1-1 0,-4 1 47,5-3 1,-2 1 0,-3-1-1,0 0 1,0 0 0,0-3 0,3-1 6,0-1 1,1-3-1,0-1 1,1 0-1,0-2 1,-2 1-11,-2 0 0,0 0 0,-1-1 1,0 0-1,0 0 0,-1-1-43,7-2 0,-1 0 0,0 0 1,0 0-1,0-1 0,0 0 1,-1-1 4,-1 1 0,0-1 0,-1-1 0,1 1 0,-1-1 0,0 0 0,0-1-26,0 1 1,1-1 0,0 0 0,-1 0 0,-2-1-1,-2-1 1,-5-1-109,15-1 0,-2-1 0,-3 1 0,-3-2 1,0 0-1,-2 0 0,-1-1 0,0 0 1,1 0-1,0 0 0,1 0 0,2 0 1,2 0-1,2 0-81,-8-1 0,2 0 0,3 0 0,1 0 0,0 0 0,0-1 0,-1 0 0,-2 0 0,-3-1-49,6 2 1,-1-1 0,-3 0 0,-1-1 0,-1 1-1,-1-1 1,1 0 0,0 0 0,1 0 0,1-1-1,2 0 1,3-1 0,2 0 263,-7-2 0,1-2 0,2-1 0,1 0 0,3 0 0,3 0 0,1 2 0,4 1 0,-8-2 0,5 2 0,2 1 0,-2-2 0,-2-3 0,-1 0 0,0 0 0,0 0 0</inkml:trace>
  <inkml:trace contextRef="#ctx0" brushRef="#br0" timeOffset="1.45703E6">23727 10469 9357,'-33'-33'306,"1"0"1,-1 0 0,1-1 0,1 0 0,1 0-198,-4-10 1,1-3-1126,10 13 1,-1-2 0,1-4 1301,1-2 1,0-5-1,2-2 1,2-1-168,1-3 0,3-1 0,1-3 0,2-1-333,4 10 1,1-1 0,0-2 0,2 0 0,1 1 0,1 1 230,2 0 1,1 2 0,2 0 0,2 0 0,3-2-65,3-1 1,3-2 0,2-1 0,2 1 0,1 2 0,-1 4-102,3-2 1,1 4 0,1 1 0,5-5 68,-3 6 1,3-3-1,3-2 1,1-2 0,2 1-1,0 1 1,0 3-128,0 3 0,0 1 0,2 2 0,0 0 0,1 0 1,2-1-1,1-1 187,-1 2 0,1-1 0,2 0 0,1-2 0,1 1 0,0 0 0,0 1 0,-1 1 0,-1 1-13,1 1 0,-1 1 0,0 0 1,-1 2-1,1-1 0,0 2 0,0-1 1,1 1 34,1 0 1,0 0-1,1 1 1,1 0-1,-1 1 1,-1 0-1,0 2 1,-2 1-4,5-1 0,-2 1 1,-1 2-1,-1 0 1,1 1-1,1-1 19,1 1 1,-2 0 0,1 0-1,1 1 1,2 0 0,3-1-4,-4 2 0,3 0 0,1-1 0,1 1 0,2 0 0,0 0 1,3 0-1,0 1 7,-6 4 1,0-1 0,3 1-1,0 1 1,1-1 0,1 1-1,0-1 1,0 1 0,1 1-1,-1-1 1,1 1-16,-5 1 0,2 0 0,-1 0 0,1 1 1,0-1-1,0 1 0,0 0 0,1 0 0,-1 1 1,0 0-1,0 0 0,-1 1-3,4-1 1,0 0 0,1 0 0,-1 1 0,1 0 0,-1 0 0,-1 1 0,0 0 0,-1 1 0,-1 1 0,-1 1 0,8 0 1,-2 0-1,0 2 1,-1 0 0,-1 2-1,-2 0 1,-1 0 0,-1 1 5,3 0 0,-1 1 0,-3 1 0,0 0 0,0 1 1,1 0 69,-1 1 1,0-1-1,0 2 1,1 0-1,1 1 1,2 1-27,-3 1 0,2 1 0,1 0 0,1 1 0,1 1 0,0 1 0,-1 1 0,0 0-34,-6 1 1,0 1 0,0 0-1,0 1 1,1 1 0,-1 0 0,0 0-1,0 0 1,-1 0-23,1 0 1,-1 0 0,1 0-1,0 0 1,-1 1 0,0 0-1,0 1 1,-1 0 0,-1 1-1,2 2 0,0 0 0,-1 1 0,0 1 0,-1 0 0,0 1 0,-2 2 0,0 0 16,4 6 1,0 1 0,-2 3 0,0-1 0,-2 1-1,0 0 1,-3-1-16,-1-2 1,-3-1-1,-1-1 1,0 1-1,1 3 1,1 3 7,-3-1 1,2 1-1,1 3 1,0 2 0,1 1-1,-2 0 1,-1 0 0,-2 1-1,-2-2-52,0 6 0,-2 0 1,-2 0-1,-1 0 1,-2 1-1,0 0 0,1 0 43,0-1 0,1 2 0,-1-1 0,-1 0 0,0 1 0,-3 0 0,0-1 8,-4 0 1,0-1 0,-2 2 0,-1-2 0,-1 1 0,-2-2 0,-1-2 0,-2 5 0,-1-4 0,-3 0 0,-1 1 0,-2 3 13,-1 4 0,-2 3 1,-2 1-1,-1 1 1,-1-2-1,-1-3-13,-1-1 0,-1-2 0,-1-2 0,-1 1 0,-1 2-8,-2 0 0,0 3 1,-1 1-1,-2-1 1,-1-3-1,-1-3 20,-5 5 1,0-5 0,-5-1 0,-6 3 44,4-13 1,-5 1-1,-3 2 1,-2 1-1,-2-1 1,1-1 0,1-3-1,2-1-13,-6 4 0,2-2 0,0-3 1,-1 1-1,-5 1-25,7-5 0,-3 2 1,-2 2-1,-1-1 1,-1 0-1,-1-2 0,0-2 1,1-3 60,-3-2 1,0-3-1,-2-2 1,1-1 0,0-1-1,1-1 1,1 0-61,1 0 0,1-1 0,1 0 0,0-1 0,-2 0 0,-2 1-26,-2 0 1,-4 1-1,0-1 1,-2 1 0,1-1-1,2-2 1,2 0 14,3-3 0,4 0 0,1-1 0,-2-1 0,-2 0 0,-6-1-17,7-1 1,-4 0-1,-3-1 1,-3 0-1,-1 0 1,-1 0 0,0 0-1,0-1 1,2 0-1,3 0 1,2-1 9,-2 1 1,2-1 0,3-1 0,1 1 0,-1-1 0,-1 0 0,-2 0 0,-3 0-6,5 0 0,-1 0 0,-3 0 0,-1 0 0,-1 0 0,-1 0 0,0 0 0,0-1 1,0 0-1,1 0 0,1-1 0,1-1-13,-5 0 0,1-1 0,0-1 0,0 0 0,1-1 0,1 0 0,0 0 0,0 0 0,2 0 0,0 0-9,-3 0 1,1 0 0,1 0 0,2 0 0,-1-1 0,-1 1 0,-1-1 0,-2 0 3,7 0 1,-2 0 0,-1 0 0,-2-1 0,1 1 0,-1-1 0,0 0 0,2 0 0,0 0-1,2 0 1,2 0-24,-4-1 0,3 0 0,1 1 0,2-1 0,-1-1 0,-1 0 0,-3-1 0,-3-1-34,6 0 0,-3-1 1,-3-1-1,-1 0 1,-1-1-1,-2 0 1,0-1-1,1 0 0,0 0 1,1 0-1,2 1 1,2 0-1,3 0 16,-9-2 0,2 1 0,3-1 0,2 1 1,0 0-1,-2-1 0,-1-1 0,-3-1 13,7 2 1,-3 0 0,-2-2 0,-2 1 0,-1-1 0,0-1 0,1 0-1,1 1 1,2-1 0,2 0 0,4 0 0,4 1-107,-10-5 0,4 0 0,5-1 0,1 1 0,1-1 0,-1 0-19,1-1 0,1 1 0,0-2 1,1 1-1,0-1 0,1-1-48,-6-3 0,2-2 0,-1 0 0,2 0 0,1-1-11,2 1 1,2-1 0,0-1 0,1 0-1,1 0-92,-6-6 1,1 0-1,2-3 1,1-4-9,7 2 0,1-5 0,-1-2 0,3-2 0,1 2 0,4 4 324,0-4 0,5 3 0,1 1 0,-2-2 0,-4-8 0,-3-2 0,4 3 0,9 9 0,14 12 0,1-1 0</inkml:trace>
  <inkml:trace contextRef="#ctx0" brushRef="#br0" timeOffset="1.45792E6">26642 7780 1767,'57'-4'-208,"0"0"1,-1 1 0,1-1 0,-2 0 0,0 1 0,1-1 0,2 1 548,-3 1 0,2 0 0,1 1 0,-1-1 0,-1 1-69,-6 0 1,-1 0 0,-1 0 0,1 0-1,4 0-164,-4 1 1,3-1 0,1 0 0,1 1 0,0-1 0,-1 1 0,-3 0-49,9 1 0,-2 0 0,-2 0 0,0 0 0,1 1-34,1-1 1,0 1 0,0 0 0,0 0 0,-1 0-6,0 1 1,0 0 0,0 0 0,-1 0 0,0 0 1,-2 1 1,1-1 0,-2 1-1,1 0 1,-1 0-5,-3-1 0,-1 1 0,-1 0 0,2 0 0,0 1-34,6 1 1,2 1-1,0 1 1,-1-1-1,-4 0-123,-5 0 0,-3 0 0,-1-1 1,1 2-22,4 0 1,3 1-1,-4 1 1,-6-1-370,-2 1 0,-8 2-23,-1 12 551,-41-9 401,-30-5 1,-20-4 116,16-4 0,-6-2 0,-5 0 0,1-1 0,2 1-344,-4-1 1,2 0-1,-1 0 1,-3 0-90,7-1 1,-2 0 0,-2 0 0,0 0 0,2-1 0,4 0-32,-4-1 0,4-1 0,1 0 0,-1 0-125,-4-1 0,-1 1 0,0-1 0,0 0 117,9 1 1,-1 0-1,-1-1 1,1 1 0,-1 0-175,-1-1 1,-1 1 0,-1-1 0,1 1 0,-1-1 191,0 1 0,1-1 1,0 1-1,-4 0 1,-4-1 8,9 1 0,-5 0 1,-3-1-1,-2 1 1,0-1-1,0 1 1,1-1-1,3 1 0,3 0-72,-3 0 1,4 1-1,2-1 1,0 0-1,-2 1 1,-3-1 6,-1 0 0,-3 0 0,-3-1 0,0 1 0,0-1 1,2 1-1,3 0 0,6 1 19,-14-2 0,6 1 1,3 1-1,5-1 13,2 1 0,5 0 1,1 0-41,-2 0 0,1 0 0,11 0 692,10 0-992,62-1 1,24 1 248,-16 0 1,5 0-37,-6 0 1,5 1-1,4-1 1,1 0 44,-9 0 0,3 1 0,1-1 0,0 1 0,0 0 0,-2-1 43,4 1 1,-2 1 0,-1-1-1,2 0 1,3 0 30,-4 1 0,2-1 0,2 1 0,1-1 0,-1 0 0,-1 1 0,-2 0-4,-1 1 0,-3 0 1,-1-1-1,1 2 1,2-1-1,6 1 1,-11 0 0,5 0 1,2 1-1,2-1 0,2 1 1,0 0-1,0 0 0,-1 0 1,-1 0-1,-4 0 0,-2 0-177,6 1 0,-3-1 0,-3 0 0,0 1 1,0 0-1,2-1 0,3 1 134,-4 0 1,3 0-1,2 0 1,2 0 0,1 0-1,-2 0 1,0 1-1,-4-1 1,-2 1 0,-5 1-279,9 1 1,-4 1 0,-3 0-1,-4 1 1,-2-1-105,6 1 0,-4 0 1,-2 1 193,24 5 0,-24 2-918,-48 0 1113,-29-4 0,-20-4 0,6 0 0,-6 3 0,10-5 0,1 1 0,0-1 0</inkml:trace>
  <inkml:trace contextRef="#ctx0" brushRef="#br0" timeOffset="1.45966E6">28017 6445 0,'-4'-8'0,"1"2"2014,3 6 1948,0 0-1769,-5 8-2193,4-6 844,-4 5-998,5-7 3208,0 0-4098,-3 0 316,0 0 117,-2 0-747,-1 0 580,1 1-98,-1 0 876,2 1 0,2 0 0,1 0 0</inkml:trace>
  <inkml:trace contextRef="#ctx0" brushRef="#br0" timeOffset="1.45998E6">27997 6425 7341,'7'3'3491,"-1"0"-3037,-6-3 1728,0 0-2182,80-58-1946,-36 28 1927,-10 6 0,6-4 1,1 1 17,2 0 0,2 2 0,-1 0-2,-4 3 0,0 0 1,1 0-432,8-5 1,1 0-1,-2 1 430,4 0 0,-6 3-114,6-1 45,-11 5-279,-7 2-155,-14 6 118,-5 4-101,-10 3-76,-5 4-943,0 0-135,-5 1 1292,-4 4 1,2-3-1,-1 3 1</inkml:trace>
  <inkml:trace contextRef="#ctx0" brushRef="#br0" timeOffset="1.4602E6">28735 5912 9519,'7'0'2383,"-3"0"-837,-4 0-1636,62-13-8,-34 10-229,10-3 1,0 2 270,-14 8-42,-3 4 157,-5 0-124,-3 1 57,-5-1-45,-2 1-12,-4 4 12,-6-2-165,-6 3-407,-9-2-2480,-23 6 274,8-5 2831,-18 6 0,34-14 0,1 1 0</inkml:trace>
  <inkml:trace contextRef="#ctx0" brushRef="#br0" timeOffset="1.46045E6">29413 5871 6142,'11'5'-90,"-2"0"2321,-9-5-1688,0 0-705,-34 58-256,20-34 109,-6 12 0,1-2-655,8-15 471,1-3-1324,2-3 1817,-1-4 0,5-5 0,0-1 0</inkml:trace>
  <inkml:trace contextRef="#ctx0" brushRef="#br0" timeOffset="1.46062E6">29392 5747 11572,'8'-1'1503,"-2"0"-1186,-6 1-3148,0 0 2831,35 18 0,-26-14 0,26 14 0</inkml:trace>
  <inkml:trace contextRef="#ctx0" brushRef="#br0" timeOffset="1.46096E6">29392 6117 7890,'6'5'1878,"-2"-1"-1452,-4-4-6,0 0-14,-1 2-342,8-9-47,0 0 129,19-23 27,-5 6-136,8-11 97,-5 9-134,9-7-84,-8 11-25,8-3 0,-13 13 2,-1 3-13,-3 3 30,-3 2-120,-1 2 255,-4 5 48,-2 3 33,-5 5-34,-1 3-39,0 1 48,-2 1-28,-2 0-31,-1-2-39,-1 0-62,-4 3-14,5-8-364,-3 3-1514,5-8 674,1-2 1277,-1 1 0,2-3 0,0 1 0</inkml:trace>
  <inkml:trace contextRef="#ctx0" brushRef="#br0" timeOffset="1.49059E6">27319 8539 10642,'-24'-22'831,"-18"1"1,-14-1 0,7 4-743,21 11 1,-2 1-1089,-14-5 0,-11-2 1,0 0-1,8 6 1030,5 5 0,-1 5-18,4 2 1,-6 2-1,-4 2 1,-1 2-1,1 1-21,-5 5 0,0 2 0,-1 2 1,-1 1-1,2-1-302,9-5 0,0 0 0,0-1 0,0 2 0,-1 0 0,-1 3 308,-3 2 1,-2 3 0,-2 1 0,0 1 0,2-1 0,3 0 0,5-3-190,-5 4 1,6-3 0,1 1 0,-3 1 190,-1 1 0,-1 1 0,-1 0 0,0 1 0,0 1-173,1 1 1,0 0-1,0 1 1,2 0-1,1-1 217,1-1 1,2-1 0,-1 1 0,-3 5-20,8-6 1,-3 4 0,-3 2 0,0 2-1,-1 1 1,3-2 0,1-1 0,5-4 9,-7 8 1,5-4 0,1 0 0,-4 5-22,5-3 0,-4 3 0,-1 2 0,0 2 0,0 0 0,2 1 0,4-2-21,2 0 0,3 0 0,1 0 0,1 0 0,1 2 0,0 1-9,1-1 1,0 1 0,0 2 0,1 0 0,1 0-1,0-1 1,1-1 8,-1 0 0,1 0 0,1-1 0,1 0 0,1-1 0,2 0 7,1 4 0,1 0 0,1 0 0,3-4 0,3-3 221,0 18 1,5-5-222,0 1 0,4 0 0,2-2 0,7 1 59,4-5 1,4 3 0,2-3 38,-2-10 0,2-3 1,2 2-68,0-2 1,2 2-1,2-1 1,1-3 9,5 1 0,1-4 0,1 0 12,4 1 0,2-1 0,1 0 109,3 0 0,1-2 1,6 2-155,-8-7 0,3 0 1,4 1-1,2-1 1,2 0 10,-9-5 0,1-1 0,2 1 1,2-1-1,1 0 0,2 1 0,0-1 1,1 0-53,-3-1 1,2 1-1,2-1 1,0 0-1,1 0 1,1 0-1,-1 0 1,0 0 0,-1-1-1,-2-1 41,1 1 1,0 0 0,-2-1 0,1 0-1,-1-1 1,0 0 0,-1 0 0,1 0 0,0-1-32,4 1 1,1-1 0,-1 0 0,1 0 0,-1-1 0,-1 0 0,-1-1 0,0-1 26,-2-1 1,-2 0 0,0-1 0,-1-1 0,1 0 0,1-1 0,4 0-3,-7-1 0,0 0 0,2-1 0,1 0 0,1 0 0,1-1 0,1 0 0,1-1 0,2-1 0,1 0-11,-6-1 0,1-1 1,2-1-1,1 0 1,2-1-1,1 0 0,0-1 1,0 0-1,1 0 1,-1 0-1,0 0 0,-1 0 1,-2 0-1,0 0 1,-3 1-15,8 0 1,-3 0-1,-1 0 1,-1 1-1,0-1 1,-1 0 0,0 0-1,1-1 1,1 0-1,1-2 1,1 0 29,-7-1 1,2-1 0,2 0-1,1-1 1,1 0 0,0-1-1,1 0 1,-1-1 0,-1 0-1,-1 1 1,-3-1 0,-1 1-1,-3 0 1,-3 0 0,-4 1 29,15-4 1,-8 1-1,-3 0 1,-2 0 0,2-1-1,4-2-22,0 0 1,4-2-1,3 0 1,0-2-1,-1 1 1,-2-1-1,-2 1 1,-6 1 91,11-5 1,-6 0 0,-3 0 0,3-2-59,-3 1 0,2-1 1,0-2-1,-3 1 0,-4-1 100,4-7 0,-5 0 1,-1-1-109,-1-2 0,-1-1 0,-2-1-32,0-1 0,-2-2 1,-1 0-10,-1-2 0,0-1 0,-2-1-24,0 0 1,-2 0 0,0-8-19,-8 10 1,2-4 0,-1-3 0,-1-3-1,-2-1 1,-4-2 98,-5 9 0,-3-3 0,-2-2 0,-1 0 0,-2-1 0,1 1 0,0 0 0,1 2-49,3-2 1,0 0 0,1 1 0,0 0 0,-2 1 0,-3-1 0,-2 0-9,-4-2 0,-2-3 0,-3 0 0,-1 1 0,-2 2 0,-2 5 0,-1 6-136,-12-12 0,-4 9 0,-2 1 127,7 9 1,-1 1 0,-3-1-1,-2-2-24,0 4 1,-4-1 0,-2-2 0,-1 1 0,1 0 0,1 2 24,-1 0 1,1 2 0,-1 0 0,0 1 0,-3-3-57,-2 0 1,-3-3-1,-2 1 1,0-1-1,1 2 1,0 3 43,1 0 1,0 3 0,1 1 0,0 1 0,-2-1-8,-2 0 0,-2-1 0,1 1 1,-1 1-1,-1 0 15,7 4 0,1 1 1,0 0-1,-2 0 1,-1 0-1,-4-1 12,6 4 1,-2-1 0,-3 0-1,-1 0 1,-1 0 0,0 1-1,1 0 1,1 0 0,1 1 0,-3-1 1,2 1-1,1 0 1,0 1 0,-1 0-1,-4 0 1,-3-1-3,9 3 1,-3 0-1,-3-1 1,-2 1-1,-1-1 1,-1 0-1,0 1 1,0 0-1,1 0 1,2 1 0,2 1-1,3 1-6,-5-1 1,3 2 0,2 0 0,1 1-1,0 0 1,-1 1 0,-1-1 0,-2 1-1,1-1 1,-1 1 0,-3-1 0,0 0 0,0 1 0,-1 0 0,1 0-1,1 1 1,2 0 0,1 1-15,-7 0 1,1 1 0,2 0-1,1 1 1,0 1 0,0-1-1,-1 1 7,-1 0 0,0 1 0,0-1 0,0 1 0,0 1 0,0-1 0,0 1-33,0 0 0,0 0 0,0 0 1,1 1-1,-1 0 0,0 0 1,1 1-13,-1 0 1,1 0-1,0 1 1,0 0 0,0 0-1,0 0 1,1 1-16,0-1 0,1 1 0,-1 0 0,1 1 0,0-1 0,0 1 0,1 0-27,1 0 1,2 0-1,0 1 1,0-1 0,-1 2-1,-2 0 1,-3 1-418,5 1 1,-3 0-1,-1 1 1,-3 1-1,1 0 1,-1 1-1,0 0 1,2 0-1,2 0 1,3 0 517,-7 2 0,3 0 0,1 1 0,2 0 0,0-1 0,-1 1 0,0-1 0,-4 1 0,-3-1 0,0 0 0,1 0 0,3 0 0,4 1 0,7-2 0,-1 7 0,0-1 0,-1 0 0</inkml:trace>
  <inkml:trace contextRef="#ctx0" brushRef="#br0" timeOffset="1.49074E6">26642 10346 17853,'9'7'0,"-1"-1"0,-8-6 0</inkml:trace>
  <inkml:trace contextRef="#ctx0" brushRef="#br0" timeOffset="1.49482E6">19232 10920 10625,'33'2'521,"0"0"0,-3 0 0,2-1-424,8 0 0,5-1 0,-1 0-1234,-1 1 1,0 0 0,4 0 1309,0 0 0,5 0 1,2 0-1,0 1 0,-2-1-110,2 1 0,-3-1 0,3 0 0,10 2-215,-21 0 0,6 0 0,3 0 0,5 1 1,2 0-1,2 0 0,1 1 0,1 0 0,-1 0 1,-2 0-1,-2 0 0,-4 0 0,-3-1 83,5 2 0,-4 0 1,-2 0-1,-2 0 1,0 0-1,1 0 1,2 1-1,3-1-65,-4 0 0,2-1 0,3 1 0,2 0 0,1 0 0,0 1 0,-1-1 0,-1 0 0,-1 1 0,-4-1 0,-3 1 0,-4-1-130,16 5 1,-5 0 0,-4 0 0,-4 0 0,-2-1-455,6 2 1,-5 0 0,0 1 717,3 2 0,1 2 0,-6-3 0,-8-3 0,-3 0 0,0 1 0,0 1 0</inkml:trace>
  <inkml:trace contextRef="#ctx0" brushRef="#br0" timeOffset="1.49504E6">20648 11475 6054,'45'2'223,"-1"0"0,1 0 0,-1 0 1,-4 0-1,-2 0 0,6-1-314,-1 0 1,8-1 0,4 0 0,3-1 0,-1 1 0,-2-1 0,-6 1 113,8 0 1,-5-1 0,0 1 0,6 0-30,-11 0 1,2-1-1,3 0 1,2 1-1,1-1 1,1 1-1,0 0 1,-1 0-238,-1 1 1,1 0 0,0 1-1,1 0 1,0 0 0,0 0 0,0-1-1,-2 1 1,-1 0 16,1-1 0,-2 0 0,-1 0 1,0 0-1,-1 0 0,1 0 1,0 1-1,1-1-128,4 1 1,2 1 0,0-1 0,1 1-1,-2 0 1,-2-1 0,-2 1 0,-5-1 353,17 1 0,-5 0 0,-6 0 0,-5 0 0,6-1 0,-6 1 0,1 0 0,1-1 0</inkml:trace>
  <inkml:trace contextRef="#ctx0" brushRef="#br0" timeOffset="1.49645E6">26315 10120 546,'56'5'8,"-1"-1"0,1 1 1,0 0-1,0-1 1,0 1-1,0 0 1,-3-1-1,0 0 1,0 1-1,-1-1 1,0 0-1,0 0 1,-1 0-119,7 0 1,0 0 0,0 0-1,-1 0 1,-1 0 0,-1 0 109,2 0 0,-3 0 0,0 0 0,2 0 0,5 1 0,-10 0 0,5 0 0,2 0 0,2 1 0,1-1 0,-1 1 0,-2 0 0,-3-1 0,-5 0 0,9 1 0,-4 0 0,-4 0 0,0 0 0,1 0 0,2 0 0,2 0 0,-1 1 0,-5-1 0,-8-1 0,-1 1 0,0 0 0</inkml:trace>
  <inkml:trace contextRef="#ctx0" brushRef="#br0" timeOffset="1.49675E6">24672 11290 4420,'54'4'164,"-1"0"1,0 0-1,1 1 1,-1-1 0,0 0-1,1 1 1,2 0 0,1 0-1,2 1 1,0-1-1,-2 1 1,-2 0 0,-2 0-390,-1-1 1,-4 1 0,-2 0-1,1 0 1,3 0 0,5 1 231,-6 0 0,3 0 1,3 0-1,2 1 1,2 0-1,1 0 0,0 1 1,-1-1-1,-1 0 1,-3 0-1,-3 0-72,4 0 0,-3 0 1,-2-1-1,-1 1 0,0 0 1,0-1-1,2 2 0,2-1 35,-1 0 0,1 1 1,2 0-1,1 0 0,1 1 1,-1-1-1,0 0 1,-2 1-1,-1-1 0,-2-1-124,6 3 1,-2-1 0,-2-1-1,0 1 1,-1 0 0,0 0-1,0 0-42,0 0 1,0 0 0,1 1 0,-2-1 0,1 1 0,0-1 0,-1 0-97,-1 1 1,0-1-1,0 0 1,0 0-1,-1 1 1,0-1 0,-1 0 291,3 1 0,1-1 0,-1 1 0,-2 0 0,-1-1 0,-4-1 0,3 1 0,-3 0 0,-3-2 0,-3 1 0,14 2 0,0 0 0</inkml:trace>
  <inkml:trace contextRef="#ctx0" brushRef="#br0" timeOffset="1.61751E6">21757 12008 13179,'4'3'1285,"-1"-1"-1139,30-3 1,22-3 0,-2-1-2072,-10 2 0,5-1 1925,-8 1 1,7-1-1,4 0 1,3 0-1,0 0 1,-4 0-18,5 0 1,-1 0 0,-1 0 0,1 0-1,0 0-363,3 0 0,0 0 0,0 0 1,1 0-1,0 0 352,-6 1 0,0 0 0,1 0 0,0 1 0,-2-1 0,-2 1-182,1 0 1,-3 1-1,0 0 1,-1 0 0,2 0 61,0 0 1,1 0 0,1 0 0,-1 1-1,0-1-58,0 1 1,1-1-1,-1 1 1,0 0-1,0 0-329,-1 0 1,-2 0 0,1 1 0,2 0 0,3 0 534,0 2 0,4-1 0,3 2 0,0-1 0,-1 0 0,-5 1 0,-5-2 0,11 1 0,-7 0 0,3 0 0,-5 1 0,0 0 0,0 0 0,0 0 0,0 0 0</inkml:trace>
  <inkml:trace contextRef="#ctx0" brushRef="#br0" timeOffset="1.61979E6">24138 14205 8868,'-5'-7'1540,"1"1"-1132,4 6 1026,0 0-5322,-38-8 4023,30 6 873,-28-6-675,41 8-8,0 0-163,3 0 79,3 2-14,-1-1 3291,-1 1-3395,-4 0-14,-4-2-19,2 1-20,-1 0 39,2 0 176,17 5-195,-3-2-28,16 6-20,5-2-42,-6 0 5,4-1 1,3 1-6,-9-3 0,-1 1-337,8 0 1,-1 1 336,-6-2 0,-1-1 3,16 2 2,5 2 57,5-2-60,-26-2 1,1 0-3,1-1 0,3 1 15,12 0 0,6 0 0,-3 0-12,2 0 0,0 0-1048,3 0 1,4 0 0,-4 0 1062,-1-1 1,-4 0 3,5 0 0,1 0-726,-17-1 1,-1-1 0,2 1 715,0 0 0,1 0 0,0-1-159,0 1 0,1-1 0,4 1 141,0-1 0,6 1 0,3 0 0,-1-1 0,-5 1-359,8 0 1,-3 0-1,3 0 358,-7-1 1,5 1 0,1 0 0,-3 0 0,-5-1 5,1 1 0,-5-1 0,2 1-1,1 0 1,4-1 0,-1 1 0,-2 0 1,1 0 0,-2 0 0,4 0 131,-5 0 0,3 1 0,1-1 0,1 1 1,-4-1-132,3 1 1,-3 0 0,0 0-1,0 0-160,1 0 0,-1 0 1,1 0-1,-2 0 177,13 1 1,-1-1 0,-4 0-17,4 1 1,-1-2-20,-5 1 0,3 0 1,-3 0 16,-12-1 0,-2-1 0,1 1-17,8 1 0,3-1 1,0 0 206,2 0 1,0 0 0,-2-1-178,-9 0 0,-3 0 1,2 0-3,6 0 0,0 0 0,-1-1-11,6 1 0,-6-1 658,2 0-663,-12 1 1,-2-1 2,8 0 9,-4 0 1490,-10 1-1434,-13-1 2654,3 1-2716,-6 0 2027,4-1-1960,-7 0 18,0 0-31,-2 0-46,-1 0-5,3 0 2,0 0-5,3 0 14,8 1-5,-7-1 27,7 0-5,-10 0 22,1 0-53,-3 0 45,4-2 0,0-5-40,0-2-5,3-4-61,-1-3 58,4-4-47,2-7 5,2-6-668,2-8 533,1-8-78,-6 8 1,1-5 257,-1-5 0,0-2-546,0 2 1,-2-3 531,-5 13 1,-1-2 0,-2 4 9,-2 6 0,-1 0-86,1-16 1,-1-1 5,-3 15 0,-1 0-42,0-6 0,0 0 107,-1 11 1,0 2-2948,0-30 2966,-1 32 45,0-3 27,-2 17-66,-4 1 366,-3 3-380,0 1 643,-4-1-708,6 3 3350,-2-1-3333,1 1-45,-21-7 96,5 4-214,-23-5-365,11 7 1,-1 0 545,4 1 1,-1-1-606,-18-1 1,-1 0 609,6 1 1,0 0 32,-3 0 0,-7-1-666,12 0 0,-7 0 0,-3-2 0,0 1 0,5 1 572,4 0 1,4 0 0,-1 0 0,-3 0-247,1 0 1,-3-1-1,-3 0 1,0 0-1,1-1 1,2 1 315,-6-2 0,2 1 1,0-1-1,1 0 1,2 1-188,-3-1 0,3 1 1,-1-1-1,-2 0 211,1 0 0,-3 0 0,0-1 0,-1 1 0,0-1-106,8 3 1,1-1 0,-1 0-1,1 0 1,-2 0 0,1 0 68,-4-1 0,-1 1 0,0-1 0,0 0 0,0 0 0,0 1 0,0-1 1,-1 0 0,1 0 0,-1 1-1,1-1 1,0 1-2,2-1 0,-1 1 0,0-1 1,1 1-1,2 0 0,2 1 52,-9-2 1,3 0-1,2 1 1,-1 0-18,-1-1 1,0 1 0,0 0 0,0-1 4,0 1 0,1 0 0,0-1 1,0 1 18,2 1 0,1-1 0,-2 1 0,-3-2 60,2 1 0,-4 0 0,-3-1 0,1 0 1,2 0-1,5 1 7,-1 0 0,4 1 0,2 0 1,-5-1-24,-3 0 1,-6-2-1,0 1 1,4 0-1,9 1-34,-9-1 0,8 1 155,4 0 1,3 1-160,5 0 0,1 1 1060,-21-4-978,10 2-55,5 1-10,17 3 1494,6 2-1664,13 2 2037,6 1-1983,3 2 2810,-1 4-2621,2 33-18,-9-7 1,-2 4-771,-1 7 0,-2 3 713,0-9 0,-3 2 0,0-1 2,-1-3 1,0 0 0,-2 6-388,-1-3 0,-2 6 0,-1 3 0,-1 1 0,0 0 1,1-3 344,0 5 0,-1-2 0,1 0 1,0 0-1,-1 3-347,1-3 1,-2 3 0,0 0 0,1 0 0,0-2-1,2-2 365,-3 7 1,2-3-1,2-2 1,2-4 6,2-5 0,1-3 1,2 1-268,0 5 1,0 1 0,2-3 289,-1 1 1,3-1-6,-1 4 0,3-2 381,2 7-420,2-26 1199,0 1-1205,0-23 2183,0-1-3141,3-8-464,4-9 120,2-5-230,4-7 1532,4-8 0,-9 19 0,2-5 0</inkml:trace>
  <inkml:trace contextRef="#ctx0" brushRef="#br0" timeOffset="1.62203E6">23399 14390 10471,'6'6'2190,"-1"-2"-7545,-5-4 5781,80-21 19,-32 11 0,4-1-522,-3 0 0,3-1 0,1 1 170,0 2 1,-1 0-1,0 1-17,-4 1 1,-2 1 0,2 1-38,5-1 0,1 0 1,1 1-185,-10 0 0,0 1 0,1 0 1,0 0 157,2 0 0,0 1 0,1-1 1,4 1-24,-5 0 0,3 0 0,2 0 1,1 1-1,1-1 0,0 1-167,-6 0 0,1 1 0,0-1 0,0 1 0,1 0 0,0-1 1,-1 1 141,1 0 1,-1-1-1,1 1 1,0 0 0,-1 0-1,0 0 1,0 0-34,5 0 1,-1 1 0,1-1 0,-2 1 0,1 0 0,-2 0-95,7 0 1,-1 1 0,0 1 0,-3-1-1,-2 0 60,0 0 1,-4 0-1,-1 0 1,3 1 10,-5-1 1,3 1 0,-1 0 0,0 0 0,-3 0-546,13 1 1,-2 0 0,-3 0-279,-7 0 1,-2 0-1,-1-1 793,17 2 1,-5 0 120,-16-2 0,-9 0 0,-12-1 0,-6-1 0</inkml:trace>
  <inkml:trace contextRef="#ctx0" brushRef="#br0" timeOffset="1.62303E6">27073 14307 10702,'-11'-8'1641,"2"1"-1584,9 7-1,0 0 297,56-5 34,-8 2-150,-4 1 0,14 0 1,8 0-1,-1 1 1,-8-1-1506,-1 1 1,-6 0-1,9 1 1285,-10-1 1,9 1 0,3 0-1,3 0 1,-2 0 0,-3 0 0,-7 0-371,1 1 0,-6-1 1,-1 1-1,6 0 290,0 0 0,5-1 0,3 1 0,0 0 0,-1 0 0,-4 0-59,0 0 1,-1 0-1,-2-1 1,-1 1 0,1 0-186,0 0 1,-1-1-1,1 1 1,-2 0 0,-1 0 197,5-1 0,-1 1 0,-4 0 1,-3 0-122,10 0 1,-5 1-107,-7 0 0,-3-1-513,-8 1 0,-3-1-69,15 2 1041,-17-1-1551,-20 0 1492,-35-1 46,-11-2 332,-14-1 1,-6-1-407,13 1 1,0-1-107,0 1 0,-2-1 1,1 1 123,6-1 0,1 1 0,-4 0 51,-5-1 0,-5 0 0,0 0 0,1 0 290,-5 0 1,2-1-1,-3 1-270,13 0 1,-3 0-1,0 0 1,0 0-1,2 0-408,0 0 0,2 0 0,1 0 0,-1 0 397,-1 0 0,-1 0 0,0-1 0,0 1-24,0 0 1,1 0-1,-2 0 1,-4 0-24,4 0 0,-3-1 0,-4 1 1,-1-1-1,0 1 0,1-1 1,2 1 28,0 0 1,1-1-1,1 1 1,0 0-1,0 0 1,-2-1-55,1 1 1,-2 0 0,-1-1 0,0 1 0,2 0 0,1-1 0,4 1 46,-14-1 1,4 1 0,4-1 0,4 1 147,-11-2 0,6 1-117,9 1 0,3 0 6,10 0 0,3 0 135,-8 0 1062,20 1-1432,10 1-149,35 1 325,11 1 41,-1 1 0,5 0-19,6 1 1,4 1 73,-11-1 0,2 1 0,1-1-125,6 1 1,2 0-1,1 0-38,-11-1 0,1 1 0,1-1 0,3 0-3,6 1 1,3 0 0,2 0 0,1 0 0,0 1-18,-8-1 1,-1 0 0,0 0 0,2 0 0,1 1 0,2 0-187,-5 0 0,4 1 1,1 0-1,1 0 1,0 1-1,-2-1 1,-2 0-1,-3 0 127,9 1 0,-4-1 0,-2 1 0,-1-1 0,0 1 7,-1 1 0,2 0 1,-2 0-1,-5 1 1,-9-2-176,-4 1 1,-8-1-132,5 5 1851,-23-4-1640,-29-2 0,-17-3 82,-2 1 0,-7-1 1,-2 0-33,-3 0 1,-2 0 0,-7 0 116,12-1 0,-7 0 0,-2-1 0,-1 1 0,1-1 0,4 1 5,3-2 0,3 1 0,1 0 0,-2-1 1,-2 1 16,3-1 0,-2 1 0,-3-1 0,1 1 0,-1-1 0,2 0 0,1 0-250,-7 0 0,3 0 0,0 0 0,-3-1 0,-6 1 307,17-1 0,-3 1 0,-3 0 0,-3-1 0,-1 1 0,0-1 0,-1 1 0,2-1 0,1 1 0,2-1 0,3 1-208,-9-1 0,5 1 1,1 0-1,1-1 1,-1 1-1,-2-1 0,-3 1 144,8 0 1,-2-1-1,-3 1 1,0-1 0,-2 1-1,0-1 1,0 1-1,1-1 1,1 1 0,2 0-1,2 0 1,-7-1 0,1 1 1,2 0-1,0 0 1,2 0-1,1 0 0,1 1 1,1-1 11,-5 0 1,2 0-1,3 0 1,-1 0-1,-1 0 1,-1 0-3,-1 0 1,-2 0 0,-2 0 0,1 0 0,1 0-1,2 0 1,5 0 40,-11 0 0,6 0 1,1 0-1,-2 0 90,0-1 0,-2-1 1,-1 1-1,3-1 1,6 1-43,-2 0 1,6 0 0,-1-1 140,-14 0 0,-1-1 1,19-1-319,25-1 1196,33-1-1277,29-2 116,-6 4 1,5-1 440,-6 2 1,2-1 0,5 0-403,3 1 0,4-1 1,5 0-1,2 1 1,1-1-18,-9 1 0,1 0 0,2 1 0,1-1 1,1 0-1,2 1 0,2-1 4,-8 1 1,3-1 0,1 1 0,1 0-1,1 0 1,1 0 0,-1-1 0,0 1-1,-1 0 1,-2 1-171,2-1 1,-2 0 0,0 1 0,-1-1 0,1 1 0,-1-1 0,0 1 0,0 0 0,1 0 129,0 0 0,1 0 0,1 0 1,-1 0-1,0 0 0,0 1 0,-2-1 1,-1 1-1,-2-1-212,3 1 1,-2 0 0,-1 0 0,-1 0 0,-1 0 0,0 0 0,2 1 160,-1-1 1,-1 0 0,0 1 0,1-1 0,0 1 0,2 0 0,1 0-243,-2 0 1,0 0 0,2 0 0,1 0 0,1 0 0,0 1 0,1-1 0,0 1-1,1-1 334,-2 0 0,2 1 0,1 0 0,0-1 0,1 1 0,-1 0 0,0 0 0,-2-1 0,-2 1 0,-2 0 0,6-1 0,-2 1 0,-3 0 0,0-1 0,-1 1 0,-1 0 0,1-1 0,5 1 0,-1 0 0,0 0 0,1-1 0,-1 1 0,1 0 0</inkml:trace>
  <inkml:trace contextRef="#ctx0" brushRef="#br0" timeOffset="1.62388E6">27976 14574 9446,'5'11'1218,"-1"-3"-952,-4-8 3395,0 0-3404,0 3-94,0-2 433,0 2-453,3 0-73,2 1 8,7 4-5,25 16 19,-4-5 1,4 3-788,1 0 1,3 1 724,6 4 1,5 2 0,-3-1-998,-14-8 1,-2-2 0,3 2 966,11 7 0,4 1 0,-3-1-2,-11-6 0,-1-1 0,1 2-425,2 0 0,2 2 0,0 0 0,1 1 427,1 0 1,1 1 0,-1 0-1,1 0-336,-1 0 0,1 0 0,-1 0 0,-1 0 337,-2-2 1,0-1-1,-2 1 1,1-1-51,12 6 1,-1 0-1,-3-2-137,-9-6 0,-3-1 0,2 0 165,8 5 1,2 0-1,-2-1-106,-8-5 0,-1-1 0,-1 0-181,11 4 0,-3-1 112,-2-1 0,-3-2 396,11 4-802,-35-16 1369,-4-2-1358,-10-5-271,-16-17 862,1-6 0,-4 2 0,8 3 0</inkml:trace>
  <inkml:trace contextRef="#ctx0" brushRef="#br0" timeOffset="1.62418E6">29803 15395 10314,'-5'0'2588,"2"-1"-2100,3 1-175,9 13-122,1-1 150,21 25-268,-9-11 42,9 12-124,-3 2 6,-6-4 40,-3-3 33,-11-10 378,-8-11-93,-7-4-139,-9 2-204,-20 0 1,-8-2-160,-3-1 0,-2 0-380,11-2 0,-3 1 0,0-1 285,-7-2 1,-1-1-1,4-1-666,3 0 1,1-1 573,-11 0 1,-1-1-782,6-1 1,-1-1-2451,-9-1 0,0-1 3565,8 0 0,3 1 0,5 0 0,6 0 0,14 2 0</inkml:trace>
  <inkml:trace contextRef="#ctx0" brushRef="#br0" timeOffset="1.62732E6">24199 14184 10211,'2'8'2461,"-1"-1"-2181,-1-7 1305,0 0-1523,-16-4 109,14 4 61,-11-3-223,15 4-9,1 0 2287,-3-1-2365,-8 0 33,-2 0 37,-5 0-6,-3 0-20,7 0-2,-4 1 24,3 2-83,-11 4 84,2 0 5,-9 3-44,3-2 36,-21 6-48,7-3 37,13-4 0,-4 1-41,-20 2 0,-5-1-1636,1-3 1,-1-1 1699,11 0 0,-1 0 1,0-1 1,6-3 0,0 0 0,3 0-1135,-9-2 1,2-1 1152,-3-1 1,0 0-133,0-1 0,-3-2 197,7-1 0,-5-2 1,-2-1-1,2 0-98,-8-2 0,2-2 0,-2 0-338,6 2 1,-2-1 0,1 0-1,3-1 338,-3-2 0,3-1 1,3 0 5,-7-5 1,3 0-97,-1-1 0,-1-2 105,1-1 0,1-1 512,1-1 0,-1-2-523,7 1 0,-2-2 0,3 1-133,10 6 1,2 0-1,0-1 123,-8-7 1,0-2 0,3 2-50,3-5 0,3 1-10,3 0 0,1-5-46,6 3 0,1-4 0,2 1 54,-2-6 1,3-4 22,5 2 1,1-8 0,1-1 0,2 6 126,1-5 1,1 2-79,3-2 0,0-5 0,2 8 0,2 13 0,1 2-38,4-13 0,2 1 604,-2 14 0,0 1-601,3-9 0,0 1 506,7-9-548,-6 19 0,2 2 35,7-14 9,-8 18 1,1 1 595,3-1-600,-1 4 2358,-5 7-2327,-2 5 1056,-4 5-1084,-3 3 79,-1 3 53,-1 1 756,-7 3-854,0 2 0,-11 7 17,-3 5 130,-1 1 0,-2 3-80,-6 4 0,-1 2-1664,-1 1 0,0 0 1599,-3 1 1,2 0 19,7-8 1,1-1-874,-1 0 1,0-1 847,2-1 0,-3 1-964,-15 10 0,-1-2 761,18-10 0,1-1-39,-12 7 0,3-2-472,9-5-395,6-4 1294,7-4-1983,5-2 1996,4-4-195,9-4 0,-6 1 0,6-1 0</inkml:trace>
  <inkml:trace contextRef="#ctx0" brushRef="#br0" timeOffset="1.62747E6">21223 12316 7022,'8'8'4611,"-2"-3"-3317,-6-5-652,67-10-625,-28 6 216,-1 0 1,7 0-1,-1 1-878,6 3 1,0 1 644,1 0 0,2 1-58,0 1 1,-1 1 2,-15 0 1,-1 1-201,0 0 0,-1 1-60,-2 0 0,0 1-87,-3 0 0,0 2-3276,14 7 1,-2 2 3677,9 8 0,-20-11 0,-5-1 0,-12-3 0</inkml:trace>
  <inkml:trace contextRef="#ctx0" brushRef="#br0" timeOffset="1.62827E6">24466 14472 12417,'-7'-4'285,"-19"10"1,-13 7-25,-11-1 1,-9 1 0,2 0-787,11-1 0,1 0 1,-6 0 739,7-5 0,-7 1 0,-3-1 0,1-1 0,3 0 0,7-2-158,0-1 0,6-1 0,-6-1-46,0-2 1,-6 1 0,-3-2 0,-2-1-1,3 0 1,3-2-86,-4-1 1,4-3 0,0 0-1,-2-1-445,3 2 0,-2-1 1,0 0-1,0-1 1,3-1 460,-5-2 1,2-3-1,2 1 1,2-2 57,-2-1 0,2-2 0,1 0-390,-2-1 0,1-1 0,-1-1 482,3 0 1,0-1 0,-4-4-115,6 0 1,-4-4 0,-1-3-1,0 0 1,4 1-350,5 2 1,3 1 0,1 0-1,-1-2 1,0 0 346,-7-5 1,-1-1-1,0 0 1,2-1 0,4 2-149,2-2 0,4 0 0,2 1 1,2 1 180,1-1 0,3 2 1,0-1 51,1 0 1,0-1-1,2 0-19,1 1 0,1 0 0,1-1-41,2 3 0,0-1 0,2-2-46,1-11 0,2-3 1,2 3-10,-1-7 1,3 1 26,5 9 0,1-2 0,3 4-17,3-1 1,6 2 4,4 4 0,5-1 0,1 3 34,4-5 1,3 2-29,-4 6 1,2 0-1,7 2-30,8 1 0,8 2 0,1 1 0,-6 4 51,-10 4 0,-3 2 0,4 0 0,9-4 1,7-2 0,-3 1 0,-7 7-34,-9 6 0,-4 3-36,20-3 964,-12 5-1034,-15 4 123,-9 1 118,-8 1 72,-4 0 2136,-1 0-1984,-6 0 1728,-2 0-1731,-18 1-73,-11 5-165,-2 0-12,-5 6-24,11 1-29,-5 3 1812,-4 5-1820,-6 4 0,23-11 0,-4 2-2,-6 3 1,-8 4-1,-1 0 1,5-2-16,-9 3 0,0 1-653,6-3 0,-4 3 0,-1-1 0,6-4 643,-2 1 1,3-3-15,-1 1 0,0 0-1087,0-1 1,1-1 851,0 0 1,2 0-57,1-1 0,0 0-1086,-6 4 1,0 0-1086,9-3 0,3 0 2472,3-2 0,3-1 0,1 2 0,23-13 1</inkml:trace>
  <inkml:trace contextRef="#ctx0" brushRef="#br0" timeOffset="1.62848E6">21983 12255 12977,'8'3'1222,"-1"-1"-926,-7-2 623,0 0-970,14 49-2,5-22-632,-2 7 0,2 0 102,18-1 221,4 0-1442,-6-6 1,2 1 1803,-10-7 0,-1-1 0,3 2 0,-3-2 0,-4-2 0</inkml:trace>
  <inkml:trace contextRef="#ctx0" brushRef="#br0" timeOffset="1.62898E6">23584 11393 7156,'8'5'-195,"14"-22"1,4-9 194,6-1 108,3-6 0,4-1 169,-11 15 0,5 3-106,4 4 0,9-1 1,4 1-1,0 1 1,-5 2-763,4-2 1,-3 3 0,6 0 596,-1-1 0,7 1 0,2-1 1,-1 2-1,-7 2-261,5 2 1,-6 3 0,1 0 254,3 2 0,2 0 0,0 2 0,-1-2 0,0 2 0,5 3-120,-13 0 1,5 3 0,2 1-1,1 1 1,-2 1 0,-2 1 79,0 1 0,-2 2 0,-1 0 0,0 1 1,2 0-75,-2-1 1,3 0 0,0 0 0,-1 2 0,-3 0 0,-3 1 97,2 5 1,-3 1 0,-4 1 0,-2 4-75,4 11 1,-5 3 0,-4-1 76,-7-9 1,-4-1 0,-1 4 127,0 4 0,0 5 0,-3 2 1,-5 0-33,-7-1 0,-4 0 1,-2 1-1,1-3 108,0 7 1,0-2 0,-2 0-180,-4 4 0,-3 0 1,-2-6 13,-7-5 1,-2-7 688,6-10 1,-2-2-1584,-11 12 0,-2-4-2038,-6-9 2846,-4 2 60,11-23 0,18-3 0,0-1 0</inkml:trace>
  <inkml:trace contextRef="#ctx0" brushRef="#br0" timeOffset="1.62921E6">25780 12439 12092,'-2'-9'1157,"1"1"-1157,-14 27 0,-5 13 73,0 2 252,-7 12 0,2 5 29,15-18 0,4-2-847,-1 0 1,5-2 627,14 15 44,13-24-11,11-5-87,9-6-81,12-5-312,-5-9 0,8-5-12,-12 1 1,5-3-1,0-1 1,-1 0-313,-8 3 1,-2 0 0,1-1 0,3-2 196,-1 0 0,5-2 1,1-1-1,0 0 1,-3 1-1,-6 1-1062,4-2 1,-5 2 0,2-2 1500,6-2 0,5-4 0,-3 1 0,-8 4 0,-11 4 0,-3 1 0,5-4 0,0 0 0</inkml:trace>
  <inkml:trace contextRef="#ctx0" brushRef="#br0" timeOffset="1.63123E6">27997 14492 1994,'10'13'801,"-1"-3"1590,-9-10-1428,0 0-400,39 15-317,1 1 248,-9-3 0,1 0-430,19 11-11,-13-4-53,2 2 9,0 2-9,3 1 2,-10-5 1,3 2 186,4 4 0,3 0-286,-1 1 0,1 0 79,1 1 0,1 0 16,6 2 1,-2-1 1,-10-6 0,2 1-1,-2-2 0,6 2 1,1 0-1,-4-1 3,0-2 0,-3-2 0,2 1-2,7 4 0,2 0 0,-4-2-44,4 1 1,-4-2-75,-9-4 1,-2-1-29,12 7-5,2 0 2668,-28-11-2204,-12-7-142,-3 0 92,-6-5 54,-1 0 589,-2 0-808,-2-2 1773,-11-8-1961,-16-9 82,-4-3-597,-13-8 261,14 8 1,-2 0-1465,6 3 1,-1 0 1631,-11-7 0,-5-3 106,2-1 0,-4-2 0,4 2-596,-1-1 0,1-1 666,10 8 0,-2-3 0,-1 1 0,5 1 0,-5-6 0,3 1 21,-1-2 0,1 0-910,0 0 1,1 0 932,1-1 1,1 1-23,1 1 1,-1-1-19,5 6 1,-2-2-1,-1 0 41,-5-4 1,-2 0 0,1 2 17,-8-8 0,2 1 59,-5 1 0,7 4 124,9 8 105,8 6 1189,9 6-2235,11 8 1804,7 7-1109,10 10 101,7 6-39,7 8-57,6 6 7,6 6 46,-9-6 1,5 4-32,0 0 0,4 4 0,-1-2-9,-7-6 1,-1-1 0,5 3-27,3 0 1,5 5 0,3 1 0,-2-2 0,-5-5-2,-2-3 1,-4-5 0,5 4 64,1 0 0,6 4 0,1 1 0,1-1 0,-2-2-40,3 2 1,0-1 0,-1-2 0,-2 0-285,-5-5 1,-2 0 0,0-1 0,1 2 185,9 4 1,2 2 0,-1-1-1,-8-5-869,-3-2 0,-4-3 820,8 5 1,-1-1 228,-6-3 0,-4-2-725,3 1-918,7 5 1274,-35-23 866,-4-2-640,-10-9 1132,-1-2-2521,-20-20 1434,6 7 0,1 1 0,-6-7 0,-4-2 0</inkml:trace>
  <inkml:trace contextRef="#ctx0" brushRef="#br0" timeOffset="1.63164E6">29680 15190 13836,'18'40'31,"1"-1"1,-1 0-1,2 3 1,1-1-140,2-3 1,2 3 0,-1-5-2455,-2-4 1,0-1 2471,5 7 1,-2-2-65,5 6 1416,-16-22-1299,-4-4 856,-5-5-783,-2-4 563,-2-2-95,-5-3 2870,-6-1-2971,-9-1 280,-31-2-2105,3 0 1527,12 0 0,-4-1 44,-6-1 1,-6-2-1,0 0-1005,1 0 1,-1 0 0,-2-1 893,6 1 0,-1 0 0,-1-1 0,2 1-206,-8-2 1,1 1-1,0-2 235,-3 0 0,0 0 1,3 0-51,13 2 1,3 0 0,-5 0-34,-6-2 1,-5-1 0,1 0-1,7 1-110,-4-2 0,3 2 5,-9-3 1,6 1-176,13 1-138,26 6-238,6 3-190,3 0-1381,17 1 350,18 2 787,8 0-62,8 2 1168,-3-1 0,-25-2 0,2 0 0</inkml:trace>
  <inkml:trace contextRef="#ctx0" brushRef="#br0" timeOffset="1.63185E6">28858 15991 12882,'-10'-8'426,"2"2"-2028,8 6 1107,0 0 1,0 0-1</inkml:trace>
  <inkml:trace contextRef="#ctx0" brushRef="#br0" timeOffset="1.63218E6">30931 16422 5798,'-16'-15'-64,"2"4"64,14 11 0,0 0 0,0 0 0</inkml:trace>
  <inkml:trace contextRef="#ctx0" brushRef="#br0" timeOffset="1.63248E6">31629 15580 13409,'-35'-28'-1137,"0"0"1,0 0 0,5 6 0,1 0 1269,-16-16 0,1 2-1370,-1 8 498,11 8-30,5 0 0,1 1 0,8 7 0,-7-10 0</inkml:trace>
  <inkml:trace contextRef="#ctx0" brushRef="#br0" timeOffset="1.63405E6">31568 15806 7377,'10'13'3901,"-2"-2"-3619,-8-11 724,0 0-799,5 0 3,-2 1 412,7 0-378,-5-1-48,2-1-26,-1 0 119,2-2 114,1-2-227,0 0 76,4-3-246,-3 1 28,5-2 75,13-11 50,-2-1-150,7-6 229,-7 2 3,6-10-233,-5 5 42,6-9 1,5-4 19,-6 7 0,0 1-1189,-6 6 1,1-2-1,-1 2 1176,8-10 1,-2 3 29,-8 7 0,-1 1-1087,0-2 1,0-1 1148,-1-1 1,0 0-216,0-1 0,0-2 117,-2 2 0,2-3 1,0-3-118,0 1 0,2-4 0,-1 0 1,0 2-192,2-6 1,0 1-1,1-3 253,-4 8 1,1-4 0,0-1 0,-1 3 0,-2 4 3,-1 1 0,-3 4 0,3-4-23,1-5 0,4-6 0,1-2 0,-1 0 0,-1 3-5,-1 1 0,-1 2 0,0 1 0,1-3 56,-2 4 0,1-1 0,1-1 0,-2 0 0,0 3 2,0-1 1,-1 0 0,-1 3 0,-1 1 163,0 0 1,-1 2-1,0 0-193,-1 0 0,0-1 0,0 0 7,6-17 1,-1 1 9,0 1 0,-2-3 4,-4 9 1,1-6-1,-1 0 1,-2 4-327,0 4 0,-2 4 1,0-4 303,2-3 0,0-5 0,-1 1 0,-2 5-23,0-8 1,-1 3 22,-1-2 0,0 0-370,0 0 0,-1-1 342,-1 0 0,1-1 1,-2 2 1,1-3-38,-3 5 1,1-3 0,-1-1 68,0 0 1,-1-2 0,0 1-6,-1 0 0,-1 0 0,-1 1 0,0 3 0,-1 1 0,-1 3-4,-5-3 0,-2 3 4,-1 0 0,-2 0-251,-1 1 1,-3 0 250,0 2 0,-3-1-15,-1 5 0,-2-2 1,-2-1 14,-2 0 0,-3-1 0,0 1-35,0-1 1,-1 1-1,0 0 28,-1 2 1,-1 1-1,1 3-71,-6-5 0,1 2 65,11 13 1,0 0 0,0 0-53,-1 0 1,-1 0 0,0 0 34,0 1 0,0 0 0,-3-2-11,0 1 0,-3-1 0,-1 0 0,-3-2-18,-2 0 0,-3-1 0,-2 0 0,0 0 1,2 2 46,-2-4 1,2 3 0,-2-1 0,-5-2-19,6 6 1,-5-2 0,-4-1 0,0 0 0,1 1 0,3 2-1,5 3 28,1 2 0,6 3 0,-1 0 0,-4-1-28,2 1 0,-4-2 1,-2-1-1,-2 0 1,-1 0-1,1 1 1,2 2 18,-4-1 1,1 1 0,-1 1 0,1 0-1,1 1 1,0-1 41,-1 0 0,1 0 1,0 1-1,0-1 1,-4 0-32,4 1 0,-4 0 1,-1 0-1,-1 0 1,2 0-1,3 2 1,5 2-1,-2-1 1,6 2 0,0 2-1,-2-2 0,0 1 0,-2-1 0,0 0 0,-1 0 0,0 1 22,0 1 0,0 0 1,0 1-1,0-1 1,-1 2-25,-4-2 1,-1 2 0,0-1 0,0 1 0,0 0-44,0 0 1,-1 0 0,1 0 0,0 1 0,0 0 26,1 1 0,1 0 0,0 1 1,-1 0-1,1 1-41,-3 1 1,0 0 0,0 2 0,1-1 0,2 1 40,-1 0 1,2 0 0,-1 0-1,-1 0 79,0 1 0,-1-1 1,-1 1-1,-1 0 1,1 1-85,1 1 1,-1 0 0,1 1-1,0 0 1,-2 0 14,-2 1 1,0 0 0,-1 1 0,0 0-1,0 0 9,0 0 0,0 0 0,0 0 1,0 1-1,1 0 39,3 0 1,0 0 0,0 1 0,1 1 0,-1-1-39,1 2 0,-1 0 1,0 1-1,2 0 0,1-1-2,0 1 1,2-1 0,1 1 0,-3 0 0,2 1 0,-1-1 0,0 1 0,-2 1 1,-1 0 13,3 1 0,-2 1 1,0 0-1,0 1 1,0 0-1,2 0-107,-4 1 1,1 0-1,1 1 1,-1-1 0,-1 1 89,3-1 1,-2 1-1,-1-1 1,1 1 0,0 0-1,0 1-5,3-1 1,-2 2-1,1-1 1,2 1-1,1-1 1,4-1 5,-2 1 0,4-2 1,1 0-1,-3 2 70,1-1 1,-1 1 0,-2 0 0,1 1 0,1 0-63,-8 4 0,2 1 0,-1 0 0,-2 3 59,3-1 0,-1 2 0,-1 1 0,0 0 0,3-1-20,6-4 1,2-2-1,0 1 1,-1 1-1,-1 1-17,0 1 1,-3 3-1,0 1 1,0-1-1,4-1 1,4-4-30,-3 4 1,5-3 0,-1 0 0,-11 8 0,-1 0 0,0 1-25,3-3 1,0 0 0,-2 2-31,4-3 1,-2 1 0,0 0 0,1-1 41,-5 4 0,2-1 0,0 1-30,9-8 1,-2 2 0,2-1 0,5-2-120,-10 8 0,7-2 447,9-9 0,2 0-835,-7 10 0,4-2-420,10-6 2092,0 0-3781,18-19 3349,13-12 1,-9 5 0,8-6 0</inkml:trace>
  <inkml:trace contextRef="#ctx0" brushRef="#br0" timeOffset="1.63438E6">23624 9956 10600,'-21'25'999,"-1"0"1,-6 10-927,7-5 0,-3 6 0,3-1-2822,0 1 0,1 0 2820,-2 2 0,0 0-39,2 0 1,-2 3 49,0 2 0,-2 4 0,3-2-42,-1 6 1,1-1-313,4-10 1,0 1-1,4-4 272,3-4 0,6-4-454,21 14 596,5-14 1473,23 5-1526,-6-21 1,9-5-77,-4-5 0,7-3 1,3 0-1,-2-1-197,-8 1 0,-1 0 1,2-1-1,4-2 191,-2-1 0,5-1 0,2-1 1,3-1-1,-2 0 0,-2 0 1,-4-1-53,9-1 0,-6 0 0,1-1 0,7-1-180,-13 2 0,3-1 0,4-1 0,3 0 0,0 0 0,1 0 0,-1-1 0,-2 1 0,-2 1 225,3-1 0,-1 1 0,-2-1 0,0 1 0,-1 0 0,0 0 0,0 0 0,4-1 0,1-1 0,0 0 0,-2 1 0,-2 0 0,-3 1 0,1 1 0,-1 0 0,1-1 0,0 1 0</inkml:trace>
  <inkml:trace contextRef="#ctx0" brushRef="#br0" timeOffset="1.6357E6">31383 15498 10499,'18'2'538,"-3"0"-111,13-22 0,3-8 108,-1 4-210,2-3 0,8-7 0,-3 1-163,-3 1 1,-2 0-1770,8-6 1,0-2 1632,-5 3 1,0-2-75,-7 7 1,1-2-1,0 1-79,5-7 0,3-5 67,-6 8 1,4-7-1,2-3 1,-1 0-1,-2 2-495,0-1 1,-3 0-1,1 1 1,0-2 577,-1 3 1,2-2 0,0 0-1,-2 0 1,-1 2-226,-1-2 0,-1 0 0,-2 3 0,-2 1 231,0-1 1,-3 3 0,0 0-477,0-1 1,-2 1 0,0-1 512,-1 3 0,-1-1 1,0-4 235,0-7 1,0-6 0,-1-2 0,-2 2-145,-3 8 0,-2 1 0,-1-1 0,0-1-110,0 4 0,1-3 0,-1 1 0,0 0 0,-3 3 28,0-13 1,-3 2-1,-1 1 36,-1-3 0,0 0 0,0 3-59,0 11 0,0 2 1,0-3 41,0-6 0,0-5 0,0-1 1,-1-1-118,1 11 1,0-2 0,0 0-1,0 1 1,-1 1 34,1-5 0,0 3 1,0-1-1,-1-1 38,1-8 0,0-3 0,0 2 1,0 5 121,0 8 0,0 4 0,0 0-173,0-2 0,0 0 0,0-1-12,0 3 0,0-2 0,0-3-84,-1 0 1,-1-5 0,0-3 0,0 0 0,-1 3 13,0 5 0,-1 1 0,0 0 0,0 0 0,-1-2 82,0-7 0,1-3 0,-2 0 0,1 2 0,-2 2 83,0 0 1,-1 3 0,-1 1 0,-1-1-65,-2-1 1,-1-1 0,0 1 0,0 3-18,-1-4 1,0 2 0,-2-6 3,3 15 0,-2-5 0,-1-2 0,0-2 0,-2-1 0,0 1 0,1 3-20,-3-5 0,-1 2 0,0 0 0,-1 0 0,1 0 0,-1 0 14,1 0 0,0-1 0,0 0 0,0 0 0,-1 1 0,0 1 0,1 2 0,-2 0 0,1 0 0,-1 2 0,2 2 0,1 4-19,-8-12 0,3 6 1,-1-1-120,-1-2 0,0 0 1,-1 1 116,0-1 0,1 1 1,-4-2 18,7 10 0,-3-3 1,0 0-1,-1 0 1,-1-1 1,-2 0 0,-2-1 0,1 0 0,-2 0 0,1 0-41,0 0 1,0 0-1,-1 0 1,0 0 0,-1 2 41,1 1 1,-1 0 0,-1 1-1,1 2 1,2 2 49,-1 0 1,1 4 0,0 0 0,0 0-37,-1 0 0,-1 0 1,0 0-1,0 1-13,0 0 0,1 1 0,-2 0 1,-5-4 19,5 5 0,-4-2 1,-3-2-1,-1-1 1,-1 1-1,1 0 0,1 1-36,-3-1 1,2 1-1,-1 0 1,0 1 0,0-1-1,-2-1 7,1 1 1,-1-2 0,-1 0-1,-1 0 1,1 1 0,1 0-1,2 3-8,0 1 1,2 1 0,0 2-1,2 0 1,0 1 0,2 1 12,-9-4 1,3 2-1,0 0 1,0 1-1,-2-1 0,1 1 0,-2-1 0,1 1 2,-1 1 0,-1-1 0,1 1 0,-1 0 83,1 1 0,0 0 0,-1 0 0,-4-1-64,9 5 0,-3-1 0,-2-1 0,-1 1 0,0 0 0,0 0-11,-1 0 1,-1 1-1,-1 0 1,1 0-1,-1 1 1,0-1-9,1 1 0,-1-1 0,0 1 0,0-1 0,0 2 0,1 0-15,1 2 1,1-1-1,-1 2 1,1 0-1,1 0 1,3 2-2,-10-2 1,3 2 0,0 1-1,0-1-8,-1 1 0,-2 0 1,1 1-1,0-1 3,-2 1 1,0 1 0,-1-1 0,1 2 64,11 1 1,1 0 0,-1 1 0,-1 0 0,-3 0-71,4 1 1,-2 0 0,-2-1 0,0 1 0,-2 0-1,1 1 1,0-1-80,-3 1 0,-1 0 0,0 1 0,0-1 0,-1 1 0,1 0 0,0 0 97,-1 0 0,1-1 1,-1 1-1,0 1 1,1-1-1,-1 1 1,1 0-2,2 0 0,0 1 0,0-1 1,0 2-1,1-1 0,-1 1 0,0 0 10,-1 1 0,-1 1 0,0-1 1,1 1-1,0 1 0,1-1 1,2 1 59,-7-1 1,3 0 0,1 1 0,-3 1 0,-6 0-61,13 0 1,-3 1 0,-4 0-1,-1 0 1,-2 1 0,-1 0-1,0 1 1,0 0 0,2 0-1,3 1-30,-1 0 1,0 1-1,2 0 1,0 1 0,0 0-1,0 1 1,1-1-1,-1 0 1,0 0 28,0-1 1,0 1 0,-1-1 0,1 0 0,0 1 0,0-1 0,1 1 0,0 0 0,1 1 6,-3 0 1,0 1 0,-1 1 0,2 0 0,0 0-1,3-1 1,3 1 0,3-1-8,-12 4 1,5-1 0,3 0 0,-1 1 3,-1 0 0,0 1 0,1 0 1,0 0-5,1 0 0,1 1 0,0 0 0,-3 2-48,8-2 0,-1 0 0,-1 2 0,-2 0 1,-1 1-1,0 2 37,3-2 1,-1 2 0,-2 1 0,0 0 0,-1 1 0,1 0 0,1-1 0,1 0-4,0-1 0,2 0 0,0-1 0,0 1 0,1-1 0,-1 2 0,-1 0 13,-5 3 1,-2 1-1,-1 1 1,1 0 0,2 0-1,2-1 1,5-3 13,-5 5 1,4-3 0,3-1-1,0 2-13,-1-1 0,0 1 0,1 0 0,0 0 9,3-1 0,0 0 0,-1 1 1,0 1-10,1 0 0,-2 3 0,0 0 0,2-1 0,1-1 0,2-1 0,3-2 0,-1 1 0,-1 2-22,-3 3 1,-3 4 0,0 0 0,3-1-1,3-3-19,3-2 0,3-2 0,0 2-90,-2 2 0,-1 2 0,1 0 1,4-4-138,-2 3 0,3-2-1,-5 6 0,0 1-191,1-3 1,1-3-674,7-9 1,0-1 530,-3 5 0,2-4-538,-1-4 1140,14-14 0,5-2 0,2-3 0</inkml:trace>
  <inkml:trace contextRef="#ctx0" brushRef="#br0" timeOffset="1.63598E6">19663 6733 12020,'-22'6'140,"-19"17"0,0 5 294,4 5-136,-7 2 0,-1 4 247,15-2 0,5-1-3144,6-9 1,1 1 2679,-3 7 1,3 1 2,6-3 0,3 0 1242,-1 16-1375,4-8 0,3-2-66,8 6 7,8-7 0,8-2 107,6-15 0,3-5 102,7 7 0,2-4-7,5-9 0,3-4-575,1-4 1,3-3 0,0 0 480,-6-1 0,-1-2 0,3 1-25,1-1 1,4-1-1,0 0 1,-1-2-41,-7 0 1,0-1-1,-1 0 1,1-1-108,4-1 0,0-1 0,1 0 0,1 0-45,2-1 1,1-1-1,0-1 1,1 1-565,1-1 1,0-1-1,1 0 1,3 0 780,-8 1 0,4 0 0,2-1 0,-1 0 0,-4 1 0,-5 1 0,7-1 0,-6 1 0,2-1 0,-2 2 0,-1-1 0,1 1 0,0-1 0</inkml:trace>
  <inkml:trace contextRef="#ctx0" brushRef="#br0" timeOffset="1.63718E6">31629 14985 6098,'4'5'4152,"-2"-1"-2797,-2-4-1027,54-44-3,-26 18-157,-3 3 1,6-5 0,-3-2-1804,3-12 0,-3 0 1639,-2 6 0,-1-1 99,5-11 1,-3 2-96,-9 14 1,-1 1 19,1-3 0,1-1 272,1-3 0,0-2-304,1-3 1,2-3-1,-1 1-693,-4 7 0,-1 3 0,0-4 697,7-10 0,0-3 0,0-2 161,-5 12 1,-1-1 0,1-1 0,-1-2-437,-1-1 1,0-2 0,1-2-1,-2 0 1,1 3 294,0-4 0,1 3 1,-2-1-1,-1-5-48,-2 3 0,-1-5 0,-1-2 0,0 0 0,-3 2 0,-2 5 47,-4 0 0,-2 4 0,-1 0 0,-1-1-133,2 3 1,-1-3 0,1 1 0,-2 0 0,-2 3 125,-3-15 0,-3 3 1,-1 3-13,1 13 0,-1 2 0,-1 0 11,0-2 0,0 1 0,0 0-22,-2-1 0,0 0 0,0 0 8,-1-1 0,1 1 0,-1 0 3,0-1 0,0 0 0,-1 1 23,0-1 1,0 0-1,0 1-11,0-1 0,-1 1 1,0 0 136,0 1 1,0-1 0,-1 2-124,-1 0 0,0 0 0,0 1-26,-1 1 0,-1 1 0,0-1-33,0 2 1,-2 1-1,0 0-45,0 0 0,-2 1 0,0 1 78,-1 1 0,0 0 0,-4-1-20,0 2 0,-3-1 1,-3 0-1,-4-1-18,3 5 1,-3 0 0,-4-1 0,-1 0 0,0 0 0,1 1 0,3 2 29,-3-4 1,2 2 0,1 1 0,-2-1-1,-4 0 2,4 3 1,-5-2-1,-3 0 1,-1-1-1,0 1 1,2 2-1,4 2 1,4 3-4,-4-1 1,5 3-1,1 2 1,-3-2 1,0 1 1,-1-2 0,-2 1 0,0 0 0,0 1-50,0 0 0,-1 1 1,1 1-1,-2 0 1,0 0 57,-3-1 1,-1 1 0,0 0 0,-1 0 0,1 1-3,-1-1 0,0 0 0,0 0 0,1 1 0,-1 0-2,1 1 1,0 1 0,1 0 0,0 0 0,3 1 35,0 1 0,3 0 1,0 1-1,-1 0-56,-1 0 1,0 0-1,0 1 1,0-1 21,-1 1 0,-1-1 0,1 1 0,0 0 0,0 1 0,1-1 0,-2 1 0,-2 0-13,-2 0 1,-4 0 0,-1 1-1,-1-1 1,0 2-12,8 0 0,-2 1 0,1 1 1,-1 0-1,0 0 0,0-1 16,0 1 1,0 0-1,-1 0 1,1 0 0,0 1-1,0 0-3,1 1 0,-1 1 1,1 0-1,0 0 1,2 1-1,1 0-12,-9 1 1,2 1 0,2 1-1,-1-1-14,-2 2 0,-1 0 0,1 1 0,0 0 14,1 0 1,1 0-1,-2 0 1,-5 3 12,15-2 1,-4 0 0,-2 2 0,-1 0 0,-2 0 0,0 1 0,0 0 0,1 0-8,4 0 1,1 0 0,-1 0 0,0 1 0,-1-1 0,1 1 0,0 0 0,-1 0 0,1 0 16,0 0 0,0-1 0,0 0 0,0 0 0,1 1 0,-1-1 0,0 1 0,-1 1 0,1 0 0,-2 1 0,-2 0 0,-1 2 0,0 0 0,0-1 0,3 1 0,1-1 0,4 0 0,4-2-3,-15 6 1,8-2 0,2 0 0,-4 1-40,2 0 1,-2 0 0,-2 1-1,2 1 1,0-1-30,3 1 0,1 0 1,0 1-1,2-1 1,1-1 2,1 1 1,2-2 0,0 1 0,-1 0 5,1 0 0,-2 1 1,0 0-1,2 0 1,3-2-111,-6 4 0,4-2 1,1 0 53,2-1 0,1-1 0,1 0-428,-12 6 0,1-1-420,-3 3 1,3-2 612,17-8 0,3-2 353,-3 0 0,5-2 0,13-5 0,7-7 0</inkml:trace>
  <inkml:trace contextRef="#ctx0" brushRef="#br0" timeOffset="1.63748E6">24014 9894 9883,'-40'24'516,"0"1"0,-1-1 0,1 0 1,-11 7-1,3-1 0,8 1-1928,13 0 1,5 1 1501,0-1 0,1 3-30,-4 10 0,4 5-859,9-10 1,3 2 0,1-2 830,-2 11 0,5-1 27,5 5 0,10-3 5,16-12 1,8-5-37,-6-6 0,6-2-27,-2-5 1,6 1-1,4-1 1,4-4-62,-1-5 1,6-3 0,3-2 0,2-1-1,-1 0 1,-2 0-338,3 3 1,-2-1 0,0 0-1,1-1 1,4-2 329,-11-1 0,3-1 0,1-1 0,2 0 1,-1-1-1,-1 0 0,-1-1 0,-3 0-198,12-1 0,-3-1 0,-2 0 0,0-1 0,1 0 97,-5 0 0,-1 0 0,1 0 0,1-1 0,-1 1 0,1-1-70,0 1 0,-1-1 0,0 0 0,1 0 0,4 0 0,3 0 238,-12 1 0,5 0 0,2 0 0,3 0 0,0 0 0,1-1 0,-1 1 0,-1 0 0,-4 0 0,-3 1 0,-4-1 0,10 0 0,-6-1 0,-4 1 0,2 0 0,5 0 0,5 0 0,1 1 0,-1-1 0,1 0 0,-1 0 0,1 0 0,-1 0 0</inkml:trace>
  <inkml:trace contextRef="#ctx0" brushRef="#br0" timeOffset="1.64114E6">24877 15334 12806,'46'-7'-108,"0"0"0,-4 1 0,-2 1-10,15 4-8,-17 4-39,11 4 299,-31 10 12,-7-2 8,-18 6 106,-29 4-86,0-3 218,-8 2 1,-3 1-111,17-10 1,1 0-927,-7 4 0,1-2 644,3 2-87,21-11-67,4-1-14,4-2-221,6 4-79,33-2 322,-5-1 60,-3-3 1,3-2-120,3-4 1,0-2 1241,19-2-1574,-10 0 1,-2 0-961,2-1 402,2 1-73,-27 5-145,-9 2 1313,-5 0 0,-4 0 0,0 0 0</inkml:trace>
  <inkml:trace contextRef="#ctx0" brushRef="#br0" timeOffset="1.64133E6">24774 15868 6518,'-5'-5'4558,"2"1"-4558,3 4 762,0 0-1034,96 3 144,-54-4 1,2 1-516,2 0 0,5 2 1,-3-2 642,5 0 0,-2-1-769,0 0 1,-2 2 233,-13-1 1,0 0 534,15 0 0,-5 1 0,-14 0 0,0 0 0</inkml:trace>
  <inkml:trace contextRef="#ctx0" brushRef="#br0" timeOffset="1.64173E6">25718 15170 9662,'12'6'3873,"-3"-2"-3296,-9-4-199,0 0-149,-8 14-167,1 1-59,-10 17 42,1 4-43,-4 6 13,7-11 1,1 3-40,-2 5 1,1 0-1091,2-7 0,0-1 1038,2 0 1,2-4-258,2-6-161,2-4-139,0-5-3685,3 0 4318,-1-7 0,1 0 0,0-5 0</inkml:trace>
  <inkml:trace contextRef="#ctx0" brushRef="#br0" timeOffset="1.64244E6">26026 15190 7414,'-4'2'8495,"2"-1"-8495,2-1-756,9 4 675,29-1-329,-4 0 0,2 0 338,-5-2 1,0 1-1,8-1 1,-5 0 69,-11-1 77,-2 0-8,-16 0-67,-2 0 14,-3 0 31,-5 2-9,3-2 118,-5 0-64,5 0-28,0-2-18,1 2 74,0 0-118,-1 0-34,-1 0-136,-3 0-91,2-1-1117,-11 1-2094,-8 0 2232,1-1 1240,-10 1 0,23 0 0,-3 0 0</inkml:trace>
  <inkml:trace contextRef="#ctx0" brushRef="#br0" timeOffset="1.64289E6">26170 14903 5826,'9'3'5342,"-2"0"-3211,-7-3-1679,0 0 239,-13 11-478,1 0 56,-13 12 338,-9 13-351,11-8 1,-1 1-368,5-5 1,0 0 111,-2 4 0,2-1-29,2 8 23,6-9-132,0 14-227,8-7 274,1-5-61,5 2-17,1-19 70,3 1 213,9 1-421,13-3 180,1 1-33,8-4-57,-11-6 34,2 0-395,25-2 325,-13-4 199,8-1 53,-24-6 8,-5-6 56,-6 0 9,6-8-28,5-23-3,-12 23-42,8-21-543,-15 24 352,-3 6-1214,1-10-1056,-2 14 2461,-1 0 0,-1 9 0,0 4 0</inkml:trace>
  <inkml:trace contextRef="#ctx0" brushRef="#br0" timeOffset="1.64315E6">25862 15560 12722,'-15'2'2009,"3"-1"-1466,12-1-543,0 0-543,133 5 211,-85-4 0,4 0-1225,-6 0 1,8 0-1,4 0 1,-3 0-1,-8 0 623,12-1 1,-6 0 933,-5 0 0,1 0 0,-12 0 0,-14 0 0,-5 0 0</inkml:trace>
  <inkml:trace contextRef="#ctx0" brushRef="#br0" timeOffset="1.64333E6">26272 15621 6291,'-8'-3'6084,"2"0"-5686,6 3 706,-63 61-964,26-16-935,0-6 0,2-2 426,11 0-33,19-24-365,3-4-3850,8-3 4617,11-10 0,-6 5 0,4-8 0</inkml:trace>
  <inkml:trace contextRef="#ctx0" brushRef="#br0" timeOffset="1.64348E6">26354 15662 7724,'7'9'5001,"-1"-1"-4782,-6-8 277,-41 46-614,25-24-1136,-8 8 0,2 0 383,12-8 170,5 0 701,8 5 0,-3-14 0,6 2 0</inkml:trace>
  <inkml:trace contextRef="#ctx0" brushRef="#br0" timeOffset="1.64393E6">26806 15416 13577,'-45'32'-66,"0"0"1,8-6 0,8-1-507,18 9-16,14-9 62,6-1-90,6-2-1098,18-1 311,16-12 1403,-9-6 219,2-13 8,-26-15-180,-8 3-4298,-2-19 4366,-5 16 167,-1-6 1463,0 8-1110,0 8 267,0-1-603,0 11 93,0 5-593,8 4 3587,2-1-3487,11 1-352,15-4 234,-5 0 74,12 0 191,-8 0 0,0 1-1316,4 3 1383,-6-3 0,-2 4-387,-7 13 509,-12 0 93,0 25-169,-23-2 1,-5 1-219,9-12 0,-1-1-412,-15 21 0,-1-4-201,3-13 672,-4 0 0,0-2 0,9-10 0,-15 13 0</inkml:trace>
  <inkml:trace contextRef="#ctx0" brushRef="#br0" timeOffset="1.6449E6">27483 16196 12958,'-47'-4'178,"-1"0"1,0 0 0,0-1 0,1 1 0,-4-1 0,5 0 0,-5 0-95,4 1 1,-6 1-1,-1 0 1,3 0 0,6-1-2804,-12-1 1,3 0 2780,6 0 1,-3 0 0,-3-1 0,9 1 1,-3-2 0,-2 0 0,0 0 0,1-1-269,2 1 0,1 0 0,0 0 1,-1 0-1,-1 0 221,-8-2 0,-2 0 0,-1 0 1,1 0-1,3 0-6,-4 0 0,2-1 0,1 1 1,0 0 45,10 2 1,0 0-1,-1 0 1,0 0-1,-1 0-64,1 0 1,-2 0 0,0 1-1,-1-1 1,-1 0 0,1 0-2,-4-1 0,-1 1 0,0-1 0,0 0 0,1 0 0,2 1-216,-1 0 1,0-1-1,2 2 1,2-1-1,2 0 215,-16-1 1,4-1 0,10 2-49,14 2 1,5 0 875,-26-2-1440,13 2 1,0 0 109,-10 2 1096,18 0 1,2 1-837,3 2 1814,7 1-1472,8-1 207,-1 2-151,12-2 3331,1 0-3258,3 0-219,3-4-3,-1-4 362,2-2-530,2-9 23,0-5 139,-1 4 1,0 0-28,-2 10-23,1-1 56,2-3-104,9-13-33,3-8 0,3-4 40,-7 12 1,0 0-575,3-8 1,3-4 0,-4 5 628,8-15-287,-3 8 0,3-2 298,4-1 1,2 2 30,-7 7 0,2 0-13,5-5 1,0 3 12,-5 9 1,-1 2 2,14-13 35,2 4 1,4 1 77,-4 11 1,0 2-69,-1-2 0,1 1-309,-2 7 0,-3 3 270,3 3 50,-2 2-1293,15 0 1318,-13 2 48,11 2 83,-14 2-50,2 0-78,3 1 42,-5 2 0,2 1-54,-7 0 1,1 0-834,12 3 0,3 1 812,-7 0 1,2 2-1,-2-1 510,11 3 0,1 0-544,-5-1 1,4 2 0,-3-2-408,-7-1 1,-3 0-1,1-1 391,2 2 0,1-1 0,3 1 17,2 0 0,5 2 0,0-1 1,-2 0-18,3 0 1,-3 0 0,7 2-175,-13-4 0,6 1 1,3 1-1,1 0 0,-1 0 1,-3-1-1,-4 0 173,3-1 0,-5 0 0,-1-1 0,5 1 47,6 1 1,5 1 0,1 1 0,-3-2 0,-6 0-48,0-1 0,-6-2 0,0 1 10,-1-1 0,-1 0 0,2 0-44,8 3 1,2 0-1,-3 0-50,3-1 0,-1 1 15,-6 0 0,2 0 0,-4 0 71,-1 2 1,-5-1 105,-8-3 0,-3 0 152,12 8 962,-38-14-1017,-2 1 2274,0 11-2395,0 21-78,0-1 1067,-2 16-941,-4-13-51,-5 7 14,-5 8-70,2-10 0,-4 5-556,0-4 0,-2 3 0,1-2 518,3-6 1,0-2 0,0 1-27,-4 5 1,0 0 0,0-3-66,-2-1 1,0-3-388,-1-3 0,0-1 226,5-5 0,0-2-1678,-14 8 53,25-27 2153,1-10 1,5 3 0,-1-5 0</inkml:trace>
  <inkml:trace contextRef="#ctx0" brushRef="#br0" timeOffset="1.64858E6">25328 15909 5933,'-23'-5'1469,"4"1"-1485,-12 5 0,-2 2 388,4-2-281,-11 0 0,0 0-7,10-4 179,0-2 551,-2-1 96,-14-1 613,-11-1-654,8 2-1023,8 1 548,27 5-153,11 0-249,2 0 857,33 11-617,-5-1 1,4 2-184,9 1 0,2 0-1464,8 3 1,4 0 1426,-3-5 0,3 0 1,-2-1-14,-9-1 0,0-1 0,5 0-329,-1 0 0,7 0 0,4 1 0,1 0 0,0 0 0,-5-1 311,-2 0 1,-2 0-1,-1-1 1,1 1-1,1 0-264,-1-1 0,2 1 0,0-1 0,1 1 0,-2 0 1,-3-1 257,9 2 1,-3 0-1,-1-1 1,-1 1-245,-3-1 0,-1 0 0,-2 0 0,-2-1 188,0 0 1,-3 0 0,3 1 94,2 0 1,4 1-1,-2-1 1,-8-1-7,-7-1 1,-5 0 80,28 5 1558,-75-15-1835,-25-5 133,16 3 1,-6-2 140,-4 0 0,-8-1 1,-4 0-1,2 0 15,1 1 0,-1 0 0,-1 0 0,-1-1-81,3 1 0,-2 0 0,-1-1 0,1 1 0,1 0-40,-6 0 0,3 0 0,-1 0 0,-1 1 46,7 0 1,-1 1 0,0 0 0,0 0 0,3 0-392,-3 0 0,3 0 0,-1 1 1,-2-1 385,2 0 1,-3 1 0,-1-1 0,0 0 0,1 1 8,0 1 0,0-1 0,1 1 1,1 0-1,1 0-390,-13 0 0,3-1 0,-2 1 360,6 0 0,-4 0 0,2 1 0,5 0-18,6 0 1,3 2-1,2-1-9,-12 1 1,2 0 244,8 0 0,2 0-319,-16 1 1318,19 0-1567,36 9 490,34 2 0,16-1-101,-10 0 0,4-1-13,4 0 0,5 0 0,-1-2-25,-11-3 0,-1-1 0,1 0-2,4 0 0,1-1 0,6 1 29,-5-1 1,6 1-1,3-1 1,3 1 0,1 0-1,-1 0-53,-10 0 1,1 0-1,0 0 1,1 1-1,0-1 1,1 1 0,-1-1-1,0 0-143,-1 0 0,0 0 1,1 0-1,-1 0 1,1 0-1,-1 0 0,-1 0 1,0 1 100,6 0 0,0 0 0,1 0 0,-2 0 0,-2 1 0,-3-1 1,-5 0-517,16 1 0,-7 1 0,-2-1 124,-2 0 0,-2 0 0,-1-1 35,-7 1 0,-1-1 0,-1 0 424,17 2 0,-6-1 0,1 1 0,-9-2 0</inkml:trace>
  <inkml:trace contextRef="#ctx0" brushRef="#br0" timeOffset="1.6631E6">20587 16586 8962,'-17'-38'419,"1"-1"0,4 6 0,0-3-274,-2-7 1,-2-6 0,3 2-1832,5 7 0,2 1 0,1-1 1888,0-2 1,1-1-1,2 0-48,1-1 0,2 1 0,2-1-414,1 1 1,1 0 0,2 0 271,1 0 0,1 1 1,4-2-111,3 1 0,3-3 0,1 1 0,1 2 122,1-2 0,1 2 1,2 0-185,-1 2 1,3-2 0,1 1 0,-1 4 201,2 3 0,1 2 0,3 1-7,2 0 1,4-1 0,2 1 0,-2 2-24,3-1 0,0 2 1,5-1-21,-1 3 1,6-1 0,3-1-1,-1 2 1,-4 4 2,-5 4 1,-3 2 0,1 2 0,2-1 3,2 0 0,3-1 0,1 1 0,0 1 0,-3 2 1,2 2 0,-1 1 0,-1 2 0,0 1-3,3-1 1,1 2 0,0 1 0,0 0-76,1 1 0,0 1 1,1 0-1,-1 2 78,2 1 0,-1 2 0,0 1 0,1 0 0,-1 1 0,1 1 0,-1 1 0,1 1 0,-2 2 0,0 1 0,1 1 0,2 3 16,-9-1 1,3 3 0,2 1 0,-1 0 0,-1 1 0,-3 0-17,-1-1 0,-3 1 0,0-1 0,0 2 0,1 1-11,1 0 0,2 2 1,0 1-1,0 1 0,-3 0 1,-3-1 7,4 6 1,-3-1 0,-3 2 0,0 0 6,-2 1 1,0 1 0,-1 1 0,-1 0-64,-3 2 0,0 0 0,-1 1 0,-3 1-27,-1-1 0,-1 0 0,-2 3 0,-1 3-56,-4 1 1,0 4 0,-2 2 0,-3 2 0,-2 0 37,-4 1 1,-2 2-1,-3 1 1,-2 0-1,0 0 104,1-1 0,-1 1 0,-2 0 0,-2-1 0,-3-1 55,-3 0 1,-3-1-1,-2 0 1,-2-2 0,-1-4 64,-3-2 0,-2-3 1,-2-2-1,0-1 25,-2 1 0,-1-1 0,-1-1 0,-2-1-28,0-1 1,-1-1 0,-2-1-1,-1-1 29,0-1 1,-2-1 0,0-2 0,-2-1 30,0 0 0,-1-2 0,-2-1 1,1-1 36,-1-1 1,1-1 0,-3-2 0,-5 0 51,2-4 1,-5 0 0,-3-1 0,-3 0 0,1-1 0,2-1 0,4-1-194,-1 0 1,4-1 0,0-1 0,-1 0 0,-4 0-12,0 0 1,-4 0-1,-2-1 1,-2 1-1,2-1 1,3-2-1,4 0-21,-8-2 0,6-2 1,1-1-1,-1-1 11,-2 0 0,1-1 0,-1-1 0,0 0-37,-1-1 0,0 0 1,0-1-1,0-1 30,0-1 1,-1-1-1,0-1 1,-1 0-30,13 1 0,0 0 0,-1 0 0,0-2 1,-3 0-24,-4-3 1,-3 0 0,-1-2 0,-1 1 0,2-1 0,2 0-17,2 0 1,3 1 0,1-1 0,-1 0-1,-2-2 22,0 0 0,-3-1 0,0 0 0,0-2 1,2 1-1,5-1-27,-6-3 0,5-1 0,2-1 0,0-1-16,2-1 1,0-1-1,1-2 1,2 0-44,1-2 0,1 0 1,1-2-1,2-1 43,1-1 0,1-2 0,2-1 0,1-1-56,1-1 1,2-1 0,0-1 0,3-1 71,0 0 0,2 1 0,2-4 0,1-5-38,7 4 0,1-5 1,1-4-1,1-2 1,1 1-1,2 2 1,0 4 47,2-1 1,0 5 0,3 0-1,0 0 1,1-5 15,0 1 0,0-5 1,1-2-1,1 0 1,2 1-1,1 4 1,4 4-19,5-4 0,4 4 1,2 4-1,2-1 20,1-1 0,1 0 0,3 1 0,1 2-49,1 0 1,1 1 0,3 1 0,5-1 0,-3 8 0,3-2 0,3 1 1,3 1-1,3 0 0,2 1 7,-5 8 1,3-1-1,3 2 1,2 0 0,1 0-1,1 1 1,-2 1 0,0 0-1,-2 0 41,-1 0 0,-1 0 0,0 1 0,-1 0 0,0 1 0,1 0 0,1 1 0,2 1 17,2 1 1,2 0 0,2 0 0,1 1 0,0 0 0,-1 2-1,-2 2 1,-2 1 0,-4 2 19,12 1 0,-5 3 0,-2 2 0,0 2 0,0 0-27,1 2 1,1 1 0,-1 1-1,0 1 1,0 2 3,-1 1 1,-1 1-1,0 1 1,0 2 0,-1 2-14,0 1 1,-2 2 0,1 2-1,-2 1 1,0 1 41,-2 1 1,-1 1-1,0 1 1,-1 3 0,1 4-23,-7 0 0,2 3 0,0 3 0,-1 2 1,-1 0-1,-1 0 0,-3-2-20,5 7 0,-3-2 0,-1 1 1,-2 2-1,2 2 15,-6-5 0,1 3 1,0 1-1,-1 1 1,-1 0-1,-2-1 1,-4-1 16,0 5 1,-3-1-1,-3 0 1,-2 0 0,0 0-20,-2 1 0,0 0 0,-2 1 0,-1-1 0,-1 1 43,-2-1 1,0-1-1,-1 1 1,-2 0 0,-2-1-48,-1 10 1,-2-1-1,-3 1 1,-5 1 14,0-13 0,-1 2 0,-3 1 0,-3-1 1,-4 0-1,-3-2-12,-6-3 1,-5 0-1,-4 0 1,-3-2 0,-1-1-1,2 0 1,1-1-95,1 2 0,1-1 0,1 0 0,-1-2 0,-3-1 0,-2-2 72,-2-3 0,-4-1 0,-2 0 1,-1-3-1,1-1 0,2-3 1,3-4-118,-10 2 0,4-5 0,1-3 0,-1-1-63,-1 1 1,0 0 0,0-2 0,0-1-262,1 0 1,0-2-1,1 0 1,0-2-398,1 0 1,0-1-1,2-1 1,0-1 74,-9 1 0,2-1 1,0-2 771,-2-2 0,1-2 0,6 0 0,10 2 0,5 0 0,1-4 0,0 1 0</inkml:trace>
  <inkml:trace contextRef="#ctx0" brushRef="#br0" timeOffset="1.66367E6">24343 16894 10216,'38'-16'-46,"-1"0"1,-7 4-1,1-1 210,18-7 0,5-2-1853,-13 7 0,0 0 0,0 0 1756,8-2 0,0-1-37,-5 3 0,1-1 0,-3 1 125,4-1 0,-2 1-157,-2 0 1,-1-1-45,-4 2 0,-1 0-82,-5 2 1,-2-1-556,18-7 948,-12 3-265,-12-5 0,-12 13 0,-4-4 0</inkml:trace>
  <inkml:trace contextRef="#ctx0" brushRef="#br0" timeOffset="1.66386E6">24897 16401 11510,'-4'-5'655,"1"1"278,3 4-429,94 3-4988,-43 1 4565,-12-2 0,7 1 1,-4 1 299,-2 4 0,-5 6-112,-3 14 1,-4 6-217,-3-6 0,-5 2-53,-10 16 0,-10 1-129,-10-10 1,-6-2-203,-5 3 1,-4 1-205,-2 0 0,-5 1 535,2-10 0,-6 3 0,0-1 0,5-4 0,3 0 0,0-2 0,-4 0 0,-1 0 0,1 0 0</inkml:trace>
  <inkml:trace contextRef="#ctx0" brushRef="#br0" timeOffset="1.66553E6">20648 16832 10205,'-30'-38'-152,"1"-1"0,6 4 0,-1-4 35,2 5 1,-3-5 0,-1-2 0,4 1-316,-2-6 1,4 0 0,1-1 425,-1-3 1,2-1-1,2-7-480,8 10 0,1-6 0,1-3 0,1-1 0,2 2 0,0 5 556,1-2 1,1 4 0,2 0 0,3-6-44,1 5 0,3-6 0,0-3 0,2 0 1,2 1-1,1 4 0,1 8-352,5-1 1,1 7 0,2 2 0,3-1 311,0-2 1,3-1 0,1 0 0,1 1 0,0 4-262,2 2 0,-1 3 0,3 2 0,6-3 65,-4 7 0,6-2 1,3-1-1,3-1 1,1 1-1,-1 1 1,-1 1-1,-4 2-73,9-4 1,-4 2-1,0 1 1,1 1 0,5-2 281,-11 5 0,3 0 0,1-2 0,3 1 0,0-1 0,-1 1 0,-1 2 0,-1 1 0,-4 3 0,12-2 0,-3 3 0,-2 2 0,0 1 0,1 0 0,2 0 0,0 1 0,1 0 0,-1 1 0,1 2 0,-1 0 0,1 0 0,0 2 0,0 1 0,0 0 7,-1 0 0,-1 1 0,1 1 0,1 2 0,3 1 26,-7 2 0,2 2 0,1 0 0,2 2 0,0 1 0,-1 1 0,0 1 69,-1 1 1,0 2 0,1 1 0,-1 1 0,0 0 0,-1 1-1,1 1-50,-1-1 1,0 0-1,0 0 1,0 1-1,-1 1 1,-1 1-1,-1 2-4,3 3 1,0 1-1,-2 2 1,-1 1 0,-3 0-1,-4 0 5,4 6 1,-6 0-1,-1 1 1,-2 2-20,-2 0 0,-1 1 1,-2 2-1,-2 1-33,-3 0 1,-1 2-1,-2 0 1,-2 1 14,-3 2 0,-1 0 0,-2 1 0,-2 0 117,-2 1 1,-1-1-1,-3 2 1,-4 6-120,-4-5 0,-3 6 1,-3 3-1,-1 2 1,-2-1-1,1-2 1,-1-5-9,0 1 1,0-4 0,-1-1 0,-2 1 0,-1 3 17,0 0 1,-2 5 0,-1 2 0,-1 0 0,-1-1 0,0-4 0,-1-6 45,-7 5 0,0-6 0,-2-3 0,0 0 93,-2 1 1,0-1 0,-1-1 0,-2 0 62,1-3 1,-2 0 0,-1-1 0,-1-1 21,1-2 1,-1-1 0,-1-1 0,-4 0-15,-3-1 0,-4-1 0,-2 0 1,-2-1-1,-1-1-71,6-6 0,-2-1 1,-1-1-1,-1-1 1,1 0-1,-1 0-110,0 1 0,0-1 1,-1 0-1,1-1 0,-1-1 1,0-2-39,-1 0 1,-1-2 0,0-1 0,0-1 0,2 0 0,1-2 9,2-2 0,2 0 0,0-2 1,1 0-1,-1 0-25,-2-1 0,0 0 0,0-1 0,0 0 0,0 0 12,-1-1 0,0-1 1,-1 1-1,1-2 1,-1 0-13,0 0 0,0-1 0,-1-1 0,1 0 0,-1 0 113,0-1 0,0-1 0,0 0 0,-1-1 0,1-1-113,1 1 0,1-1 0,0 0 0,-3-2 0,-3-4-31,5 0 0,-4-3 0,-3-2 1,-1-1-1,0-1 0,1 0 1,3 1-1,5 0-24,-8-3 0,6 1 0,1 0 0,0-2 1,-4-2 25,9 4 0,-4-2 0,-2-2 1,0 0-1,0-1 0,4 0 1,3-1-1,6 0-98,-5-9 0,7-1 1,4 0-1,1-3 0,-1-1 0,3-2 1,1-1-1,2-1 28,2-2 1,1-2-1,3-1 1,1-1-137,3-2 0,1-1 0,3-2 0,1 1 190,1-3 0,2 1 0,2-3 1,5-3-17,4 14 1,2-4-1,3-2 1,1 0 0,0 0-1,2 1 1,-1 3 5,3-9 1,0 3-1,2 1 1,1-1 0,2-2 42,0 7 0,1-3 1,2-1-1,1 0 1,1 1-1,1 2 0,0 4-1,6-5 1,1 4 0,1 2 0,1 2 0,2 0-9,1-1 1,2 2 0,0 0 0,2 2 0,1 0-13,1 2 1,1 1-1,1 1 1,1 1 0,1 1 30,1 2 0,1 0 1,1 2-1,0 2 0,2 0 2,-1 2 0,-1 0 0,1 2 0,5 2 0,5 0 59,-13 8 1,5 1 0,3 0 0,2 1-1,2 1 1,1 0 0,-1 1 0,-2 1 0,-1 0-1,-5 1-47,4-1 1,-3 1 0,-2 1 0,-1 1 0,1 1 0,2 0 0,4 0-8,-4 1 0,4-1 1,3 1-1,1 0 0,0 1 1,1 0-1,-2 1 0,-2 2 1,-3 1-1,-4 1 16,14 4 1,-6 1 0,-2 3 0,-1 3 0,4 4 6,-7-1 0,2 4 0,1 2 0,0 2 0,-1 1 0,-2 0 0,-3-1-15,5 3 1,-3 0-1,-1 1 1,-1 3 0,1 6-19,-9-4 0,2 4 1,1 2-1,0 3 1,-2 2-1,-3 0 1,-4 2-1,-6-1-22,-2 8 0,-7 3 0,-4 0 0,-4 1 0,0 1 0,0-1-12,1 1 0,-1 0 0,0 0 1,-3 0-1,-3 0 0,-4 0 1,-5 0 0,-3 0 0,-3 1 0,-3-2 1,-2-2-1,-2-3 14,-1-4 1,-2-3-1,-2-1 1,-3-1-1,-3 1 48,1-5 1,-4 1 0,-2 1 0,-1 0 0,0-2 0,-1-1 0,2-2-13,-5 5 1,1-4-1,0 0 1,-2-2-1,-2 2 3,-2-1 0,-2 2 0,-1-1 0,-2-1 0,2-2 0,1-4 44,-5 1 0,2-4 1,-2-3-1,-7 1-404,13-8 1,-4 1-1,-4 0 1,-2-1 0,0 0-1,1-1 1,3-1 0,3-1-220,-3 2 0,5-2 0,0-1 0,-1 0 0,-4 0 564,2-1 0,-6 0 0,-3 0 0,-2-1 0,2 1 0,4-2 0,6-1 0,8-2 0,-15 1 0,9-3 0,-10-3 0,0 1 0</inkml:trace>
  <inkml:trace contextRef="#ctx0" brushRef="#br0" timeOffset="1.68937E6">23399 17428 10230,'2'9'1420,"0"-3"-1420,-2-6 627,0 0 87,-17 72-217,4-19-1505,2-4 1,0 0 1206,1 6 134,5-9-235,3-17-92,-1 5 687,1-17-595,0-8-95,-1-2 70,3-6-146,-1-1-159,1-7 1751,0-2-1754,4-23 460,3 5 1,3-2-92,5-19-54,2 11 0,2 3-496,3 5 368,7-6-3276,-8 15 3251,0 2-25,-1 2-134,1 2-93,-1 1-53,-1 2-824,6-1 85,-9 6-484,4 0 1103,-3 5 0,-10 1 1,4 0-1</inkml:trace>
  <inkml:trace contextRef="#ctx0" brushRef="#br0" timeOffset="1.68968E6">23686 17674 12409,'0'12'1067,"0"-3"-1331,0-9 208,0 0 56,63-4-56,-13-10 39,-7 5 1,-1-2-1375,0-10 1428,-26 2 353,-11 7-379,-4 1 90,-3 1 54,-23 3-12,-9 8 153,-12 5 147,3 10 290,0 14-458,12-4-347,8 1 1,3 2-301,6 12 75,3 6-90,19-16 730,6-13-1302,6-3-292,5-4-306,4-6-5738,19-7 7295,-7-10 0,-5 4 0,-18-3 0</inkml:trace>
  <inkml:trace contextRef="#ctx0" brushRef="#br0" timeOffset="1.69008E6">24138 17613 9628,'7'2'3450,"-1"0"-3215,-6-2 1096,0 0-894,-12 48-373,2-16-33,1 3 0,-2 4-33,1-2 1,1-1-697,2-7 1,0 0 670,-2 9 1,-1 1-198,2-1 0,0-1-163,0-2 1,1 0 166,-1-1 1,0-1-180,-4 14-679,2-22 443,3-12-301,-7-16-1399,4-31 2335,-2-7-174,7 12 0,3-2 124,0-7 0,1 0 78,2 8 1,0-1 73,1-9 1,3-1-32,3 3 1,5 1 455,2 3 1,1 2-318,1-1 0,0 4 109,21-15 236,6 17-828,-10 11 464,12 0 55,-4 11-120,-12 2 352,7 6-332,-16 4 78,-1 6-79,-4 4 968,-2 3-984,-4 2 42,-4 0 1561,-5 9-702,-19-2-683,-1 0-162,-17-7 391,4-9-1041,-15 0-258,14-5-2268,-12-1 2991,27-13 0,3 5 0,11-6 0</inkml:trace>
  <inkml:trace contextRef="#ctx0" brushRef="#br0" timeOffset="1.69043E6">24466 17654 9788,'13'0'2906,"-3"1"-2171,-10-1 253,0 0-996,-30 61-253,19-26 176,-5 3-1,1-2-720,12-8 383,6-15 30,3-6-130,5-2 150,3-4-663,25-26 639,-1-6 235,-15 11 1,-1-2 102,10-17 23,-14 16 36,-3 1 631,-4 5-4,-2 3 426,-5 7-701,0 4 38,-4 7 16,0 4-142,0 4 178,-1 3-548,1 19 41,-1-12-638,7 17 59,0-24-255,7 0-302,1-10-238,3-3 591,11-11 0,-16 6 0,6-7 0</inkml:trace>
  <inkml:trace contextRef="#ctx0" brushRef="#br0" timeOffset="1.69058E6">25000 17469 11023,'4'1'1777,"-15"25"0,-9 9-1777,4-5-698,-8 17 0,2 2 68,10-10 44,0 11-184,9-19-1414,1 4 2184,0-12 0,1-4 0,-1-12 0</inkml:trace>
  <inkml:trace contextRef="#ctx0" brushRef="#br0" timeOffset="1.69103E6">24774 17592 5086,'3'7'4945,"0"-2"-3413,-3-5-1011,0 0-569,55 11-862,1-3 298,-2-1 0,2 0-340,-19-4 1,-1-1 568,-3-1 1,0-1-1186,16-3 1858,-17-1-290,2-4 2717,-18-5-2017,-8 6-54,-3-3 60,-9 9 1566,-5 1-1703,-4 0-65,-5 2 703,-19 10-649,8 2 1,0 3-559,-17 10-150,18-4 0,5 2-99,12 0 92,2 6-736,24-6 229,-2-9-994,31-1 597,-11-16-23,-3-6 1,0-4-1279,6-8 2104,9-12 291,-12 1 1362,-8 7-595,-4 2 29,-11 11-132,-8 8-44,-2 2-267,0 7 309,-5 10-622,0 3-73,-3 8 1462,4-6-1723,1 0-264,3 4-208,4-7-348,2 1 1081,20-12 0,-16-3 0,10-4 0</inkml:trace>
  <inkml:trace contextRef="#ctx0" brushRef="#br0" timeOffset="1.6912E6">25718 17510 13137,'-13'-4'2456,"3"0"-2155,-17 28 0,-2 9 108,4-1-618,-1 2 0,-4 8 0,6-3-1122,13-7 1,2-1 795,-3 7 0,3-1-949,5 9-1414,4-23 2993,-1-7 1,1-8 0,-1-3 0</inkml:trace>
  <inkml:trace contextRef="#ctx0" brushRef="#br0" timeOffset="1.69148E6">25431 17654 11882,'6'0'3591,"-2"0"-3463,-4 0-130,66 12-1350,-31-6 1231,10 1 1,0 1-2255,-3-4 1907,-1 0-325,-9-3 0,1 0-69,8 0 862,7-1 291,-32 0 261,-13 0 287,-2 0-69,-10 7-680,2 0-90,-8 9 1964,2-1-2090,2 2-146,1 2-33,2-1-247,4-1-240,2-1-1820,2 1 2612,8-7 0,-5-1 0,4-6 0</inkml:trace>
  <inkml:trace contextRef="#ctx0" brushRef="#br0" timeOffset="1.69208E6">25841 17530 11191,'5'6'4844,"-2"-1"-4393,-3-5-798,0 0 241,44 15-418,-3 2-476,-8-5 1,0 0 758,13 9 88,-9 0 92,-14-5 469,2 13 511,-23-8-468,-4 3-124,-11-5-117,-3-4-140,0-1-19,0 1 1152,2-2-1572,2 5-41,6 5 250,2-5-150,10 5 237,0-15 67,5 1-13,2-6 10,0-4-240,15-13-146,-5-1-67,-1-3 0,2-2 138,5-6 180,10-9 147,-9 9 266,-8 8 101,-4 4-1,-10 9-38,-7 4 170,0 1-501,-1 3 8,2 2 54,3 11-96,0 0 1,3 6 30,-3-5 3,-1-1 0,0-2 115,-2 4-115,-1-9-59,1 3-47,-1-10-110,2 0-347,6-1 124,3-1-388,42 1 891,-30-1 180,26 0 252,-41 2 8,-4 0-101,-2 3 149,-2 3-339,0-3-26,-1 1-187,-1-4-61,-1 0-446,-1-2-1949,-5 1-532,1-1 2140,-7 0 0,9 0 0,-2 0 0</inkml:trace>
  <inkml:trace contextRef="#ctx0" brushRef="#br0" timeOffset="1.69224E6">26827 17428 2726,'7'8'5724,"-2"-2"-2415,-5-6-2945,0 0-830,-14 63-4216,11-37 3637,-4 9 1,2-4 1199,8-19 0,0-11 0,-1-1 1</inkml:trace>
  <inkml:trace contextRef="#ctx0" brushRef="#br0" timeOffset="1.69238E6">26950 17469 7741,'15'5'8224,"-3"-2"-7871,-12-3-353,-26 48 0,12-25-252,-4 7 0,0 1-3950,0-9 2533,0-2 1085,-3 2 1,11-12 0,-1 1 0</inkml:trace>
  <inkml:trace contextRef="#ctx0" brushRef="#br0" timeOffset="1.6928E6">22886 17161 16147,'1'41'-663,"1"0"1,8 1-1,3-5-499,8-2-2537,19-5 1812,-24-25 1887,5-9 0,-15 2 0,0-3 0</inkml:trace>
  <inkml:trace contextRef="#ctx0" brushRef="#br0" timeOffset="1.69293E6">23132 17202 2862,'7'6'7014,"-2"-1"-4280,-5-5-2807,0 0 17,10 56-6074,2-22 5662,-5 0 0,-1-2 0,5-10 0,-10-17 0</inkml:trace>
  <inkml:trace contextRef="#ctx0" brushRef="#br0" timeOffset="1.69338E6">22598 18023 12554,'0'10'1516,"0"-1"-505,0-9-913,0 0 44,71 1-1917,-19-1 1949,-15 1 1,5-1-1,-1 1 7,4-1 0,4 0-74,-8 0 1,7-1-1,4 1 1,1 0-1,-2 1-567,-1-1 0,0 1 0,1 0 1,0 0-1,2 0 473,-2-1 1,2 1-1,1 0 1,0-1 0,-1 1-1,-1 0-400,4 1 1,-1-1 0,-1 1 0,-1 0 0,-2 0 387,0 1 1,-2-1-1,0 0 1,0 1-326,2-1 1,-1 1 0,1-1 0,0 1 321,-1-1 1,0 0 0,1 1-1,5-1-17,-7 0 0,4 0 0,3 0 1,1 0-1,2 0 0,-1 0 1,-1 0 25,0 1 1,1-1-1,-1 1 1,1 0 0,0-1-1,0 1 1,-1 0-89,1-1 1,1 0 0,-1 1-1,0-1 1,0 0 0,-1 1-1,-2-1 79,2 1 0,0 0 0,-1 1 1,-2-1-1,-4 0 0,-5 0 69,5 1 1,-6-1 0,-1 1-47,-3 0 1,-1-1-1,2 1 315,13 1 0,3 0 1,-2 0-298,-14-2 0,-3 0 1,1 0-14,2 0 0,0 1 0,-5-2 957,16 0 919,-46-2-1448,-3 1 1475,-3 0-2421,-4 1 2289,0-1-2682,-4 0 273,-1 1-1620,-3 2 2232,-26 5 0,23-5 0,-16 3 0</inkml:trace>
  <inkml:trace contextRef="#ctx0" brushRef="#br0" timeOffset="1.69453E6">27052 17695 6929,'10'5'4732,"-3"0"-4359,-7-5 1209,0 0-1069,-58 59-513,33-35-826,-16 15 0,0 0 294,14-19 145,-7 3-4364,0-4 4751,12-9 0,-1 1 0,17-9 0</inkml:trace>
  <inkml:trace contextRef="#ctx0" brushRef="#br0" timeOffset="1.69466E6">27073 17736 14235,'6'12'613,"-2"-3"-1425,-23 14 0,-10 4 812,1 10 0,0-8 0,3-2 0,9-2 0</inkml:trace>
  <inkml:trace contextRef="#ctx0" brushRef="#br0" timeOffset="1.90051E6">21381 16592 24575,'-5'6'0,"-7"-1"0,-17-5 0,-9-7 0,-6-6 0,-3-16 0,11 0 0,4-11 0,9 5 0,10-2 0,3 0 0,10-1 0,26 12 0,16 5 0,2-1 0,-7 0 0,2 0 0,2 0 0,2 4-1071,0 5 0,2 3 1,2 2-1,2 2 1,1-1 1070,1 2 0,3 0 0,1 2 0,1 0 0,-1 0 0,-2 2 0,2-1 0,-1 1 0,0 1 0,1 1 0,2 1 0,-8-1 0,2 2 0,1 0 0,1 1 0,0-1 0,0 1 0,-2 0 0,5 0 0,0-1 0,0 1 0,-2 0 0,-1 1 0,-1 2 0,-1 2 0,-3 1 0,-1 0 0,0 2 0,1-1-535,3 1 1,1-1-1,0 2 1,-3 0 0,-4 3 534,5 8 0,-5 3 0,0 1-424,-5-4 1,1 1-1,-1 1 1,-3 1 423,5 9 0,-3 1 0,-4 1-257,-7-4 1,-3 2-1,-3 0 257,-4 0 0,-3 0 0,-3 0 1458,0 8 1,-5 2-1459,-5-7 0,-3 2 0,-6-3 0,-12 8 0,-8-3 465,4-8 0,-2 0 0,-5-4-465,-9-4 0,-5-5 0,-2-2-100,-6 3 0,-2-3 0,-3-1 100,10-6 0,-2-1 0,-2-1 0,-4-2 0,3-1 0,-5-2 0,-3 0 0,0-1 0,0-1 0,4 1 0,-1-1 0,2-1 0,1 0 0,-1-1 0,0 0-325,4 0 1,0 0 0,-2 0 0,2-1 0,1 0 0,2-3 324,-8-1 0,3-2 0,2-2 0,2-1 0,-3-4 0,2-2 0,0-2-258,7 2 0,-1-1 1,0-2-1,1-2 258,2 0 0,1-3 0,1 0 0,1-1 0,-9-7 0,2 0 0,3-2 0,4 0 0,2-2 0,3 0 98,4 2 0,2-1 0,2-1-98,-3-13 0,5 1 1031,8 5 0,5-1-1031,2 3 0,4-2 0,5 1 0,17-10 0,8 2 598,-8 9 0,2 0 1,6 4-599,10 6 0,5 5 0,3 2 0,4 2 0,3 3 0,3 2-349,-11 5 0,2 2 0,1 1 0,2 1 349,-1 1 0,1 0 0,2 2 0,0-1 0,0 2-584,2-1 0,0 2 0,1-1 0,0 2 0,1-1 584,-5 2 0,1-1 0,1 1 0,-1 0 0,0 1 0,-3 0 0,9 2 0,-2 1 0,0 1 0,0 1-409,-5-1 1,1 0-1,1 1 1,-3 1-1,-2 1 409,-2 3 0,-3 2 0,0 1 0,0-1-148,7 2 0,2 0 0,-1 1 0,-1 0 148,-5 1 0,0 1 0,-2 0 0,-2 1 393,8 5 1,-3 1 0,-2 1-394,-4-1 0,-1 1 0,-5-1 1611,0 3 0,-4 1-1611,3 2 0,-6 1 0,-7 19 0,-6-24 0,-2 1 0,-4 7 0,-3 0 2926,-3 12-2926,-9-13 0,-8-1 0,-16-4 0,-8-5 454,-7 0 0,-7-1-454,16-9 0,-3 1 0,-1-1 0,-2-2-442,-1-2 0,-2-3 1,-1 0-1,-1 0 442,3 0 0,-2 1 0,-1-1 0,0 0 0,-2-1-657,4-1 1,-1-2-1,-1 0 1,0-1-1,-1 0 1,0 1 656,-2 0 0,-1 0 0,-1 1 0,0-1 0,0-1 0,0 0-503,5-1 0,0 0 0,0-1 0,-1 0 0,0 0 0,1 0 0,-1 1 503,1-1 0,-1 0 0,1 0 0,-1 0 0,1 0 0,0 0 0,0 0 0,-6 0 0,0-1 0,1 1 0,0-1 0,1-1 0,3 0-153,0-1 1,2 0 0,1-1 0,0 0 0,0-2 152,-1 0 0,-2 0 0,1-2 0,1-1 0,4-1 123,-11-8 1,4-3 0,-1-1-124,9 4 0,-1 0 0,0 0 0,3-3 549,-9-6 0,3-3 0,3 0-549,9 4 0,3-1 0,2-2 1210,2-1 0,3-3 0,3 1-1210,-4-8 0,3-2 0,4-7 0,5-1 0,6 8 0,3-2 0,0 2 0,2-3 0,5 0 0,7 3 0,6 0 0,1 1 503,2-3 1,3 1-1,4 2-503,11-1 0,7 3 0,6 3-395,-10 12 1,4 0 0,3 2 0,2 1-1,-1 2 395,5 0 0,1 1 0,1 2 0,2 1 0,2 1-428,-8 2 0,2 0 0,2 1 0,0 0 0,2 1 0,0 1 0,0 1 428,-1 2 0,0 0 0,1 1 0,1 1 0,0 0 0,0 2 0,1 0 0,1 1-222,-4 1 1,0 1 0,1 0 0,0 2 0,1 0 0,0 1 0,1 0 0,0 2 0,2 0 221,-8 0 0,1 1 0,1 1 0,1 0 0,1 1 0,0 0 0,0 1 0,-1-1 0,-1 1 0,-2 0 0,-1 0 0,-1-1-215,6 2 0,-1 0 0,-3 0 0,0 0 0,-2 0 0,1 1 0,1 2 0,1 1 215,2 2 0,2 1 0,1 2 0,1 1 0,-1 0 0,-1 1 0,-4 0 0,-2 0 0,-6-2 74,4 6 0,-6-1 0,-3 0 1,0 0-1,2 1-74,0-2 0,2 1 0,1 0 0,-1 1 0,-3-2 0,-4 1 482,12 10 0,-7 0 1,1 2-483,-1-1 0,2 2 0,-3 0 0,-10-3 956,-10 2 1,-3 0-957,8 2 0,3 3 0,-9-2 0,-11 4 0,-12-2 0,-12-3 0,-13-1 0,-1-11 0,-8 1 0,-4-2 0,0-2 0,1-4 0,-2-3 0,-2-1 0,-3-1 239,-3 1 0,-5-2 0,-2 1 0,0-3 0,1 0-239,2-2 0,1-2 0,0-1 0,-1-1 0,0 0-203,6-1 1,0-2 0,-1 0 0,0-1 0,-1 1-1,-1-1 203,4 1 0,-2 0 0,0 0 0,0-1 0,-1 1 0,1-1 0,0-1 0,-7 1 0,0-2 0,0 1 0,0-1 0,0 0 0,-1 0 0,6 1 0,0 0 0,-1 0 0,1-1 0,-1 1 0,1-2 0,1-1 0,-7-1 0,1-2 0,0-1 0,1 0 0,0-1 0,0-1 0,1 1 0,0-1 0,0 0 0,1-1 0,1-1 0,1-3-120,3 0 1,1-2 0,2-1 0,-1-1 0,2 0 0,0-1 119,-6-3 0,1-1 0,1-1 0,1-1 0,2-1 0,2-3 0,0-1 0,2-2 0,1 1 0,4 0 0,-9-7 0,4 1 0,1-4-131,5 3 1,-1-3-1,3-1 1,6 1 130,7 1 0,5 1 0,-1-2 0,-4-5 0,0-3 0,3 1 507,8 6 0,3 0 0,1-1-507,-1-8 0,2 0 0,7 2 0,9 10 0,7 2 0,5-1 513,3-3 0,6-2 0,6 1 0,8 6-513,-4 14 0,6 3 0,6 3 0,4 2 0,1 2 0,2 0 0,-2 0 0,-2-1-197,-2 0 1,0 1-1,0-1 1,-1 1-1,2 1 1,0 0 0,0 1-1,2 0 197,-7 1 0,2 1 0,0 0 0,1 0 0,0 0 0,0 1 0,0 1 0,0 1 0,-1 1 0,-2 1-290,8 1 1,0 2-1,-1 1 1,-1 2 0,0 0-1,-1 0 1,-1 2 0,-1-1 289,-1 0 0,-1 1 0,-1 1 0,-1-1 0,0 2 0,-1 0 0,-1 1-242,3 1 0,0 0 1,-2 1-1,0 1 0,1 1 1,0 0 241,4 3 0,3 0 0,-1 1 0,-1 1 0,-3 1 0,-4 0-75,1 6 1,-6 1 0,-1 1 0,2 0 74,-2-4 0,1 0 0,1 0 0,-2 3 0,-3 3 251,-3 5 1,-2 3 0,-2 3 0,-3 1 0,-3-1-252,-1 2 0,-3 0 0,-4 0 0,-1 3 480,-1 3 1,-2 3-1,-4 0 1,-7-3-481,-10 9 0,-10-2 0,-6-3 0,-6-5 0,-6-2 0,-5-1-75,5-9 0,-3 0 0,-3-1 0,-6 0 75,9-10 0,-6 0 0,-2-1 0,-1 1 0,-1-2 0,2-1 0,3-1 0,-2 1 0,3-2 0,1-2 0,-3 1 0,-6-1-154,4-2 1,-6 0-1,-5 0 1,-1 0-1,-2 0 1,2-2 0,1-1-1,4-2 1,5-2 153,-2-1 0,5-4 0,2-1 0,-2-1 0,-5 2 0,0 0 0,-6 2 0,-3-1 0,-2 1 0,1-1 0,3 0 0,6-1 0,7-2 0,-3-1 0,7-1 0,0-1 0,-13 1 0,1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05:09:57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 3797 2603,'0'-10'-58,"0"2"1,0 8-1</inkml:trace>
  <inkml:trace contextRef="#ctx0" brushRef="#br0" timeOffset="1764">3264 8970 8934,'3'3'90,"-1"0"598,-2-3-461,56 1 1212,-1-2-1321,-17 1 0,1 0-341,17-2 268,-28 0 55,3 2-38,4-1 65,-6 1 1,4 0 84,20 0 1,4 1-1441,-10 0 0,1 0 1243,-7 0 1,2 0 0,-3 1-16,-1 1 0,-2 0 0,2 0 0,0 0-133,1 1 0,1 0 135,-4 0 0,4 0 0,2 1 5,0-1 1,4 1 0,0-1-1,-2 1-793,7 0 0,-2 0 0,2 0 792,-7 0 0,3-1 1,-1 1-1,-1-1-4,8 1 1,-1-1 0,-2 1-108,-9-2 0,-3 1 0,6 0 180,2 0 1,7 0 0,2 1 0,1 1-1,-4-1-79,4 1 0,-2 0 0,0 0 0,-1 1-27,3-1 0,-1 0 0,0 0 1,-2 0 30,8 3 0,-3-1 0,-7 0-14,-14-1 0,-3-1 14,-2 1 0,0-1-61,6 3 0,2 1 34,4 0 1,-1 1 47,-7-2 0,-2 0 990,1-1 1,-3 0-1040,4 0 84,-13-3 767,13 1-823,-19-2 2667,0-1-2746,-11-1 680,-7-2-867,1 1 260,1 1-302,0-1 73,0 1-264,-2-2-363,0 2 25,-1-1-350,-4 1 1187,-14 0 0,11 0 0,-8-1 0</inkml:trace>
  <inkml:trace contextRef="#ctx0" brushRef="#br0" timeOffset="2312">3674 9011 11510,'5'6'129,"28"-8"0,11-5-129,-13 3 0,3-1-1820,9-2 0,6 0 1,-1 0 2017,-9 2 1,0 1 0,5 0-63,-2 0 0,6 1 0,3 0 0,2 1 0,-3-1 0,-3 1-381,4-1 0,-4 1 0,0 0 0,7 0 289,-9 0 0,5 1 0,4 0 0,1-1 1,1 1-1,-3 0 0,-2 0 0,-5 0-141,10 1 1,-6-1-1,-1 1 1,3 0 103,1 0 0,3 0 1,0 0-1,-1 0 0,-3 0-261,-3 0 1,-2 1-1,-2-1 1,0 1 230,0-1 1,-2 1-1,2 0 1,1 0-16,0 0 1,2 1-1,1 0 1,-1 1 0,-3-1-102,12 0 1,-3 1-1,1 0 34,-5 0 1,2 0 0,-1 1 0,-5-1-77,11 1 1,-5 1 370,-5-1 0,-3 0-377,-5 0 1,-3 0-267,21 3-46,-14-3 1206,-15-1-1754,-9-2 1560,-25-9 0,6 6 0,-14-5 1</inkml:trace>
  <inkml:trace contextRef="#ctx0" brushRef="#br0" timeOffset="2679">3264 9052 12599,'43'0'228,"1"-1"1,0-2-1,3-3 1,1 0-163,3-1 0,0-2 1,9 0-748,-13 3 0,6-2 1,4 0-1,3 0 0,0 0 1,-1 1-1,-3 0 723,2 1 0,-1 1 0,-1 0 0,0 1 0,2-1 0,1 0-162,-8 1 1,2-1 0,1 0 0,1 0 0,0 1-1,-1-1 1,-2 1 0,0 1 132,5 0 1,0 0-1,-2 1 1,-1 0 0,1 1-1,0-1-89,0 1 0,0 0 0,1 1 0,-1 0 0,-2-1 0,-2 1 59,-2 0 1,-3 0 0,0 0 0,1 0 0,5 1-271,-4 0 1,4 1 0,3-1 0,1 1 0,1 0 0,-3 1 0,-2-1 0,-6 1-142,14 1 1,-6 0 0,-2 0 0,2 1 136,-4 0 1,3-1-1,0 1 1,-4 0-1,-7 0-466,14 4 0,-12 0-67,-12 2 824,-25 0 0,-4-6 0,-10 0 0</inkml:trace>
  <inkml:trace contextRef="#ctx0" brushRef="#br0" timeOffset="2962">3469 9258 6890,'49'-3'319,"-1"1"0,1 0 1,1-1-1,1-1 0,-2-1-787,-8-2 0,-1-1 0,1 0 716,6-1 0,1 0 1,5 0-128,-7 2 1,3-1-1,2 0 1,3 0-1,2 1-210,-5 1 1,3-1-1,1 1 1,2 1-1,1-1 1,1 0-1,1 1 20,-7 0 0,2 0 0,1 0 1,1 1-1,0-1 0,-1 1 1,1 0-1,-2 0 0,-1 0-68,0 0 1,0 0 0,-1 0 0,-1 1 0,0-1 0,-1 1 0,0 0 0,-1 0-51,11 0 0,2 0 0,-2 1 0,-2 0 1,-4 0-1,-6 0-572,7 0 1,-7 1 0,-2 0 107,-2 0 1,-1 0-1,0 0 647,3 0 0,0-1 0,-6 1 0,-6 0 0,-4 1 0,2-1 0,-1 0 0</inkml:trace>
  <inkml:trace contextRef="#ctx0" brushRef="#br0" timeOffset="3315">2812 9278 11036,'53'-5'331,"0"0"1,0 0 0,-10 0-1,2-1 1,2-1 0,2 0 0,3 0-948,-3 0 0,3 0 0,3 0 0,0-1 0,1 0 0,-2 1 0,-1 0 632,2 0 1,-2 0 0,0 0 0,0 1 0,2-1 0,2 1-138,-3 0 0,3 0 1,1 0-1,2 0 1,-1 0-1,-1 1 0,-2 0 1,-4 2 120,7-1 0,-4 2 0,-1 0 0,-2 1 0,2 0-82,2 0 0,0 0 0,1 0 0,-1 0 0,0 0 71,0 1 0,-2-1 1,2 1-1,0-1 1,4 2-278,-7-1 1,3 1 0,2 0-1,0 1 1,0-1 0,-2 0-1,-2 1 74,-4-1 1,-1 0 0,-1 0 0,-1 1-1,1-1 1,2 1-203,0 0 1,2 0 0,1 0 0,1 0 0,-1 1 0,-1-1 0,-2 1 415,2-1 0,1 2 0,-1-1 0,-3 0 0,-2 0 0,-4 0 0,7 0 0,-5-1 0,1 1 0,8 1 0,0-1 0,-1 1 0</inkml:trace>
  <inkml:trace contextRef="#ctx0" brushRef="#br0" timeOffset="3930">5297 8950 868,'58'1'64,"0"0"1,0 0 0,0 0 0,-9 0 0,-1 0 0,1 0-1,0-1 1,0 0-341,-2 0 1,-1 0-1,0-1 1,1 0 0,0 0 273,0 1 0,1-1 0,-1 1 0,2-1 1,2 1 1,2-1 0,3 1 0,1 0 0,0-1 0,-4 1 0,-6 0 0,8-1 0,-7 1 0,1 0 0,8 0 0,0 0 0,0 0 0</inkml:trace>
  <inkml:trace contextRef="#ctx0" brushRef="#br0" timeOffset="5881">3284 8847 9768,'6'2'1692,"-1"0"-1166,-5-2-263,-49-9 451,36 5-287,-36-7 264,47 5-646,-8-20-51,2 2-30,-7-18-439,6 6 514,-1-8-33,1-6 2,1-7-1623,5 25 1,0-1 1636,1-1 1,1-4-20,0 0 1,0-3 0,1 2-316,0-8 1,0-1 312,0 7 0,-1-2 0,2 0 20,-1 1 1,1 0 0,-1 2-25,1-5 0,-1-2 5,1-6 0,0-6 0,-1 7 47,1 15 0,-1 1-19,0-17 1,0 4 34,-1 11 49,-2 5 12,0 6 272,-2 5-280,2 5 41,-1 2-159,3 7-47,-1 1-76,2 6 2678,0 1-2171,17 0-118,18 1-202,11 0 131,-17 1 0,4-1-178,14 1 0,3 1-443,-9-1 1,5 1 424,-3-1 0,8 0 1,4 1-1,-1 0 1,-6-1-829,5 1 0,-4-1 0,5 1 829,-5 0 0,5-1 0,1 1 0,-1 0 0,-4-1-693,8 2 0,-5-1 1,1 0 689,-10-1 0,0 1 0,0-1 0,0 0-6,1 1 1,0 0 0,1 0 0,0-1-292,0 1 1,1-1-1,0 1 1,0-1 298,-1 1 0,-1-1 1,1 1-1,5 0-132,0-1 1,4 1-1,3 0 1,1 0-1,0 0 1,-2 0 64,-1 1 1,-1 0 0,0 0 0,1 0 0,-1 1 0,0-1 19,1-1 1,0 1-1,0-1 1,-1 1 0,1 0-1,-2 1-8,7 0 1,1 2 0,-2 0-1,-4-1 1,-8 0 18,7 2 1,-2 1 5,0 1 0,9 2 1,-2-1-1,-10-1 8,-8-2 1,-3 0 13,11 3 1,4 1 0,-13-4 1036,-19-4-1025,-5-1 1467,-1 0-1380,-8-2 2302,-1 1-2355,-7-2 2985,0 0-3120,13 20 152,-2-8 18,13 17-66,-5-12-6,3 1 78,0-1-81,2 1 3,7 5-31,-8-7 39,11 7 1,-19-11 100,7 3-61,-9-7 167,-3 0 9,-4-3 45,-6 0-163,0 1 180,-11 26-188,-3 0 0,-3 2-622,2-2 1,0 1 523,-6 8 0,0 2 5,4-5 1,2-2-6,3-8 0,1 1-9,-3 16 1,1 4-23,5-3 1,1-1-19,1-7 0,1-1 46,0 5 0,0-3-2,1-1 5,0-2 36,-4 18-42,1-9-2,1 0-37,1-18 45,4-17-73,-1-1 3,-1 2 885,-3 8-941,-10 15 126,3-5 20,-6 5 13,8-17 4,-1-2-35,1-1 96,-2 1-61,2-5 10,-5 2-47,7-5-39,-4 0 39,3-1 11,-1-2-8,-3 1-25,-29 3 62,15-5 1,-2-1-23,-6 1 0,-2 0-282,-2-1 0,-2-1 314,4-3 0,-2-2 1,0 1-51,-12-2 0,-2-1-41,4 0 0,-3-1 0,1 0-1077,7 0 1,1 0 0,-1 0 1031,-4 0 0,-1-1 0,-1 0-64,-4-1 1,-1 1 0,0-1-604,11 2 1,-1 0 0,0 0 0,-1 0 338,-2-1 0,0 1 1,-1 0-1,1-1-495,3 1 1,1 1-1,-1-1 1,-1 0 751,-10-2 0,-3 0 0,2 0 0,7 2 1,-2-1-1,5 1 0,-9-2 0,0 0 0</inkml:trace>
  <inkml:trace contextRef="#ctx0" brushRef="#br0" timeOffset="6563">3407 9319 4962,'11'10'2230,"-2"-3"-243,-9-7-2401,0 0 414,53-22 296,-11 8 1,4-1-113,-8 2 0,3-1 0,3 1-35,8 0 0,5 0 0,1 1 1,-3 1-451,2 1 0,-3 1 1,5 1 328,-12 0 1,3 1-1,2-1 1,-1 1 0,-1 1-121,4-1 0,-1 1 1,0 0-1,0 1 92,-7 0 0,1 0 0,0 1 0,0-1 0,0 1-296,3-1 1,0 0 0,0 1 0,1-1 0,-1 1 250,3 0 0,-1 0 0,1 0 0,-1 0 1,1 0-163,-1 0 1,-1 1 0,1-1 0,2 1 0,4-1-280,-11 2 0,4 0 0,2 1 1,1-1-1,2 0 0,-1 1 1,0-1-1,-2 1 0,-3 0 482,3 0 0,-1 0 1,-2 1-1,0 0 1,-1-1-1,1 1 1,0 0-1,3-1 1,1 0-1,2 0 1,-2 1-1,-2-1 1,-3 1-1,-5 0 1,7 1-1,0 0 1,0 1-1</inkml:trace>
  <inkml:trace contextRef="#ctx0" brushRef="#br0" timeOffset="38758">2894 9812 11432,'7'4'117,"-1"-1"1208,-6-3-900,0 0-208,17 50-1158,-9-17 942,3 5 0,0 2-925,-2 8 927,-1 1 22,-2-4-206,0 4 361,-3-17 27,-1-5 17,-2-18 0,0-8 437,2-1-767,0-5 816,2-5-1786,10-32 814,0 9 1,1-3-57,1-1 0,1-1 291,4-6 1,0 2-558,-4 12 1,0 1 670,-1 2 0,0 1 221,14-18 106,-7 10-106,-4 10-255,-9 14 66,-3 10 105,-4 13-96,1 10-83,2 9-45,0 8 542,1 6-623,-1-7 0,0 0-9,1 4 379,-1-11 0,0-5-424,-2-16 71,1-5 19,-1-5-81,0-7-344,3-4-348,10-29 664,-5 13 0,1-1-26,1 0 1,-1 0 229,2 0 0,-1 3 652,3 0-528,-1 8-104,-5 9 75,-1 4 418,5 22-527,-6-3-36,7 18 278,-8-8-477,1 1-425,0 1-686,0-1-650,1-2 1960,8 1 0,-10-13 0,4 0 0</inkml:trace>
  <inkml:trace contextRef="#ctx0" brushRef="#br0" timeOffset="39061">3920 10038 11126,'-9'-6'871,"2"2"-675,-26 29 0,-4 11-1789,6-7 1593,-11 9 0,2 1 474,21-11-855,7 4 45,7-12 181,9 1-355,3-14-372,17-8 398,-3-8 330,9-9 681,-12-4 1,-1-3 119,4-4-275,6-16 1049,-19 28-987,-2 5-45,-2 5-126,-2 3-263,-1 3-229,2 10 248,3 10-111,1 4-216,3 6-109,-2-9-1384,4 1 1801,12-13 0,-11 1 0,6-12 0</inkml:trace>
  <inkml:trace contextRef="#ctx0" brushRef="#br0" timeOffset="39215">4146 9709 7103,'12'6'5127,"-3"-2"-4321,-9-4-220,-4 51-1377,1-20 0,0 1 764,0 13 1,0 2 269,0-5 0,0 1-889,2 13 1,2 1-1721,1-7 0,0-1 2316,-1 4 1,0-4 0,4 5 0,-5-42-1</inkml:trace>
  <inkml:trace contextRef="#ctx0" brushRef="#br0" timeOffset="39384">3941 10017 11198,'58'-1'-1095,"0"0"0,-4 0 0,-8-1-411,-7-2 176,-2-4 361,-6-2 1225,2-5 1,-19 8 0,1-3-1</inkml:trace>
  <inkml:trace contextRef="#ctx0" brushRef="#br0" timeOffset="39556">4392 9627 11278,'3'7'1596,"-2"-2"-6461,-1-5 5422,-22 63 494,10-22-1123,4-4 1,0 12 0,-1 0-1,3-6-108,1-4 0,2-1-49,1 7 0,1 5 0,1-8-739,5 9-542,3-6-402,2-8 1459,3-7 1,-7-15 0,1-5 0</inkml:trace>
  <inkml:trace contextRef="#ctx0" brushRef="#br0" timeOffset="39876">4823 10017 11779,'-3'14'1973,"-26"12"0,-5 0-1973,9-3-599,-10 5 0,0 3 467,16 1 15,5 2-418,4 13-484,6-8 458,7-3 258,4-13-520,11-17 613,-3-6 261,5-9-34,9-29 238,-11 11-556,7-18 617,-16 24 482,-3 5-501,-2 4 109,-2 3-25,-1 5 76,0 2-457,-1 10 786,0 7-844,0 4-68,2 3-1009,14 3 365,-4-10-341,11 3-611,-8-15 356,0-2 106,-3-3 1260,3-7 0,-9 5 0,1-4 0</inkml:trace>
  <inkml:trace contextRef="#ctx0" brushRef="#br0" timeOffset="40214">5070 9791 7159,'5'7'6202,"-1"-2"-5686,-4-5 592,0 0-954,-23 102-209,20-68 1,-1 1-423,-3 8 1,-2 4 0,2-4 441,6 0 0,1-5 2,0 1 33,0 2 414,0-24-140,0-7-274,-1-5-249,-1-3-73,-1-5-106,2-3 58,0-5 894,1-4-1014,6-3 247,24-24 360,5 11 110,9-7 8,-11 22-117,-13 13 0,0 3 126,-2 8-48,0 4 64,3 21-25,-8 7-1327,0 2 1271,-17-3 1,-6-15-12,-10-3-17,-8-2-151,-4-3-380,3-9 1,0-1-419,-17 0-1784,8-5 0,1-4 2582,-5-13 0,6 6 0,21-4 0</inkml:trace>
  <inkml:trace contextRef="#ctx0" brushRef="#br0" timeOffset="40806">7553 8991 9141,'-5'-6'5391,"0"1"-5008,5 5-7,69-15-329,-35 7 1,4 0-1,8-1-621,-5 1 1,5 0 0,5-1 0,4 0-1,0 0 1,1 0 0,-2 1 585,1-1 1,1 1 0,1 0 0,0 0 0,1 0 0,-1 0 0,2 0-201,-5 0 0,2 1 0,-1 0 0,2-1 0,-1 1 0,-1 0 0,0 0 0,-1 1 169,2 0 0,0 0 0,-1 1 0,0-1 1,-2 1-1,-1 1 0,-2-1-365,4 1 0,-3 0 0,-2 0 0,0 0 0,0 1 196,-1 0 0,-1 0 1,-1 0-1,1 1 1,-2-1-223,6 1 1,-1-1 0,1 1-1,1 0 410,-3 1 0,3 0 0,0 0 0,-3 1 0,-5-1 0,13 0 0,-4 0 0,-8 1 0,0 0 0,0 0 0</inkml:trace>
  <inkml:trace contextRef="#ctx0" brushRef="#br0" timeOffset="41357">8477 9525 11096,'2'5'935,"-1"-1"-916,-1-4 634,-13 46-1361,8-15 0,0 2 685,-3 10 1,0 3-748,4-1 1,1-2 724,2-11 1,0-2-29,1 26-346,1-16 0,0-3 475,0-2 33,2 11-92,-3-45 3,-2-35 199,-2 6 68,1-8 1,1-7-88,1-3 1,1 0-98,1 8 0,2-1-61,4-15 0,3 5-114,5 7-34,9-5-190,-1 22 19,2 12 1658,-1 5-1361,-3 14 34,-8 7 825,-2 7-615,-3 3 28,-4 2 549,-6 11-85,-14-4-674,-1 0 228,-13-8-1429,-5-5-192,8-6-1449,-4-1 2083,13-7 1,10-3-1,2-1 1</inkml:trace>
  <inkml:trace contextRef="#ctx0" brushRef="#br0" timeOffset="41811">8888 9545 9239,'4'7'5192,"0"-2"-4556,-4-5-191,0 0-507,-43 10-571,25-1 418,-27 5 55,36-6-30,8-2 19,1-2 76,0 0 364,0-1 1142,0-2-1481,1 0-37,0 0 169,4 4 22,1 1-78,2 5 22,1-1-23,1 2-10,2 1 5,1 1-12,10 6-122,3 1-26,0 0-268,-4-4-728,-7-5 262,-7-6-7538,1-1 8432,-8-5 0,1 0 0,-2-1 0</inkml:trace>
  <inkml:trace contextRef="#ctx0" brushRef="#br0" timeOffset="42057">9134 9422 13989,'5'10'1352,"-1"-2"-660,-4-8 108,0 0-648,-46 69-1651,17-24 1571,7-11 1,-3 4 0,2-2-782,2-1 1,1 0 708,-2 1 0,0 2-39,1-2 0,-1 3-370,4-5 0,-1 2 0,1 0 97,-8 14 0,2 1-2,1-2 1,1-2-109,5-9 1,4-3-2884,1 12 436,6-19 1035,4-2 1497,11-20 1,-6-4-1,5-3 1</inkml:trace>
  <inkml:trace contextRef="#ctx0" brushRef="#br0" timeOffset="42425">9236 9566 6728,'6'9'2035,"-2"-1"-1777,-4-8 1209,0 0-386,-3-10-574,0 7-171,-3-7-56,-1 10-247,0 0-122,2 0-29,1 0 9,4-1 109,0 0 269,0-3 11,0 1 81,0-1 90,0 2 804,0 1-1040,-2 1-215,0 4 0,-2 3 160,1 8-37,-1 7-84,-1 8-39,2 6-36,0 4-335,2 3 301,0-1-373,3-8 1,1-1-221,-1 5-195,5 14-410,-5-38-524,-1-6 1792,0-4 0,-1-3 0,0-1 0</inkml:trace>
  <inkml:trace contextRef="#ctx0" brushRef="#br0" timeOffset="43458">9093 9709 11616,'2'8'1252,"0"-1"-565,-2-7-626,0 0-537,87-37-574,-39 15 152,4-2 0,0 0 134,-14 1-101,-15 2-17,-4-3 535,-2-4-82,-3-4-163,4-21 1448,-4 2 276,-1 1-105,-5 18-307,-6 22-177,-1 6-235,-1 4 905,-1 7 258,-8 24-976,2-1 1,-1 3-870,-1 1 0,1 1 426,-2 9 0,2-1-52,3-9 0,1-1 0,0 0 0,2 0 1,0-2 1,1 1-512,2 15 1,1 0 461,3 11-31,-3-23 0,1-4 74,4-13-183,-4-14 62,1-4 1341,1-4-1430,1-3-222,9-22-75,5-16 656,1-3-371,1-5 190,-2 5-148,-6 15 185,3-4 42,-8 19 93,-3 10-54,-2 3 252,-4 11 915,0 4-971,0 7-134,0 6-93,0 4-139,2 16-172,6 2-818,1-2 718,6-8-51,-3-18-92,1-3-230,0-6-145,-1-3-1316,5-5 554,2-15 893,0-1 107,-1-11 532,-1-7 658,-5 10 1462,2-7 1063,-6 9-2220,-4 12-165,0 1 0,-7 14-11,-2 5-101,-5 7-101,-1 7-199,-1 5 79,-1 17-270,5 2-83,2-2 31,10-9-1439,2-16 1458,4-4 54,0-5-46,0-3 188,4-5 85,1-8-334,-1-4-9,-1-8 1296,0-13-1491,-5 5 98,2-10 108,-7 1-13,-1-8 11,-2 8 90,-1 0-37,-1 20-45,-1 2 1,-2 2-9,1 1-347,2 2 19,-1 1 149,6 0 25,9-2 151,0 0-28,9-4 236,12 0-99,-12 5-56,10 0-44,-16 7 44,-1 5 20,1 3 0,-1 7-5,-1 2 78,3 15-82,-3 10-27,-3-8-31,-4-2 27,-5-23-27,-1-3-3,0-4-151,2-1-37,0-6-229,2-4 165,1-8 39,3-6-13,2-7-124,5-4 117,3-4 202,2 7 1,1 1 282,4-5-108,-5 10 0,-1 3 125,-4 10-26,-3 6-30,-3 3 39,0 6-22,-2 4-26,1 5 118,1 18-294,1 9-36,0 2-258,3 11-135,-3-24-369,1 5-2039,0-11 2809,-2-8 0,-2-2 0,-3-9 0</inkml:trace>
  <inkml:trace contextRef="#ctx0" brushRef="#br0" timeOffset="43875">10427 10161 9522,'4'3'3912,"-1"0"-1593,-3-3-1454,-79 17-756,38-9 0,-3 1-1147,0 0 1,-2 0 0,0 0 1102,7-1 0,1-1 1,-2 1-35,-8 0 1,-2-1 0,1 1-41,8-1 1,2-1 0,-3 1-110,-12 1 1,-3 0-1,-3 1-326,11-2 1,-4 0-1,-1 0 1,2 0 0,3 0-500,-6 0 1,4 0-1,-5 0 644,9-1 1,-6 0-1,-1 1 1,4-2-1,5 0-824,-12 1 1,4-3 1122,10-1 0,0-1 0,5 0 0,8 0 0,2-1 0,-4 0 0,0 0 0</inkml:trace>
  <inkml:trace contextRef="#ctx0" brushRef="#br0" timeOffset="46608">3407 10613 13296,'5'13'1356,"-1"-2"-785,49-21-55,-5-2-2003,3 1 0,5-2 1690,-7 1 0,2-1-907,-13 3 1,2 0-1,1 0 706,1 0 0,1 0 0,7-1-25,-8 2 1,6-1-1,3 0 1,1-1 0,0 1-1,-2 1-190,3 1 0,-1-1 0,0 2 1,1-1-1,2 0 144,-3 0 0,3-1 0,0 1 0,0-1 0,-1 2 0,-4 0-282,10 1 1,-2 1-1,-3 2 1,-3 0 16,-2 1 1,-4 0 0,0 2-103,-2-1 0,-1 2 0,0-1-488,15 2 0,-1 1 924,-14 1 0,0 0 0,-5 0 0,-7 0 0,-3 0 0,3 0 0,-1 1 0</inkml:trace>
  <inkml:trace contextRef="#ctx0" brushRef="#br0" timeOffset="46763">4721 10777 6743,'-17'1'-411,"4"-1"715,39-2 0,17-1-162,-12-2 1,3-1-35,10 0 1,6-2 0,-1 0-109,-6 0 0,0-2 0,6-2-351,-8 3 1,5-1 0,3-1 0,2-1 0,2 1 0,-1-1 0,0 2 350,2-1 0,1 2 0,0-1 0,1 1 0,-1-1 0,0 1 0,-2-1 0,4-1 0,-1-1 0,-1 0 0,-1 0 0,-1 1 0,-2 2 0,-2 2 0,0-1 0,0 1 0,0 0 0,0 0 0</inkml:trace>
  <inkml:trace contextRef="#ctx0" brushRef="#br0" timeOffset="49127">12890 6856 9726,'0'6'1577,"0"0"-1070,0-6-115,63 9 5,-29 2-239,6-2 1,7 6 126,-3 9 1,2 8 0,-4-3-1737,-1-3 1,0 1 1451,-4-3 1,4 3-1,0 0 1,-4-3-2,6 2 0,-2-3-33,4 2 1,0 0 71,-1-2 1,3 0-410,-5-4 0,2 1 1,-2-2-1285,4 2 1,0-1 1243,-8-3 1,1-1-1,-3-1-378,-2-2 0,-3-1-236,-2-1 1,-1-1 1023,4 1 0,-2 0 0,-1-1 0,3 1 0</inkml:trace>
  <inkml:trace contextRef="#ctx0" brushRef="#br0" timeOffset="49428">14470 7533 12249,'-6'-9'1067,"2"2"-1238,4 7 224,0 0-53,8 45 45,-3-4-5,0-8 1,-1 1 16,0 12 232,-19-7-1707,-11-19 1,-5-2 1429,5-2 1,-3-2-13,-16-1 0,-2-3-708,11-7 0,1-2 659,-5 1 0,0-1-144,0-1 1,-4 1-343,-4-1 0,-5 1 0,2-2-825,-7 0 1,2-1 677,11 1 1,-2 1-1,6-1-435,6-1 0,6-1 1456,3-1 0,13 2 1,6-1-1</inkml:trace>
  <inkml:trace contextRef="#ctx0" brushRef="#br0" timeOffset="49977">18247 9771 12081,'-2'8'1608,"0"-1"-1552,2-7 269,0 0-244,56 18-2480,-12 0 2382,3 0 0,5 2-100,-14-3 0,1 2 1,2 0-1150,0 1 1,3 0 0,-1 1 0,-1-1 673,6 3 0,-2-1 1,0 1 58,4 1 0,0 1 0,-6-4 399,-11-4 1,-7-3 0,2 0 0,-6-3 0</inkml:trace>
  <inkml:trace contextRef="#ctx0" brushRef="#br0" timeOffset="50159">19212 9956 14064,'6'7'207,"0"-2"-226,-6-5 414,0 0-418,5 94 12,-4-50-649,1-7 1,1 7 0,-3-7 113,-8 8-320,-9-2-710,-12-2 1076,-3-12 1,0-2 0,2-1 0,-16 6 0</inkml:trace>
  <inkml:trace contextRef="#ctx0" brushRef="#br0" timeOffset="50879">19314 11947 6428,'-10'-5'2262,"3"1"-1942,7 4 1656,0 0-5555,115-20 3611,-78 16 0,2 0-32,1-1 0,8-2 0,1 1 0,-5 1-484,-2 3 1,-2 0-1,0 1 465,5 0 1,1 0-1,1 0-193,1 0 0,2 1 1,3-1 129,-8 1 0,2 0 0,2 1 1,2-1-1,-2 1-423,3 0 1,1 0 0,-1 1 0,1 0-1,0-1 353,-1 1 1,1-1 0,0 0 0,-1 1 0,-1 0-29,9 1 1,0 0 0,-3 0-1,-4 0-122,-4 0 1,-4 1 0,1-1 301,7 2 0,1 1 0,-6-1 0,-10-1 0,-2 0 0,3 1 0,1 0 0</inkml:trace>
  <inkml:trace contextRef="#ctx0" brushRef="#br0" timeOffset="52430">14491 13651 10807,'-12'-7'1308,"3"3"-673,9 4 2113,0 0-2474,-5 0 496,6 0-179,22 0-499,15-3-92,16 0-1697,1-3 1663,-3 1 34,-22 1 0,2 0-23,4 0 1,1 0 18,2 0 0,7 0-37,-4 1 1,10 0 0,3 0 0,-1 0-1,-7 1-926,2-1 0,-5 1 0,5 0 945,-1 1 1,6-2 0,1 1 0,-1 1 0,-7 0-200,-1 0 1,-4 2 0,-4-1-930,5 1 0,-2 0 917,6 0 1,-4 1-1210,2 3-1675,-21 1 2737,-7 0 380,-41 6 0,15-8 0,-18 5 0</inkml:trace>
  <inkml:trace contextRef="#ctx0" brushRef="#br0" timeOffset="53361">16646 13630 6537,'-4'-8'3612,"1"2"-2973,3 6 2898,0 0-2583,24-1-427,13-5-396,16 0-538,-24 0 0,2 0 464,10-2 1,2 0-19,-8 2 0,3-1 5,3 1 0,7 0 0,2-1 1,0 2-70,-1 0 1,0 1-1,0 0 1,0 0-733,0 0 0,0-1 0,0 1 0,0 1 746,-2 0 1,1 1-1,-3 0 1,-5 0-17,5 1 1,-4 1-319,0 0 0,-1 0 292,-5 0 0,1 0-327,5 1 0,-1 1-435,-3 1 1,-3 0 29,21 2-515,-17 0 508,-33-4-60,-1 0 1,-4-1 0</inkml:trace>
  <inkml:trace contextRef="#ctx0" brushRef="#br0" timeOffset="53914">18760 13692 10648,'12'10'2287,"-2"-3"-1990,-10-7-117,0 0-180,64-13-28,-26 5-36,7 0 0,11-1 1,-3 2-2097,1 1 0,-2 2 1967,-9 0 1,1 0 0,-2 1-231,8 1 1,-3 1-584,-6 0 1,-3 2-162,16 0 735,-18 0 1,-5 0 0,-9 1-1,-3 1 1</inkml:trace>
  <inkml:trace contextRef="#ctx0" brushRef="#br0" timeOffset="56121">15681 14082 6308,'-49'1'935,"0"1"1,1 0 0,-1-1 0,-8-1-1,-1-1-659,10 0 0,-6 0 0,-4-1 1,3 0-1,8-1-2028,4-2 1,5-1-1,-1-1 1852,-13-1 0,-2-1 0,-4-3 26,12 1 0,-3-2 0,-1-1 0,-2-1 1,1-1-118,3-1 0,0-1 0,-2 0 0,1-2 0,0 1 0,-1 0 35,2 1 1,-1 1 0,1-1 0,-1 0 0,0-1-1,0-2-78,2-1 1,-1-2-1,-1-2 1,0 0-1,3 1 1,2 0-1,6 1 54,-13-8 1,7 1 0,-1-5-230,4 1 1,-2-3-1,-1-3 1,3-1-1,4 0 207,3-6 1,4 0 0,3-2 0,0 0 58,-1 1 0,1-2 1,1 1-1,4-1-15,5 0 0,2-1 0,4 1 0,2 3 14,4-1 0,3 3 0,3 0-56,3 0 0,2 1 0,3-1-25,1 2 0,3 0 0,3 1-17,1 1 0,4 0 0,7-1-7,0 9 0,7-3 0,3-1 0,4 0 0,0 2 0,0 2 59,0 2 1,1 3 0,1 1 0,1 0-1,0 0 1,2 0 5,-1-1 1,1-1-1,0-1 1,2 1-1,0 0 1,-1 3-1,1 2-1,2 1 0,1 3 0,-1 1 0,1 1 0,0 2 0,2 1-8,-5 3 1,1 1-1,1 2 1,1 0 0,-1 1-1,-2 1 1,0 0-19,6-2 0,-3 1 0,-1 1 0,4 2 0,5 2-7,-13 2 1,5 1-1,3 0 1,2 2 0,1 0-1,0 2 1,0 1 0,-3 1-1,-2 2 1,-4 1-2,11 7 1,-4 3 0,-3 2 0,-1 2 0,0 0 0,3 1 7,-7-6 0,1 1 0,2-1 0,0 1 0,-1 1 1,-2 2-1,-4 2 0,-3 1 42,7 13 1,-5 3 0,-4 2 0,-4 3 0,-4 3-36,-7-4 1,-4 4 0,-2 1 0,-3 1-1,-1-1 1,0-1-11,-1-1 0,-2-1 0,0-1 0,-2 2 0,0 1 13,0 2 0,0 2 0,0 1 0,-2 1 0,-2 0 1,-3-2-1,-4-1 1,-2 0-1,-2 0 1,-2 0-1,0-2 1,0-2 26,-1 9 1,-1-3 0,-2 0-1,-2 1 13,0-2 0,-3 3 0,-1-1 1,-1-2-1,-1-5 56,-2-6 0,-1-3 0,-1-3 1,-1 0 48,-10 10 1,-3-2 0,-1-2-1,-3-1 1,-1-3 0,-2-2-62,9-9 0,-1-2 1,-1 0-1,0-2 18,-1 0 1,1-1 0,-4-1-1,-5-1 8,2-3 0,-4-1 0,-4 1 1,-3-1-1,-1-2 0,-1 0 1,1-2-49,3-3 1,-1-1-1,0-1 1,-2-1 0,0-1-1,1 0 1,-1 0 0,1 1-73,0 0 1,-1 2 0,1-1 0,-1 0 0,1 0 0,0-1 0,0-2 0,1-1 18,2-2 0,-1-2 1,0 0-1,0-1 1,1-1-1,3-1 1,2 0-1,4-1-2,-12-5 0,6-1 1,2-1-1,-1-2-6,0 0 0,0-1 0,0-1 0,2-1 77,0 0 1,2-1 0,-1-2-1,-1-3-107,1-2 0,-3-5 1,1-1-1,0-1 1,4 2 7,1-2 0,2 1 1,1-1-1,-1-2 4,2-1 1,-1-2 0,-1-2 0,4 0-1,4 2-12,4-1 0,4 0 0,2 0 0,2-1 21,1-1 1,1-1 0,3-1-1,1 0-11,1 0 1,3-2-1,1 0 1,2 0-14,2-1 1,1 0 0,2 0 0,2-1-5,1 2 0,2 0 0,3-1 0,6-4-88,3 7 0,3-4 0,3-2 0,4-1 1,2 0-1,2 2 0,3 2 105,1 3 1,5 2 0,2 1 0,3 0 0,0 1-1,1 0 1,0 0 0,-3-1 14,0-1 1,-3-1 0,1 1 0,-1-1 0,2 1 0,1 1 0,3 2 0,3 1 3,0 6 0,3 1 0,3 0 0,3 1 0,0 2 0,0 0 1,0 3-1,-2 1 0,-3 2 0,-3 2 12,3 0 1,-5 2 0,-2 3-1,1 2 1,4 1 0,7 1-11,-9 3 1,5 0 0,4 2 0,3 0-1,3 0 1,1 2 0,1 0 0,0 0-1,-1 2 1,-3-1 0,-2 2 0,-3 0-1,-6 1 0,8 0 1,-5 2 0,-4 1-1,-1 1 1,0 1 0,3 0 0,5 1 1,-4 0 0,4-1 0,3 1 0,3 1 0,0 0 0,0 1 0,-1 0 0,-2 2 0,-4 1 0,-4 1 0,-6 1-3,9 9 0,-7 2 0,-4 2 0,-3 1 0,1 2-11,1 0 0,-2 2 1,-1 2-1,-1 0 1,-2 1 1,-1 2 1,-1 1 0,-2 1-1,-1 0 1,-2 2 6,-2 1 1,-1 0 0,-2 2 0,-1 0 0,-2 1 24,-1 0 1,-2-1 0,-1 2 0,-3 1 0,-1 3-25,-4 4 0,-2 3 0,-2 2 0,-1 0 1,-2-1-1,-1-4 1,-1-1 1,-1-4-1,-1 0 1,-3 1 0,-4 3 46,-1-7 1,-2 2 0,-2 3 0,-2 1 0,-2-1 0,0-2 0,-1-4 0,0-4 28,-4 3 1,-2-6 0,0-2 0,-3-1 0,-1 1-21,-2 1 1,-3 1-1,-1-1 1,-2 0-1,1-4 1,-1-3 12,-10 2 0,0-5 0,0-3 1,-3 0-26,10-6 1,1 0 0,-2-1 0,-4-1 0,-4-1 39,5-3 1,-3 0-1,-4-1 1,-2 0-1,-2-1 1,-1-1-1,-1 0 1,1-2-1,1-1-69,4-1 0,-1-2 1,0-1-1,-1 0 1,1-1-1,-1-1 1,0 0-1,0 0 1,0 0-1,0 1-33,0 1 0,-1 0 0,1 0 0,-1 0 0,0 0 0,0 0 0,1-1 1,1-2-1,0 0 0,1-2-18,-8-1 1,0-3 0,-1 0-1,2-1 1,1-2 0,3 0-1,4-2 1,5 0-86,-11-7 1,8-1 0,3-3-1,0 0 47,0-1 1,1-2 0,2-1-1,1-2 65,2 1 1,1-1 0,1-3 0,1-4-407,1-3 0,1-4 0,0-3 0,1-2 0,3-1-383,7 6 1,2-3 0,1 0 0,1-2 0,0 0 0,1 1 323,0 0 1,0-1 0,0 0 0,2 0 0,1 0 0,2 0 303,1-6 1,1 0 0,3 0 0,2 1 0,2 2 169,5-3 0,3 2 0,2 2 0,-1 6 0,-2-4 0,1 5 0,5-4 0,1 0 0</inkml:trace>
  <inkml:trace contextRef="#ctx0" brushRef="#br0" timeOffset="59481">16789 13917 5861,'-42'-27'-27,"-1"-1"1,1 0 0,0 1 0,-1-1 0,3 1 0,-1 0 0,0 1 0,3 0 0,3 1 404,-2-2 0,3 1 0,-2-2-301,-4-5 0,-4-4 0,0 0 0,3 1 114,-2 0 1,4 0-1,-3-4-65,5 5 1,-2-3 0,0-2-1,2-2 1,5 0-3,4-7 1,5-2 0,2 0 0,1 2-148,0 7 1,1 1-1,2 0 1,4-1 22,4-5 0,3-2 0,5 2 0,4 5-63,11-10 0,8 6-97,-3 12 0,3 1 1,1 1 97,3-1 0,3 1 1,4-1-24,7-1 0,7-1 1,2 0-1,-2 3 64,-7 6 1,-1 2 0,1 0 0,2 0 5,3-1 0,3 0 1,1 0-1,0 2 1,-1 2-141,1 1 1,-1 4-1,0 1 1,0 0 170,3 0 0,1 2 0,0 0 0,1 1-37,1 1 1,0 0 0,1 2 0,0 1 20,1 0 0,0 1 0,0 1 0,1 1-17,0 1 1,0 0 0,1 2 0,-1-1 113,0 1 1,-1 1 0,1 0 0,4 2-113,-9 1 0,1 0 0,2 2 0,2 1 0,0 1 0,1 1-9,-8 1 0,2 1 0,1 2 1,0 0-1,0 1 0,0 0 1,-1 0-1,-2-1 12,8 2 0,-1 0 1,-1-1-1,-1 2 0,0 0 1,1 3 80,-7-2 1,3 0 0,-1 1 0,0 1 0,-3 3 0,-3 3 0,-5 3-74,4 13 0,-5 8 0,-5 2 1,-3 0-1,-3-3 11,-2-6 0,-3-3 0,-4 3 0,-4 9-8,-7-7 0,-4 7 1,-2 5-1,-1 4 1,-3 2-1,-1 1 1,-1-1-1,-2-4 1,0-3-1,-1-7-128,-4 8 0,-2-7 0,-1-3 1,-3 2-1,-2 5 128,4-7 0,-2 3 0,-1 3 0,-1 2 0,0 0 0,-2 0 0,-1-3 0,-1-4 1,0-3 19,-7 2 1,-1-4-1,-2-3 1,-1-1 0,1-3-1,0 1 54,-5 6 1,0-2-1,0-1 1,-6 1 6,7-8 0,-1 1 0,-4 1 0,0-1 0,-3 0 0,0-3 0,-1-3 62,-3-3 0,-2-2 1,-2-2-1,0-2 1,0-1-1,0 0 0,3 0-113,-3 2 1,2-1-1,1 0 1,0-1-1,-2-1 1,-1-1-6,0-2 0,-2-1 0,-2-1 0,1 0 0,0-2 0,3-1 0,4-2 18,-11-1 0,6-3 0,1-2 0,-1 0 7,-2-1 1,0-1 0,-1-1 0,2-1 123,0-1 1,1 0 0,-1-2 0,-2-3-151,9 1 0,-1-1 1,-1-2-1,-1-1 1,0-2-1,0-3 3,1-1 0,-1-3 0,0-2 0,-1-1 0,1-1 0,1 1 0,2 1-26,-2 1 0,2 0 0,1 0 0,0 0 0,1-2 0,1-2 15,-3-2 0,-1-3 0,0-1 0,3-1 0,4-1 0,6-2-52,6 0 1,4-2-1,4-1 1,3 1 0,0 0 7,0-1 0,2 2 1,3-1-1,2-6-6,2 0 0,0-5 0,3-2 0,2-2 0,5-1 0,5 2 21,6 3 0,6-1 0,4 0 0,3 0 0,1 0 0,-1 2 0,-2 0 6,-1-1 1,-1 2-1,0 0 1,2 1 0,1-1-1,4 1-71,-2 7 1,3-2 0,3-1 0,0 1-1,1 2 1,1 1 0,-1 4 0,-1 3 64,14-8 1,-1 6 0,2 4 0,0 0-3,-6 5 0,0 1 1,0 1-1,2 1 0,0 1-11,1 1 0,0 0 0,0 2 1,3 0-1,4 0-11,-4 3 1,1 0-1,3 1 1,2 0-1,2 2 1,2 1-1,3 2-7,-12 4 1,4 1 0,1 2 0,3 0 0,1 2 0,1 0 0,0 1 0,0 0 0,-1 0 0,-1 0 0,-2-1 0,-2 1 28,10-2 1,-3 0 0,-1 1-1,-1-1 1,0 1 0,0 1-1,2 2 1,2 1 7,-8 1 0,4 0 0,2 1 0,1 1 0,1 0 0,-1 1 1,-2 1-1,-2 2 0,-3 0 0,-5 1 0,-4 1-6,18 11 1,-9 3 0,-5 2 0,0 2-12,-1-1 1,-1 1-1,-2 4 1,-1 8-41,-11-2 0,-1 7 0,-1 4 1,-1 3-1,-1 0 0,-3-2 0,-1-3 52,-1-1 1,-3-2 0,-2-1 0,-1 2 0,0 4 1,0 0 1,0 5-1,1 2 1,-2 1 0,-3 0-1,-2-4 1,-5-4 10,-4 7 0,-6-5 0,-3-2 0,-2 1 14,2 0 1,-2-1 0,-3 1 0,-4 1 17,-1-8 1,-3 1 0,-2 1 0,-2-1 0,0-1-1,0-2 14,-4 8 0,1-4 1,-4-1-1,-8 3 86,9-15 1,-3 3-1,-5 1 1,-1 0 0,-3 0-1,-1-1 1,-1-1-1,-1-3 1,1-4-35,-5 0 1,-1-4 0,-2-2 0,-1-3-1,-1 0 1,1-1 0,-1 1 0,2 1-72,-1 2 0,1 0 0,0 1 1,0 0-1,0-1 0,-1-2 1,1-1-1,-1-3 16,0-2 0,-2-2 1,0-1-1,-1-2 1,2-1-1,1-1 1,3-1-1,3-2 24,-4-1 0,5-3 0,1-1 1,1-1-1,-1 0 102,-10-1 1,0 0-1,0-2 1,-5-5-135,13-1 1,-3-1-1,-2-2 1,-1-3 0,0-1-1,2-3 1,3-2-72,4-2 0,2-3 1,1-3-1,1-1 1,1-1-1,-1 1 1,-1 1-11,-1 1 1,-1 0 0,-1 1 0,1 0-1,1-2 1,4-1 0,4-3 20,0-6 0,4-4 1,2-1-1,4 0 0,4 0 1,3 3 0,5-3 0,5 1 0,4 1 0,0-1-6,0-3 0,1-1 0,2 0 0,3-1 91,1-1 0,2 0 0,3-2 0,3-2-149,3 5 1,2-4 0,3-1 0,2 0-1,0 1 1,0 3-132,2-1 0,0 3 0,1 1 0,1-1 0,3-1 64,-2 5 0,1-2 0,1-1 0,2 0 1,1 1-1,-1 1 0,1 4-185,1 2 0,0 3 1,0 1-1,1 1 0,1 1 1,0-1-296,3 0 0,1-1 0,0 1 1,1 1-1,0 0 0,0 1 215,6-4 0,-2 0 0,2 2 0,0 0 0,3 0 420,0 3 0,3-1 0,2 1 0,-1 1 0,-3 2 0,-6 3 0,4-5 0,-5 4 0,1 1 0,-4 6 0,0 0 0,0 0 0,0 0 0</inkml:trace>
  <inkml:trace contextRef="#ctx0" brushRef="#br0" timeOffset="62257">16933 14533 6081,'-13'43'2912,"-1"0"0,2 6-2645,-10 1 1,-2-1-703,3-3 634,0 2-110,3-1-51,2 2 0,1 0-1863,-1 5 1792,3-9 1,0-2-293,1-2 393,2-12-3708,-11 17 1503,11-27 2137,-6 3 0,12-19 0,0-3 0</inkml:trace>
  <inkml:trace contextRef="#ctx0" brushRef="#br0" timeOffset="62434">16769 14800 7999,'-49'3'49,"0"-1"0,1 1 1,4-1-1,1 1 0,9-1-1720,1 5 1486,11-3 0,12-2 1,5-1-1</inkml:trace>
  <inkml:trace contextRef="#ctx0" brushRef="#br0" timeOffset="62581">17180 14841 6518,'7'4'-856,"0"-1"1330,-7-3-474,0 0 0,0 0 0</inkml:trace>
  <inkml:trace contextRef="#ctx0" brushRef="#br0" timeOffset="63152">16769 14677 8326,'-23'-7'1467,"-21"8"1,-15 5-1,8-1-1467,-4 5-536,6-3 0,-10 1 1,8 1 208,20-1 1,4 0-670,-15 4 338,8-3 0,2 0 0,10-3 1,-9 2-1</inkml:trace>
  <inkml:trace contextRef="#ctx0" brushRef="#br0" timeOffset="63364">16605 14636 12812,'30'14'809,"0"0"1,0 1-810,7 3 0,-1 0-575,-6-1 197,1 2 23,1 0-1729,12 9 2084,2 2 0,-14-9 0,-7-4 0</inkml:trace>
  <inkml:trace contextRef="#ctx0" brushRef="#br0" timeOffset="64264">14840 14164 12171,'10'3'395,"-3"-1"-395,-7-2 588,0 0-352,-63 52-130,26-17-68,11-7 0,-9 9 0,-3 4 0,1 0 0,7-6-1677,-5 11 0,3 0 1604,4-9 1,-2 3-1,1 0 1,6-7-281,6-1 0,6-6 118,2 6-2662,4 3 2859,21-13 0,-12-3 0,13-13 0</inkml:trace>
  <inkml:trace contextRef="#ctx0" brushRef="#br0" timeOffset="64464">14799 14349 10944,'5'2'1661,"-1"0"-1524,-4-2 269,-68 6 120,36 1 1,-1 1-589,-17 0 1,-5 1 64,14 3 1,-1 2 0,5-2-2076,7-2 1,1 0 1940,-14 5 1,2-1-553,11-1 544,9-3-3982,8-1 4121,7-5 0,5 0 0,1-4 0</inkml:trace>
  <inkml:trace contextRef="#ctx0" brushRef="#br0" timeOffset="64582">14778 14267 11138,'28'7'845,"-6"-1"-1295,11 0 0,1 0 803,-2 4-1988,17 3 0,0 3 1635,-16 2-135,7 8 886,-17-5-1423,-2 3-627,0 1-2881,-3 0 4180,-1 3 0,-8-14 0,-2-1 0</inkml:trace>
  <inkml:trace contextRef="#ctx0" brushRef="#br0" timeOffset="66669">16892 14595 6078,'6'2'2153,"-1"0"2170,-5-2-3880,25-15 431,-18 11-415,15-11 149,-37 15-278,-40 4-277,6 3-62,10 1 1,-7 2 0,6 1-479,10-2 0,1 2 450,-19 6 1,4 0-50,10-1-32,7-3-884,2 3-1348,13-7 1395,1 1-577,23-6 967,1-3-2391,14 0 2198,19-9-677,-8-3 1463,17-8 10,-16-2 318,1 0-32,-13 6 1,-1 0 56,13-6 144,-10 6 0,0 0 648,7-2-702,-4 3-172,-13 6-133,-12 6 2450,-2 1-2479,-1 1 2062,1 1-2057,3 3 775,8 7-852,-1 2-12,17 16-53,-10-9-36,21 17 27,-16-15-33,0-1 0,0 0-355,8 6 44,1-1-64,-19-11-829,-13-10-577,-3-2 983,-4-2-154,-5-4 994,-13-5 0,11 3 0,-5-3 0</inkml:trace>
  <inkml:trace contextRef="#ctx0" brushRef="#br0" timeOffset="66917">16995 14636 6481,'-9'0'3761,"2"-1"-3171,7 1 2228,0 0-3018,-31 40 460,7-10-143,-1 2 1,-4 5-73,1-1 0,-2 4 0,2-3-299,0-1 1,-1 3 172,0 1 1,-4 6-1,0 1 1,5-7-213,3-4 0,2 0-250,-3 5 1,-2 4 0,5-6-4173,-4 9 4715,8-13 0,2-4 0,5-9 0,-1 0 0</inkml:trace>
  <inkml:trace contextRef="#ctx0" brushRef="#br0" timeOffset="69133">18863 14020 6014,'0'6'1817,"1"-1"1837,-1-5-2439,13-10-1008,-10 8-86,10-5 167,-16 15 127,-5 7-37,-5 10-118,-6 10-172,-7 11 1,-1 2-1238,9-17 0,1 0 1149,-11 19 0,0 1-15,10-17 0,3-4-30,-6 14 18,8-14 1,1-2-19,4-4-3000,-2 1 2683,8-17 20,-1-3-30,3-4 847,-1-1-1394,0-5 26,0-3-647,4-30 1358,3 10 3220,7-20-3074,1 16 36,3-2 73,1-2 137,1 0 299,6-16 129,-11 22 1,-2 1-3,8-18 744,-5 5-873,-13 33-73,-2 2-44,-4 6 395,-30 13-2178,-3 4 1,-4 3 1435,7-3 1,-2-1-44,-11 8 0,3-1-772,2 0 728,7-3-71,6-3-4156,-3 4 3022,18-12 135,5 3 1872,32-22 0,-11 9 0,9-8 0</inkml:trace>
  <inkml:trace contextRef="#ctx0" brushRef="#br0" timeOffset="69297">18699 14082 6473,'32'-7'4841,"-7"2"-4039,6-5 0,-1-1-151,-6 5-206,16-5 0,-1 1-33,-17 12-102,6 3-156,-6 4-98,3 5-119,2 1 0,3 3-312,-4-2 0,1 1-431,6 3 0,0-1-311,15 11-507,-18-10-2089,4 5 3713,-12-7 0,-4-3 0,-12-8 0</inkml:trace>
  <inkml:trace contextRef="#ctx0" brushRef="#br0" timeOffset="70069">18904 14410 9340,'-2'-2'1355,"-42"10"0,-15 6-3077,3-6 1974,18-2 1,-10 2 0,0-2 0,6-2-135,0-5 0,0-3-20,-8-3 1,-4-3 0,3 0-36,4-2 0,-1-5 59,3-2 1,-6-6 0,1-1-1,7 2-1121,-2-4 1,2-3 1063,0 1 1,-2-5-1,9-1-65,9-14 0,9 0-100,5 9 1,4 0 59,0-17 1,6 0-16,9 12 1,4 0 19,2-1 0,7-5-289,1 11 1,8-5-1,2-1 1,1 0 0,-2 4 306,-3 4 1,-1 3 0,2 0 0,3-4 2,2 1 0,4-4 0,4-3 0,1-1 0,-1 1 0,0 4 0,-4 5-72,5-3 1,-2 5-1,0 2 1,2-2 85,2 0 0,2-2 0,1 0 0,0 2 0,-2 3 120,-2 4 0,-1 2 1,-1 3-1,2 0-81,-2 1 1,-1 0 0,3 2 0,5 1-221,2 3 1,7 1-1,3 2 1,0 0 0,-1 1-1,-5 1 214,4 0 0,-4 1 0,0 2 0,4 0-27,-2 1 0,3 1 0,3 0 0,0 1 0,-3 2 0,-6 2-6,-1 3 0,-5 3 0,-1 1 0,0 1 0,1 1 0,0 1 0,-1 2 0,0 0 0,0 2 0,-1 1 0,-1 1 0,-1 1-183,-1 1 1,0 2-1,-2 0 1,0 2 202,9 7 1,-1 2-1,-2 5 84,-5 1 0,-1 3 1,-2 6-1,-6 6-56,-13-7 0,-5 6 0,-2 5 0,-3 1 0,0 0 0,-1-1 0,2-5-18,2 5 0,0-3 0,-1-2 1,-2 2-1,-3 4-9,-5-4 1,-2 4 0,-1 3-1,-3-1 1,-2-1 0,-1-5-1,-2-5 39,-5-1 0,-3-5 0,-2-3 0,0 1 19,-1 1 0,-1-1 1,-1 0-1,0-1 15,0-1 1,0-2-1,-2 1 1,-3 0 62,-1-2 1,-3 1 0,-2 0 0,0-1 0,2-2 4,0-1 1,1-3-1,-1 0 1,-4 0-51,0-2 0,-5 1 0,-2 1 0,0-2 0,1-2 0,3-3-38,-14 4 1,2-5 0,-2-1-28,1-1 1,-4 0 0,0-2-1,3-2-42,-3-4 1,1-2 0,0-2 12,12-2 1,0-1 0,-2 0 0,-2-2-32,-5-1 1,-5-2 0,-1-1 0,0 0 0,3-1-36,-2 0 0,3-1 1,0-1-1,-3-1-55,10 2 1,-1-1-1,-2 0 1,0-2-1,0 0 1,2-1 25,1-2 1,-1-2 0,1 0 0,1-1 0,1 0 0,2 0 4,-8-3 1,2 1 0,1-1 0,-2-2 32,3 0 0,-2 0 1,0-2-1,2 0 0,5 0-41,-5-6 1,6 0 0,2-2-179,2 2 0,2-2 1,3-6-895,3-11 0,1-8 1,4-2-1,3 5 400,3 4 1,3 3 0,3-4 302,0-4 1,1-6-1,5 0 1,7 4 448,15-3 0,9 4 0,-2 6 0,-7 8 0,0 3 0,13-9 0,-1 1 0</inkml:trace>
  <inkml:trace contextRef="#ctx0" brushRef="#br0" timeOffset="75485">18863 13753 11793,'42'-8'455,"1"1"1,-12 1-1,0 0-378,22-5 0,0-1-699,-16 4 1,-2 0 696,2 1 1,-1 0 197,-2 0 0,2 1-247,15-2 1,0 0-27,5 0 80,-16 4 1,-6 0-45,-15 3-36,-11 1-272,-15 0 959,-16 0-742,-10 1 1,-11 1-1,2 1-1605,-1-1 1,-2 0 1740,-5 1 1,-6 0 0,5 0 60,3 0 1,3 0-1137,1 0 0,1-1 1258,4 1 1,1-1-188,6 1 0,1-1 458,-18 2 34,14-2 105,10 0-646,14-1 2105,4-1-2284,7 0 3278,7 0-3127,9 0 98,15 0-190,9-2 1,8-1 55,-4-1 1,3 0-1,0 0-745,2-1 0,1 0 0,0 0 651,7-2 0,0 0 0,-3 1-706,-11 0 0,-3 1 0,0-1 572,0 0 0,0 0 0,0-1-455,18-3 1,-2 0-944,-4-1 0,0-2 1503,-12 0 0,1-1 1,-6 1-1,-5 4 1,-4 0-1,4-4 1,-1 0-1</inkml:trace>
  <inkml:trace contextRef="#ctx0" brushRef="#br0" timeOffset="77622">13547 14102 10863,'7'7'1218,"-1"-2"-557,-6-5-2,0 0-4334,65-11 4025,-25 5-929,4-1 1,9 0 762,-5 3 0,3 1 0,-3 0-421,6 0 0,3 1 369,-10 0 1,8 0 0,3 1 0,-1-1-1,-6 1-82,7 0 1,-5 1-1,6-1-195,-9 1 1,4 0 0,2-1 0,4 1 0,0 0 0,1 0 167,-8 0 0,2 0 0,1 0 0,2 0 0,-1 0 1,0 0-1,-1 0 0,-1 0-23,0 0 0,-1 0 0,-1 0 0,0 0 0,1 0 0,0 0 0,2 0-1,-5 0 1,1 0 0,2 0-1,1 0 1,0 0 0,-2 0 0,-1 0-1,-2 0 1,-3 0-13,11 0 1,-3 0 0,-3 0 0,-1 0-1,2 0 11,2 0 1,1 1-1,-1 0 1,0 0-1,1 0-71,0 0 0,0 0 1,1 0-1,-1 0 1,0 1 65,1 0 0,0 0 1,0 0-1,0 1 0,-1 0 28,0-1 1,-2 1 0,1 0 0,2 1 0,5 0-37,-11-1 0,3 2 1,4 0-1,2 0 1,0 0-1,0 0 1,-2 1-1,-2-1 1,-4 0-1,5 0 1,-5 0-1,-2-1 1,1 1-1,1 0 1,3 1 2,-5-1 0,3 0 0,2 1 0,1 0 1,1 0-1,-2 0 0,-2 0 0,-4-1 0,-4 1-54,15 1 0,-7 0 1,-2 0-1,0 0-12,-2 0 0,0 0 1,0 1-1,-2-1-7,-2-1 1,-1 1-1,-1 0 1,0-1 3,9 3 1,0-1 0,-2 1-1,-6-2 1,0 0 0,2 1-33,-3-1 0,3 1 0,-1 0 1,-4-1 112,8 2 0,-1-1 3,-5 0 1,2 0 0,-9-2 41,0 1 1131,-11-3-1052,-8-1 1933,-8 0-1275,-4-1-640,-24-4-268,-10-4 105,0 1 0,-3-1-432,-6-2 0,-2 1 453,-8-2 0,-4 1-427,13 1 1,-2 1 0,0 1 494,-5-2 0,0 1 0,-2 1-173,-1-1 1,0 0-1,-8 0 105,14 2 0,-6-1 0,-2 0 0,-3-1 0,0 1 0,3 0 0,3 1-9,-1-1 0,2 1 0,2-1 0,-2 1 0,-4-1 13,0 0 1,-5 0 0,-3 0 0,0-1 0,1 1 0,2 0 0,4 0-5,1 0 0,4 1 0,1-1 0,1 1 0,-2 0 1,-2-1 0,-1 0 0,-1 1 0,1-1 1,-1 0-1,-1 0 0,-1 0 0,0 0 0,-1 0 0,1 0 13,-2 0 0,2 0 0,-2 0 0,-1 0 0,-4-1-79,12 2 1,-2 0-1,-1-1 1,-1 1 0,-2 0-1,-1-1 1,0 1 0,-2 0 88,7 1 1,-1-1 0,-2 1 0,-1-1 0,0 1 0,-1 0 0,0 0 0,1 0 0,0 0 0,1-1 0,2 1-16,-5 0 1,2 0 0,0-1-1,0 1 1,1 0 0,0 0-1,0 0 1,-1 0 0,-1 0 0,2 0 1,-2 1-1,-1-1 1,-1 1 0,0-1-1,1 1 1,2 0 0,2 0-1,2 0 1,4 0-3,-12 1 1,4 0-1,4 0 1,1 0-1,-2 0-8,2 1 0,-1-1 0,1 1 0,1-1 0,0 1-9,-9 0 0,0-1 0,2 1 0,0 0 8,5 0 0,1 0 1,-1 0-1,-2 0-9,-3 1 1,-4 0-1,-1 0 1,3 0-1,4 0 28,-3 0 0,4 0 0,-2 0-18,0 0 0,-5 1 0,4 0 0,9-1 0,8 1 0,7-1 977,-19 1-977,18-1-89,13 0 1303,11-1-2107,12 0 3132,8 0-2197,15 0-31,11 0 2039,13 0-2033,-19-2 0,1 0-13,6-1 0,3 0-602,5-2 0,3-1 634,3 0 1,9-1-425,-18 2 1,6 0-1,4-1 1,1 0-1,0 0 1,-5 1 413,6 0 1,-3 0-1,1-1 1,5 1-243,-10 0 1,5 0 0,2 0-1,1 0 1,0 0 0,-3 0-1,-3 1 236,2 0 1,-3 1 0,-1 0 0,0 0 0,0 1-163,5-1 1,-1 0 0,2 1 0,-1 0 0,1-1 150,2 1 0,1 1 0,-1-1 0,2 0 0,-1 1-58,-9 0 1,-1 0-1,0 0 1,2 0-1,3 1 1,4 0 65,-9 0 0,4 1 0,3 0 1,2 1-1,2-1 0,1 1 1,-1 0-1,0 0 0,-2 0 1,-2 0-1,-4-1-7,10 2 0,-4-1 1,-3 1-1,0-1 1,1 1-1,1 0 1,5 0-11,-9 0 1,3 0-1,3 0 1,1 0-1,2 1 1,-1-1-1,0 1 1,-2 0-1,-2 0 1,-3 0-1,-4 0 0,10 2 0,-5 0 0,-3 0 0,-1 0 0,1 1 0,4 0-6,-3 0 1,2 1-1,2 0 1,0 1-1,1-1 1,-2 1-1,-1-1 1,-2 1-4,3-1 0,-3 0 0,-1 1 0,0-1 0,2 1 0,3 1 1,-7-2 0,3 2 0,3-1 1,0 1-1,1 1 0,-1-1 1,0 0-1,-2 1 0,-2-1-61,4 1 1,-2 0-1,0 1 1,-2-1-1,-1 1 1,0-1-1,-2-1 32,2 1 0,-1 0 0,-2 0 0,0-1 1,-1 1-1,0-1-11,4 2 0,2 0 1,-2 1-1,-5-2 1,-8-2-78,-1 1 1,-7-1 862,14 3-942,-18-4 1386,-12-4-2070,-9-2 2242,-9-1-2578,-10-3-814,-11-4 69,-5-2 2568,-24-7 0,31 8 0,-11-2 0</inkml:trace>
  <inkml:trace contextRef="#ctx0" brushRef="#br0" timeOffset="80719">16030 14184 9516,'-10'-11'838,"1"3"-231,9 8 998,0 0-1244,-5-25-90,4 17 234,5-25 72,38 16-451,3 2-941,-6 5 0,2 1 896,-4 4 1,2 0-802,7 0 1,3 1 784,-13 1 1,2 1-1,4-1 15,6 1 1,4 1 0,4 0-1,4 0-74,-11 2 0,3-1 1,3 1-1,2 1 1,0-1-1,-2 1 1,-1-1-389,1 0 1,-2 0 0,-1 1 0,1-1 0,1 1-1,2-1 374,-6 1 0,1 0 1,1 1-1,1-1 1,0 1-1,0 0 0,-1 0 1,-2 0-225,2 0 1,-1 1 0,0 0-1,-1 0 1,0 0 0,-2 1-1,-1-1 230,8 0 1,-2 1-1,-1 0 1,0 0-1,4 0-117,0 0 1,3 1-1,1-1 1,-1 1 0,-1 0-1,-4-1 108,5 2 0,-4-1 0,-1 0 0,6 2-102,-10-2 1,3 1 0,4 1-1,0 0 1,-1 0 0,-3 0 0,-3-1 67,10 1 0,-6 0 0,0 0 0,4 1 0,-6-1 0,5 1 1,2 0-1,-2-1 0,-4 1 1,-6-1-46,1 0 0,-6 0 1,-1 0-46,17 3 1,-4 0 25,-7 0 0,-2-1 372,-8-2 0,-2 1-462,18 5-36,-15-3 232,-26-5 1257,-18-2-1291,-28-4-142,-20-2 142,19 0 1,-4 0 431,-6-1 0,-3-1-395,-5-1 0,-7 0 51,11 0 0,-8 0 0,-3 0 0,-2-1 0,2 1-12,12 1 0,-1 0 0,1-1 1,-1 1-1,0 0 0,-2 0-20,0 0 0,0-1 0,-2 1 1,-1-1-1,1 1 0,1 0 1,2 0 11,-3 0 1,1 0 0,0 0 0,2 0-1,1 0 1,1 1-308,-10-1 1,3 1-1,1-1 1,0 1 297,-2 0 1,-1-1-1,1 1 1,-1 0-192,2 0 1,1 0 0,-3 0 0,-5 0 190,15 1 1,-6-1-1,-2 1 1,-2-1-1,0 1 1,0-1-1,4 1 1,3 0-127,-7-1 1,4 1-1,1-1 1,0 1 0,-5 0 120,8-1 1,-3 1 0,-2 0 0,-2 0 0,2-1 0,1 1 0,3 0-1,6 0 150,-9-1 0,6 1 0,1 0 0,-2 0-110,3-1 1,-3 1 0,-1-1-1,2 1 1,3-1-31,-10 0 0,2 0 0,0-1-14,8 1 0,-2 0 1,1 0-1,3-1 61,-1-1 1,2-1 0,4 2 321,6-1 1,2 1-397,-11-1 0,15-1 1622,30 3-1622,18 0 5,29-2 132,-10 3 0,10 0 0,4-1-71,-10 2 0,3-1 0,3 1 0,1-1 0,-1 1-66,3-1 0,1 1 0,0 0 0,1-1 0,1 1 0,-2 0 0,1 0 0,1 0 0,1 1 0,-2-1 0,-1 1-346,2 0 0,-2 0 0,0 1 0,-1 0 0,2 0 346,-7-1 0,0 1 0,0 1 0,1-1 0,-1 0 0,1 1-228,2 0 1,-1 0-1,1 0 1,0 0-1,0 0 1,0 1 196,1 0 0,0 0 0,1 1 0,-1-1 1,0 1-1,0 0-82,0-1 0,-2 1 0,0 0 0,1 0 1,3 0-1,4 2-138,-9-2 0,4 2 1,3 0-1,2 0 0,1 1 1,0-1-1,-1 1 0,-1-1 1,-4 0-1,-2 0 13,1 0 1,-3 0-1,-2-1 1,-2 1-1,1-1 1,2 1-1,4 0 41,0 1 0,3 0 1,3 0-1,1 1 1,0-1-1,0 1 1,-3-1-1,-2 1 0,-5-1 197,14 2 0,-4 0 0,-3 0 0,-4 0 0,-5-1 0,1 0 0,-6-2 0,0 2 0,7 0 0,-1 0 0,0 0 0</inkml:trace>
  <inkml:trace contextRef="#ctx0" brushRef="#br0" timeOffset="85520">14101 14410 10023,'-41'-22'282,"8"2"0,-6-5 0,5 1-341,9 6 0,-1-4-961,-6-6 1,-9-8-1,-3-4 1,1 1 0,7 3 1243,2 0 0,4 1 0,-2-2-166,2 2 1,-3-3 0,-1-2 0,2 1 0,4 2 139,0-5 1,4 2 0,2-1-25,-2-2 0,1-1 0,2-3 41,1-3 1,0-5-1,2-1 1,2-2-51,5 8 1,1-2 0,2 0 0,0-1 0,0 1-238,0-1 1,-1 0-1,1 0 1,2 0 0,1 0 147,4-1 0,0 1 0,3-1 0,1 2 0,0 3 12,3 1 0,0 2 1,2 2-1,1-1-20,1 0 0,1 0 0,2 0 0,0 1-313,1 0 1,1 0 0,1 1 0,0 0 279,2 1 1,0 0 0,2 0 0,0 1-25,-1 1 0,1 2 1,2-2-1,5-1-4,0 5 0,4-3 0,4-1 1,2-1-1,0 2 0,-2 1 0,-1 4-25,1-2 1,-3 4 0,1 1 0,2 0 0,2-1-26,1-1 0,3-3 0,3 0 1,0-1-1,1 3 0,-2 2 1,-2 5 22,10-3 0,-2 6 1,1 3-1,4 0 20,-10 5 0,3 1 0,2 1 0,1 0 0,0 1 0,-1 0 0,-2 2-7,8-2 1,-4 1 0,1 2 0,2 1 0,4 1-19,-10 3 1,2-1 0,3 1 0,2 1 0,1 0-1,-1 2 1,0 1 0,-1 1 0,-2 3-4,6 2 0,-1 3 1,-1 2-1,0 1 1,-1 1-1,0 1 1,0-1 4,1-1 0,0 0 0,0 0 0,0 2 1,-1 0-1,0 1 0,-2 2 10,-1 2 1,-1 1 0,0 1-1,0 1 1,-3 1 0,-1 0-1,-3 0-9,3 4 1,-3 0 0,-2 0 0,-1 2 0,0 0 8,-1 1 1,0 1 0,-1 0 0,-1 1-1,0 1 2,-3 0 1,0 1-1,-1 1 1,-1 1-1,-1 0 2,6 8 1,-2 2 0,-1 1 0,-2 1-15,-3-1 1,-1 2-1,-3 0 1,-1 1 107,-2-1 1,-2-1-1,-2 3 1,-2 3-94,-6-9 1,0 3-1,-3 1 1,0 2-1,-3-1 1,-2 0 6,-2 1 1,-3 0-1,-2 0 1,-2 0 0,0 1-1,0-1 8,1-1 1,1 0-1,-1 1 1,-2-1-1,-2 0 1,-4 0 18,-4-2 0,-3 2 1,-2 0-1,-3-1 1,0-2-1,0-2 1,1-4 5,-5 7 1,0-6 0,-2-1 0,-5 2 35,5-8 0,-4 2 0,-1 2 0,-3-1 0,-1-1 0,0-2 0,1-4 69,-5 0 1,0-4 0,0-2 0,-2-2 0,1 1-1,-1-1-63,0 2 0,0-1 1,-1 0-1,0-1 0,-1-1 1,0-2-78,-2-1 0,0-1 0,-1-2 0,0-2 0,1 0 0,2-2 70,0-2 0,2-1 1,1-2-1,-2 0 0,-3-1-9,0-1 0,-3 0 0,-3-1 0,0 0 0,0 0 0,0-1 0,4-1-37,0 0 1,2 0-1,1-1 1,0-1 0,-1 0-1,-3 0-20,-2 0 0,-4 0 0,0-1 1,-2 1-1,2-2 0,1 0 1,3-1-2,-5-1 0,4-1 0,1-1 0,-1 0 0,-4-3-34,12 2 1,-2-1 0,0 0 0,-2-1-1,-1-1 1,1-1 0,-1 0 0,2-1-47,-2-1 0,0-1 0,0-1 0,1 0 1,-1-1-1,0 0 0,1-1 0,0 1 36,0 0 1,0 0 0,-1 0-1,1-1 1,1 0 0,0 0-1,1-1 1,1-1-3,-4-3 0,0-1 0,1-1 0,1 0 0,2-1 0,2 1 0,4-1-3,-3-2 0,4-1 1,2 0-1,2-1 0,-1 0 7,2-1 0,1-1 0,1 0 0,1-1 1,1-1-53,-6-8 1,2-1 0,2-1 0,2-1-41,1 1 0,2 1 1,3-4-1,2-6-423,8 5 1,2-6-1,2-4 1,1-2 0,1 1-1,2 1 1,1 5 161,1 0 1,2 3 0,1 1 0,1-1 0,2-4 72,0-1 0,0-4 1,2-3-1,0 0 1,2 1-1,2 4 1,2 7 321,6-5 0,3 5 0,2 4 0,-2 3 0,-1 2 0,-1 2 0,0 4 0,2-1 0,-1 1 0</inkml:trace>
  <inkml:trace contextRef="#ctx0" brushRef="#br0" timeOffset="90390">15517 10489 6812,'13'-1'2965,"-3"0"-2374,-10 1 165,0 0-457,3-6 390,-16 44-518,-4 8 0,-3 7-1214,1-4 1,-1 3 1041,1-5 0,-2 2 0,2-3-22,-1-3 1,1-3 4,0-1 0,0 0 13,1-5 1,-1 2-704,-7 8 0,0-3 543,-3 4-72,10-15 0,1-7 92,7-15-256,-5-4 130,3-8 1638,-8-5-1941,-13-36 574,13 12 538,5 5 0,3-2-456,5-6 345,5-1-363,1 3 174,2 3 162,0 5 625,0 4-798,0 11-227,0 2 73,0 10 134,2 12 371,2 2-524,6 15 1,3 4-52,4 5-402,-2-4 1,1-2 400,5 1-4,16 10-7,-6-13 6,13 4-1665,-4-19 0,2-5 1487,-13-4 1,1-2-83,20 4 0,1-5-592,-15-6 0,-2-4 387,4 0 1,1-2-226,2-3 0,0-2 17,2-2 0,0-2 325,-3 1 1,-4 1 0,10-5 0,-18 7 0</inkml:trace>
  <inkml:trace contextRef="#ctx0" brushRef="#br0" timeOffset="97476">23953 16689 6683,'30'21'-904,"-6"-4"904,-24-17 0,0 0 0,0 0 0</inkml:trace>
  <inkml:trace contextRef="#ctx0" brushRef="#br0" timeOffset="98118">21264 16422 7358,'2'9'3066,"0"-1"-2674,-2-8 1520,0 0-1775,21-10 79,0 3-216,27-11-18,-6 6 0,8-1 1,-1 0-973,3 0 1,2 0 993,-10 2 0,6-1 1,0 0-1,-4 2-637,-2 1 0,-2 2 1,0 0 632,2 0 0,1 0 0,-1 1-12,1 0 1,0 1 0,0 1-8,-1 0 1,-1 0-1,0 1-23,-3 1 0,0 0 0,3 1-314,1 0 1,3 1-1,1 0 1,-3 2-566,0 0 1,-2 2 0,1-1-332,6 0 0,1 0 0,-5 1 1252,-5 3 0,-8 1 0,-12-3 0,-4 0 0</inkml:trace>
  <inkml:trace contextRef="#ctx0" brushRef="#br0" timeOffset="98558">23070 16360 6210,'-8'-6'1724,"2"2"-1340,6 4 736,0 0-316,4-8 159,18-3-636,3-5-72,19-2-368,-1 2 186,7-2-1709,-22 9 1,1-1 1638,1 0 0,3 0-47,17-5 1,4 0-655,-15 5 1,1 0-1,1 1 649,-1-1 1,0 0 0,0 2-434,18-4-1,-2 2-645,-3 4 0,-4 1 520,-12 2 1,-2 1 5,7-1 0,-2 1 472,7 2 1,-26 0 0,-2 0 0</inkml:trace>
  <inkml:trace contextRef="#ctx0" brushRef="#br0" timeOffset="99175">23994 16340 9024,'9'8'974,"-2"-2"-729,25-14 1,17-11-1,-3 2-2626,-9 6 0,3 0 2417,4-2 1,6-3-1,2 0 1,-5 3 26,-4 3 1,-3 3-1,1-1 24,5-1 1,2 1 0,0-1-467,4 1 0,2-1 0,0 1 379,-12 2 0,0 0 0,1 0 0,4 1-23,3-1 1,4 0 0,1 1 0,1 0-1,0 1-396,1 0 1,1 0 0,-1 1-1,1 0 1,-1 1 72,0-1 0,1-1 0,-1 1 0,0 1 0,-3 0-29,7 0 0,-2 1 0,-2 0 0,-4 1 375,-2 1 0,-3 0 0,-6-1 0,-8 1 0,-3-1 0,26 2 0</inkml:trace>
  <inkml:trace contextRef="#ctx0" brushRef="#br0" timeOffset="101859">23830 16196 11994,'-5'-2'779,"0"1"-642,5 1 343,68-10-2540,-14 3 2236,-17 2 0,6-1 1,-2 1-61,7 0 0,5 0-69,-10 2 1,9 0 0,4 1-1,2-1 1,-3 1 0,-5 0-546,-3 0 1,-4 0 0,0 1 0,7 0 411,0 0 0,7 0 1,5 0-1,0 1 1,-1 0-1,-6 0 1,-7 1-137,8 0 1,-8 2 0,1-1 43,-3 1 0,1 0 0,1 0 0,-2 1-443,4 1 0,-1 0 0,-1 1 621,0 0 0,0 0 0,-3-1 0,6 1 0,-4 0 0,-11-1 0,0 0 0</inkml:trace>
  <inkml:trace contextRef="#ctx0" brushRef="#br0" timeOffset="104410">21326 16258 5397,'48'-14'-283,"-1"0"0,1 0 1,-10 3-1,-1 1 0,1 0-905,8-3 0,1 0 0,-1 1 978,10-2 1,-2 2 209,-17 3 0,1 1 0,3-1 0,3 1 0,5 0 0,-1 0 0,-5 2 0,8-3 0,-3 2 0,-5 0 0,1 1 0,-12 2 0,-14 2 0</inkml:trace>
  <inkml:trace contextRef="#ctx0" brushRef="#br0" timeOffset="104732">21962 16176 6901,'-46'0'526,"0"0"1,0 0 0,0 0 0,-7 1 0,-2-1 0,1 0-1,0 1 29,4 0 0,1 0 1,0 1-1,2-1-1393,-7 0 1,2 0-1,0 0 942,-4 0 1,1-1 0,9 1 55,-11-1-34,14 0 1085,16 0-1505,14 0-120,58 2 369,3-1-586,2 0 1,5 0 532,-4-1 0,0-1 19,-11 0 1,1-1 0,1 0 9,3-1 1,1 0 0,3-1-23,3 0 1,3-2 0,3 0 0,0 0-356,-4 0 1,3 1 0,0 0-1,-1-1 1,-2 1 424,3 0 1,-2-1 0,-1 1 0,0 0 11,0 0 0,3 0 0,-6 1 0,-10 1 1121,10 1-1028,-26 1 278,-16 1-85,-43 0-184,0 3 1,-9 1-1,1-1-288,-11 1 1,-3 0 308,0 1 0,-4 1 0,4 0-11,-1 0 1,2 0-20,-2 0 0,-1 0-62,3-1 1,-3 1-442,12-2 1,-5 1 0,0 0 0,5-1 298,-12 2 0,1 0-389,2-1 0,-4 1 0,10 0-256,-6 2 412,17 0-2472,19-2 3195,26 2 0,-4-5 0,12 1 0</inkml:trace>
  <inkml:trace contextRef="#ctx0" brushRef="#br0" timeOffset="105126">22598 16258 13642,'7'3'1013,"-1"0"-1623,-6-3 1077,113-28-2772,-80 22 1,1 0 2256,16-5 0,8-2 1,-1 3-35,-9 3 1,-1 3 0,-1 0-741,8-1 1,0-1 821,-8 2 0,2 0 0,-2 1-5,10 0 1,-6 1 287,-16 1 0,-2 0-468,2 0 0,-5 1 185,-13 0 98,-21 0 73,-19 3-8,-22 1 556,14 0 0,-7 1-513,-5 0 1,-9 1-1,-4 1 1,3-1-103,5 0 0,1 0 1,-1-1-1,-1 1-42,2-1 1,-2 1 0,0 0 0,1 0 0,3-1-124,-12 1 0,2 1 0,5-1 223,-5 1 1,6-1-163,18-2 0,3 1-862,-13 9-174,82-1-538,10-5 0,5-1-383,-2 0 0,2-2 1957,-3-2 0,3-1 0,-9-1 0,6 0 0,-22-1 0,0 0 0</inkml:trace>
  <inkml:trace contextRef="#ctx0" brushRef="#br0" timeOffset="108302">23029 16114 3184,'-26'-45'291,"0"0"1,0 0 0,2 2 0,1 1 0,5 3 667,6 2 1,4 1-761,0-4 0,2 0 379,1-4 0,3 0-325,2-2 1,3 0-164,3-1 0,3-2-14,4 0 1,5-3-1,0 3-3,-3 9 1,0 2 0,3-1-27,5-12 1,3-2 0,0 5-48,-5 13 0,0 3 0,1 1 0,13-15 0,2 3 99,0 3 1,4 3-260,-3 7 1,4 1 0,7 4 71,-6 8 1,5 2-1,4 2 1,1 2 0,-1 3 10,1 2 0,1 5 1,0 1-1,1 1 0,-1 1 55,0-2 0,1 0 0,-1 1 0,-2 3 0,-3 5-5,3 7 1,-3 5-1,-4 2 1,-6 2-7,4 12 1,-7 3 32,-2 0 0,-5 9-88,-12-3 0,-3 9 0,-3 2 0,-3-2 186,-6-6 1,-4-1 0,-2 0 0,0 2-125,3-3 0,-1 2 0,0 1 0,-3-2 0,-3-3 84,-5 1 0,-5-2 0,-1-2 0,-1-4 10,-3-1 0,0-3 1,-3-1 11,0 0 0,-1-2 1,-2-1 109,0-2 1,0-1 0,-5 0-38,-12 4 0,-4 0 0,1-4 297,13-6 0,0-2 0,-7-1-511,3-5 1,-9 0 0,-4-1-1,-2 0 1,1-2 0,3 0-1,7-2-307,-10 1 0,7-3 0,-7 0 156,9-1 1,-6 1 0,-2-1-1,0-1 1,2-3 0,7-2-1302,-8-5 1,6-5 0,1-2 1574,-2-5 0,0-4 0,3 3 0,-9 0 0,4-1 0,13-2 0,1-1 0</inkml:trace>
  <inkml:trace contextRef="#ctx0" brushRef="#br0" timeOffset="110111">15086 13774 0,'48'-11'92,"-1"0"0,0 0 0,0 0 0,0 0 0,10-3 0,1 1 1,-3 1-1,-5 1 303,-8 2 0,-3 1 0,3 0-243,6 0 1,5-1 0,1 1-1,-2 0-175,3-1 1,-2 2 0,3-1 87,-2 1 1,1 0 0,2 0 0,-1 0 70,-2 2 1,1 1-1,-2 0 1,-2 1-108,1-1 1,-2 2-1,0-1-29,-5 1 0,3 0 0,-3 0 0,-4 1-41,7 0 1,-6 1-20,-8 0 0,-2 1 725,9 3-702,-21 2 879,-23 3-678,-40 4 0,-23-2 308,19-3 1,-6-2-1,-2 1 1,1-1-271,2 1 0,1 1 1,-2-2-1,-3 1-101,5-2 0,-5-1 0,-2 0 0,1 0 0,2 0 0,6-1-3,-9 0 1,5-1 0,-9 0 56,19 0 0,-6 0 0,-4-1 0,-3 1 0,-1 0 0,-1 0 0,1-1 0,1 1 0,4 0-49,-4-1 1,2 1 0,1 0 0,1-1 0,-1 1 0,0-1-1,-2 1-144,1-1 1,-1 1-1,-1-1 1,-1 1 0,1 0-1,1-1 1,2 1 0,3-1 47,-12 1 1,1 0-1,3-1 1,5 1 0,7-1-102,-9 1 1,9 0 107,7 0 0,4-1-1561,-12 1 1262,30-1 668,31-1-394,32 0-19,-8 0 1,3 0-50,13-2 1,3 1 22,-12-1 1,3 0 0,1 1 39,6-2 1,2 0 0,1 1 12,-12-1 0,0 1 0,2 0 0,7-1-1,-9 2 0,4-1 0,3-1 0,3 1 0,1 0 0,0 0 0,-1 0 0,-3 1-121,2-1 1,-2 1 0,0 0 0,0 0 0,0 0 0,1 0 0,2-1 82,-1 1 1,2 0 0,2-1 0,0 0 0,-1 1 0,-1 0-1,-2 0 1,-3 0 16,2 0 1,-3 1-1,-1 0 1,-2 1 0,-1-1-1,-2 2-349,7 0 0,-2 1 0,-3 0 0,-3 1 132,16-1 0,-8 5-269,-11 6 0,-20 2 680,-49-5 0,-19 0 95,-5 2 1,-4 0-54,5-6 1,-3-1 0,1-1-68,8-1 1,2-1-1,0 0-51,-3 0 0,-1-1 1,0 0 283,-1 0 0,0 0 1,-4 0-297,8-1 1,-3 0-1,-1 1 1,0-1 0,2 0-136,-2 0 0,3 1 1,-1-1-1,-2 0 60,0 1 0,-3-1 0,-1 1 0,1-1 0,2 1-273,2-1 1,2 1 0,1 0 0,0 0 256,-1 0 0,1 0 0,-1 0 0,1 0 20,-15 1 0,1 0 1,1 1-105,2-1 0,0 0 1,1 1-66,4 0 0,0 0 0,1 0-80,5 0 1,1-1 0,1 1-462,-4 1 1,0 0 0,7 2 729,-11 12 0,-6-7 0,69 0 0</inkml:trace>
  <inkml:trace contextRef="#ctx0" brushRef="#br0" timeOffset="110999">15066 14020 3610,'6'4'5460,"0"-1"-3417,-6-3 201,0 0-1358,-5 11-113,-15 32-675,1-2-276,3-7 1,0 0 275,-7 17-41,12-25 1,-1 4 68,-3 11 0,-1 6 0,0 2-105,4-5 1,-1 1 0,0 2 0,1-1-284,-1-1 1,0 0-1,0 0 1,1 2 252,1-2 1,0 4-1,1 0 1,0-3 0,2-5-1107,-2 17 0,1-3 1114,1-7 0,0 1 0,1 0-1,3-1 0,1 0 1,0-3-22,0 9 1,1-1 21,1-8 0,0 2 0,2-3-2,2 3 0,2-3-42,0 1 1,3-1-867,2 0 0,3 0 906,0-1 1,2 0-35,1-2 0,4 2-155,0-7 0,4 3 0,3 1 0,2-1 57,8 3 1,3-1 0,2-1-1,0 1 123,-4 0 1,-1 0 0,2-1 0,7-1-15,-7-11 0,6 0 0,2 0 0,2-1 0,-1-2 0,-2-2 0,-5-3-6,2 0 1,-6-4-1,2-2 1,7 2 19,-2-1 1,6 1 0,3 1-1,4-1 1,1 1 0,-2-1-1,-1-2 1,-4-1-100,-1-2 0,-2-1 1,-2-2-1,1 0 0,0 0 1,1 0 74,1 1 1,0 0 0,2 0 0,0 0 0,0 0 0,-2-1-1,-2-1-38,9 1 1,-2-2-1,-1 0 1,-2-1 0,-2 0-2,-1-2 1,-2 0 0,-2 0-1,0-1-37,2 0 0,-1 0 0,0 0 0,1-1 1,-2 0 0,-1 0 1,2-1-1,1 1-71,2-1 1,1 1-1,2-1 1,1 0-1,2 0 84,-2-1 1,3-1 0,1 0-1,1 0 1,-2 0 0,-2 1 59,3-1 0,-2 1 0,-1 0 1,1-1-1,0 0-11,5-1 0,2 0 0,-1-1 0,-3 1 0,-6-1 104,-1 0 0,-6-1 1,-1 1-138,2-1 0,-1 1 0,0-1 16,-2 0 1,0 0 0,4-1-39,-1 0 1,3-1 0,3 0 0,0-1 0,-2 0 34,4 0 0,-1-1 1,-1 0-1,2 0 58,-3 1 0,1-1 0,1 0 0,-1 1 1,-4-1-12,12-2 1,-3 0 0,-1-1 10,-3 1 1,0-1 0,-3 1 461,6-1 0,2-2-410,-6 1 0,5-1 0,2-1 1,-6 1-9,-2 1 1,-4 1 0,2-1 124,-6 2 1,2-1 0,-1 0 0,-3 2-155,1-1 1,-3 0 0,-3 2 23,3 0 1,-3 1 14,-1 1 0,2-1 179,1 1 1,3 0 0,-1 0-417,15-2 0,-1 1 82,1-1 1,-3 0-47,-12 3 1,-8 1-342,-13 0 2142,-9-1-2307,-8-1 216,-22-6 1,14 6 0,-13-2 0</inkml:trace>
  <inkml:trace contextRef="#ctx0" brushRef="#br0" timeOffset="111262">20423 16319 4175,'-6'-10'2254,"1"2"-1966,30 9 1,12 5 252,8-2-338,3 1 0,8 2-144,-5 0 1,5 0 0,-2 2 68,-4-1 1,-2 0 0,3 1-158,-7-1 1,2 0-1,0 0 1,-3 0 70,1 1 0,-2 1 0,-5-1 2,0 0 1,-3 2 84,4 3 0,-2 3 964,-8 5 0,-7 5-666,-10 7 0,-9 2-366,-6-5 1,-8-2-174,-14-3 1,-11-1-1,1-4-73,-4-3 0,-5-4-517,6-4 1,-7 1 0,-3-2 0,-1 0 0,4-2 625,0-1 0,2-3 1,0 0-1,0 1 0,-1 0 1,-1 1-1,2-1 1,4-1-1,-8-2 0,0-1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2020. 12. 8.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c4EDNap14o1guBiM6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anirepo/Stats2_2020Fall/blob/master/hw_assignment/hw04.md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01765-05A4-2B4D-9234-E2879F2E7DB8}"/>
              </a:ext>
            </a:extLst>
          </p:cNvPr>
          <p:cNvGrpSpPr/>
          <p:nvPr/>
        </p:nvGrpSpPr>
        <p:grpSpPr>
          <a:xfrm>
            <a:off x="0" y="71713"/>
            <a:ext cx="12192000" cy="6684692"/>
            <a:chOff x="0" y="71713"/>
            <a:chExt cx="12192000" cy="668469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EA5921-1309-C343-9760-E24938D86B9E}"/>
                </a:ext>
              </a:extLst>
            </p:cNvPr>
            <p:cNvGrpSpPr/>
            <p:nvPr/>
          </p:nvGrpSpPr>
          <p:grpSpPr>
            <a:xfrm>
              <a:off x="0" y="71713"/>
              <a:ext cx="12192000" cy="6684692"/>
              <a:chOff x="0" y="71713"/>
              <a:chExt cx="12192000" cy="668469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320702" y="6084601"/>
                <a:ext cx="1661681" cy="671804"/>
                <a:chOff x="18662" y="6209254"/>
                <a:chExt cx="1661681" cy="67180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2" y="6209254"/>
                  <a:ext cx="671804" cy="671804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149" y="6262887"/>
                  <a:ext cx="597215" cy="517044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1804" y="6322730"/>
                  <a:ext cx="438539" cy="43853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164825" y="6419279"/>
                <a:ext cx="5241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</a:rPr>
                  <a:t>CHOONG-WAN WOO  |  COCOAN lab  |  </a:t>
                </a:r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  <a:hlinkClick r:id="rId5"/>
                  </a:rPr>
                  <a:t>http://cocoanlab.github.io</a:t>
                </a:r>
                <a:endParaRPr lang="en-US" altLang="ko-KR" sz="1400" b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01797" y="2389681"/>
                <a:ext cx="758842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6">
                        <a:lumMod val="75000"/>
                      </a:schemeClr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Fall 2020</a:t>
                </a:r>
              </a:p>
              <a:p>
                <a:pPr algn="ctr"/>
                <a:r>
                  <a:rPr lang="en-US" altLang="ko-KR" sz="4800" b="1" dirty="0">
                    <a:latin typeface="Seravek Light" charset="0"/>
                    <a:ea typeface="Seravek Light" charset="0"/>
                    <a:cs typeface="Seravek Light" charset="0"/>
                  </a:rPr>
                  <a:t>SKKU Biostats and Big data II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E078CA0-315B-A648-BEB7-701E1BB65A21}"/>
                  </a:ext>
                </a:extLst>
              </p:cNvPr>
              <p:cNvSpPr/>
              <p:nvPr/>
            </p:nvSpPr>
            <p:spPr>
              <a:xfrm>
                <a:off x="0" y="71713"/>
                <a:ext cx="12192000" cy="6684692"/>
              </a:xfrm>
              <a:prstGeom prst="rect">
                <a:avLst/>
              </a:prstGeom>
              <a:noFill/>
              <a:ln w="190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1323E1-8E7B-1A4C-9B99-0AF2D6F8C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275" r="16061" b="25014"/>
            <a:stretch/>
          </p:blipFill>
          <p:spPr>
            <a:xfrm>
              <a:off x="9484230" y="290360"/>
              <a:ext cx="2380475" cy="1634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6621" y="2266262"/>
            <a:ext cx="60188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Statistics in laboratory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2E30C-39EE-E541-A330-0BB4FC8F6143}"/>
              </a:ext>
            </a:extLst>
          </p:cNvPr>
          <p:cNvSpPr txBox="1"/>
          <p:nvPr/>
        </p:nvSpPr>
        <p:spPr>
          <a:xfrm>
            <a:off x="292608" y="294480"/>
            <a:ext cx="4867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Seravek" panose="020B0503040000020004" pitchFamily="34" charset="0"/>
                <a:ea typeface="DXKPMStd Bold" panose="02020600000000000000" pitchFamily="18" charset="-127"/>
              </a:rPr>
              <a:t>Survey for 12/10 computer labs</a:t>
            </a:r>
            <a:endParaRPr kumimoji="1" lang="ko-Kore-KR" altLang="en-US" sz="2800" dirty="0">
              <a:latin typeface="Seravek" panose="020B0503040000020004" pitchFamily="34" charset="0"/>
              <a:ea typeface="DXKPMStd Bold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5E8324-8897-A646-8A36-3BAE513E1021}"/>
              </a:ext>
            </a:extLst>
          </p:cNvPr>
          <p:cNvSpPr/>
          <p:nvPr/>
        </p:nvSpPr>
        <p:spPr>
          <a:xfrm>
            <a:off x="3956055" y="2782669"/>
            <a:ext cx="405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latin typeface="Seravek" panose="020B0503040000020004" pitchFamily="34" charset="0"/>
                <a:hlinkClick r:id="rId6"/>
              </a:rPr>
              <a:t>https://forms.gle/c4EDNap14o1guBiM6</a:t>
            </a:r>
            <a:endParaRPr lang="en-US" altLang="ko-Kore-KR" dirty="0">
              <a:latin typeface="Seravek" panose="020B0503040000020004" pitchFamily="34" charset="0"/>
            </a:endParaRPr>
          </a:p>
          <a:p>
            <a:endParaRPr lang="ko-Kore-KR" altLang="en-US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A489B-E405-D447-BF92-91DED1B0A49E}"/>
              </a:ext>
            </a:extLst>
          </p:cNvPr>
          <p:cNvSpPr/>
          <p:nvPr/>
        </p:nvSpPr>
        <p:spPr>
          <a:xfrm>
            <a:off x="216491" y="222608"/>
            <a:ext cx="379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Reminder: Homework 4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F38DB2-0852-B144-A3AF-0C0A05AAADA1}"/>
              </a:ext>
            </a:extLst>
          </p:cNvPr>
          <p:cNvSpPr/>
          <p:nvPr/>
        </p:nvSpPr>
        <p:spPr>
          <a:xfrm>
            <a:off x="69202" y="6085940"/>
            <a:ext cx="7885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Seravek Light" panose="020B0503040000020004" pitchFamily="34" charset="0"/>
                <a:hlinkClick r:id="rId6"/>
              </a:rPr>
              <a:t>https://github.com/wanirepo/Stats2_2020Fall/blob/master/hw_assignment/hw0</a:t>
            </a:r>
            <a:r>
              <a:rPr lang="en-US" altLang="ko-Kore-KR" sz="1400" dirty="0">
                <a:latin typeface="Seravek Light" panose="020B0503040000020004" pitchFamily="34" charset="0"/>
                <a:hlinkClick r:id="rId6"/>
              </a:rPr>
              <a:t>4</a:t>
            </a:r>
            <a:r>
              <a:rPr lang="ko-Kore-KR" altLang="en-US" sz="1400" dirty="0">
                <a:latin typeface="Seravek Light" panose="020B0503040000020004" pitchFamily="34" charset="0"/>
                <a:hlinkClick r:id="rId6"/>
              </a:rPr>
              <a:t>.md</a:t>
            </a:r>
            <a:endParaRPr lang="en-US" altLang="ko-Kore-KR" sz="1400" dirty="0">
              <a:latin typeface="Seravek Light" panose="020B05030400000200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7576C4-5C12-AA4F-87B0-44A0A95A4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448" y="414741"/>
            <a:ext cx="8178050" cy="5466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44C4442-463A-004A-9E32-21F2944972DB}"/>
                  </a:ext>
                </a:extLst>
              </p14:cNvPr>
              <p14:cNvContentPartPr/>
              <p14:nvPr/>
            </p14:nvContentPartPr>
            <p14:xfrm>
              <a:off x="770400" y="1009440"/>
              <a:ext cx="8192160" cy="48225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44C4442-463A-004A-9E32-21F2944972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040" y="1000080"/>
                <a:ext cx="8210880" cy="48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66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C1BC3-EFC3-CD4D-AE91-2F7A5B102127}"/>
              </a:ext>
            </a:extLst>
          </p:cNvPr>
          <p:cNvSpPr txBox="1"/>
          <p:nvPr/>
        </p:nvSpPr>
        <p:spPr>
          <a:xfrm>
            <a:off x="292608" y="294480"/>
            <a:ext cx="3056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Seravek" panose="020B0503040000020004" pitchFamily="34" charset="0"/>
                <a:ea typeface="DXKPMStd Bold" panose="02020600000000000000" pitchFamily="18" charset="-127"/>
              </a:rPr>
              <a:t>Research in the lab</a:t>
            </a:r>
            <a:endParaRPr kumimoji="1" lang="ko-Kore-KR" altLang="en-US" sz="2800" dirty="0">
              <a:latin typeface="Seravek" panose="020B0503040000020004" pitchFamily="34" charset="0"/>
              <a:ea typeface="DXKPMStd Bold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04AD1-0AF3-D842-9A7F-5128AC38D20A}"/>
              </a:ext>
            </a:extLst>
          </p:cNvPr>
          <p:cNvSpPr txBox="1"/>
          <p:nvPr/>
        </p:nvSpPr>
        <p:spPr>
          <a:xfrm>
            <a:off x="802106" y="1255218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Research idea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A417A-728E-6441-A5EA-7911E5C65A22}"/>
              </a:ext>
            </a:extLst>
          </p:cNvPr>
          <p:cNvSpPr txBox="1"/>
          <p:nvPr/>
        </p:nvSpPr>
        <p:spPr>
          <a:xfrm>
            <a:off x="2380621" y="2046715"/>
            <a:ext cx="215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Experimental design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850C0-0569-3741-9CA4-EF77C955D8BB}"/>
              </a:ext>
            </a:extLst>
          </p:cNvPr>
          <p:cNvSpPr txBox="1"/>
          <p:nvPr/>
        </p:nvSpPr>
        <p:spPr>
          <a:xfrm>
            <a:off x="4775801" y="2941523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Data collection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05B33-93A3-FA46-A83F-03E1932A7381}"/>
              </a:ext>
            </a:extLst>
          </p:cNvPr>
          <p:cNvSpPr txBox="1"/>
          <p:nvPr/>
        </p:nvSpPr>
        <p:spPr>
          <a:xfrm>
            <a:off x="6841747" y="377234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Data analysis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E5AA5-3899-3D4B-B42F-85370173C5E3}"/>
              </a:ext>
            </a:extLst>
          </p:cNvPr>
          <p:cNvSpPr txBox="1"/>
          <p:nvPr/>
        </p:nvSpPr>
        <p:spPr>
          <a:xfrm>
            <a:off x="8606045" y="4711329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Writing &amp; Figures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5D3C6-B1B1-4847-99FE-6D48CEC75C8D}"/>
              </a:ext>
            </a:extLst>
          </p:cNvPr>
          <p:cNvSpPr txBox="1"/>
          <p:nvPr/>
        </p:nvSpPr>
        <p:spPr>
          <a:xfrm>
            <a:off x="10612625" y="5678210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Submission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DDE1461-A747-894A-A9BC-10D821DE47E3}"/>
              </a:ext>
            </a:extLst>
          </p:cNvPr>
          <p:cNvCxnSpPr/>
          <p:nvPr/>
        </p:nvCxnSpPr>
        <p:spPr>
          <a:xfrm>
            <a:off x="2015613" y="1624550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A93D41-E5A0-A14A-9CE0-E0308D7120C9}"/>
              </a:ext>
            </a:extLst>
          </p:cNvPr>
          <p:cNvCxnSpPr/>
          <p:nvPr/>
        </p:nvCxnSpPr>
        <p:spPr>
          <a:xfrm>
            <a:off x="4503184" y="2416047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10D391-FE13-5C46-B700-D74EB83142EE}"/>
              </a:ext>
            </a:extLst>
          </p:cNvPr>
          <p:cNvCxnSpPr/>
          <p:nvPr/>
        </p:nvCxnSpPr>
        <p:spPr>
          <a:xfrm>
            <a:off x="6437987" y="3364585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9E1B43-E83E-1D4B-82E2-3986B1DD942B}"/>
              </a:ext>
            </a:extLst>
          </p:cNvPr>
          <p:cNvCxnSpPr/>
          <p:nvPr/>
        </p:nvCxnSpPr>
        <p:spPr>
          <a:xfrm>
            <a:off x="8314779" y="4178220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AB596C-C271-C246-A04C-4D5A845E4AEA}"/>
              </a:ext>
            </a:extLst>
          </p:cNvPr>
          <p:cNvCxnSpPr/>
          <p:nvPr/>
        </p:nvCxnSpPr>
        <p:spPr>
          <a:xfrm>
            <a:off x="10347154" y="5191605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>
            <a:extLst>
              <a:ext uri="{FF2B5EF4-FFF2-40B4-BE49-F238E27FC236}">
                <a16:creationId xmlns:a16="http://schemas.microsoft.com/office/drawing/2014/main" id="{3A69426D-5241-A34F-9451-E22F814B3D69}"/>
              </a:ext>
            </a:extLst>
          </p:cNvPr>
          <p:cNvSpPr/>
          <p:nvPr/>
        </p:nvSpPr>
        <p:spPr>
          <a:xfrm>
            <a:off x="4503185" y="1474840"/>
            <a:ext cx="3157352" cy="2260970"/>
          </a:xfrm>
          <a:custGeom>
            <a:avLst/>
            <a:gdLst>
              <a:gd name="connsiteX0" fmla="*/ 3401962 w 3849060"/>
              <a:gd name="connsiteY0" fmla="*/ 2003713 h 2003713"/>
              <a:gd name="connsiteX1" fmla="*/ 3805084 w 3849060"/>
              <a:gd name="connsiteY1" fmla="*/ 755016 h 2003713"/>
              <a:gd name="connsiteX2" fmla="*/ 2477729 w 3849060"/>
              <a:gd name="connsiteY2" fmla="*/ 17596 h 2003713"/>
              <a:gd name="connsiteX3" fmla="*/ 0 w 3849060"/>
              <a:gd name="connsiteY3" fmla="*/ 302732 h 2003713"/>
              <a:gd name="connsiteX0" fmla="*/ 3401962 w 3878845"/>
              <a:gd name="connsiteY0" fmla="*/ 2012892 h 2012892"/>
              <a:gd name="connsiteX1" fmla="*/ 3805084 w 3878845"/>
              <a:gd name="connsiteY1" fmla="*/ 764195 h 2012892"/>
              <a:gd name="connsiteX2" fmla="*/ 2025445 w 3878845"/>
              <a:gd name="connsiteY2" fmla="*/ 16943 h 2012892"/>
              <a:gd name="connsiteX3" fmla="*/ 0 w 3878845"/>
              <a:gd name="connsiteY3" fmla="*/ 311911 h 2012892"/>
              <a:gd name="connsiteX0" fmla="*/ 3401962 w 3567981"/>
              <a:gd name="connsiteY0" fmla="*/ 2012892 h 2012892"/>
              <a:gd name="connsiteX1" fmla="*/ 3342968 w 3567981"/>
              <a:gd name="connsiteY1" fmla="*/ 754363 h 2012892"/>
              <a:gd name="connsiteX2" fmla="*/ 2025445 w 3567981"/>
              <a:gd name="connsiteY2" fmla="*/ 16943 h 2012892"/>
              <a:gd name="connsiteX3" fmla="*/ 0 w 3567981"/>
              <a:gd name="connsiteY3" fmla="*/ 311911 h 2012892"/>
              <a:gd name="connsiteX0" fmla="*/ 3156156 w 3440488"/>
              <a:gd name="connsiteY0" fmla="*/ 2052221 h 2052221"/>
              <a:gd name="connsiteX1" fmla="*/ 3342968 w 3440488"/>
              <a:gd name="connsiteY1" fmla="*/ 754363 h 2052221"/>
              <a:gd name="connsiteX2" fmla="*/ 2025445 w 3440488"/>
              <a:gd name="connsiteY2" fmla="*/ 16943 h 2052221"/>
              <a:gd name="connsiteX3" fmla="*/ 0 w 3440488"/>
              <a:gd name="connsiteY3" fmla="*/ 311911 h 2052221"/>
              <a:gd name="connsiteX0" fmla="*/ 2910350 w 3194682"/>
              <a:gd name="connsiteY0" fmla="*/ 2044900 h 2044900"/>
              <a:gd name="connsiteX1" fmla="*/ 3097162 w 3194682"/>
              <a:gd name="connsiteY1" fmla="*/ 747042 h 2044900"/>
              <a:gd name="connsiteX2" fmla="*/ 1779639 w 3194682"/>
              <a:gd name="connsiteY2" fmla="*/ 9622 h 2044900"/>
              <a:gd name="connsiteX3" fmla="*/ 0 w 3194682"/>
              <a:gd name="connsiteY3" fmla="*/ 501235 h 2044900"/>
              <a:gd name="connsiteX0" fmla="*/ 2910350 w 3194682"/>
              <a:gd name="connsiteY0" fmla="*/ 2054630 h 2054630"/>
              <a:gd name="connsiteX1" fmla="*/ 3097162 w 3194682"/>
              <a:gd name="connsiteY1" fmla="*/ 756772 h 2054630"/>
              <a:gd name="connsiteX2" fmla="*/ 1779639 w 3194682"/>
              <a:gd name="connsiteY2" fmla="*/ 19352 h 2054630"/>
              <a:gd name="connsiteX3" fmla="*/ 0 w 3194682"/>
              <a:gd name="connsiteY3" fmla="*/ 510965 h 2054630"/>
              <a:gd name="connsiteX0" fmla="*/ 3136492 w 3420824"/>
              <a:gd name="connsiteY0" fmla="*/ 2060229 h 2060229"/>
              <a:gd name="connsiteX1" fmla="*/ 3323304 w 3420824"/>
              <a:gd name="connsiteY1" fmla="*/ 762371 h 2060229"/>
              <a:gd name="connsiteX2" fmla="*/ 2005781 w 3420824"/>
              <a:gd name="connsiteY2" fmla="*/ 24951 h 2060229"/>
              <a:gd name="connsiteX3" fmla="*/ 0 w 3420824"/>
              <a:gd name="connsiteY3" fmla="*/ 457570 h 2060229"/>
              <a:gd name="connsiteX0" fmla="*/ 3136492 w 3418645"/>
              <a:gd name="connsiteY0" fmla="*/ 2077759 h 2077759"/>
              <a:gd name="connsiteX1" fmla="*/ 3323304 w 3418645"/>
              <a:gd name="connsiteY1" fmla="*/ 779901 h 2077759"/>
              <a:gd name="connsiteX2" fmla="*/ 2035277 w 3418645"/>
              <a:gd name="connsiteY2" fmla="*/ 22817 h 2077759"/>
              <a:gd name="connsiteX3" fmla="*/ 0 w 3418645"/>
              <a:gd name="connsiteY3" fmla="*/ 475100 h 207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45" h="2077759">
                <a:moveTo>
                  <a:pt x="3136492" y="2077759"/>
                </a:moveTo>
                <a:cubicBezTo>
                  <a:pt x="3415072" y="1618920"/>
                  <a:pt x="3506840" y="1122391"/>
                  <a:pt x="3323304" y="779901"/>
                </a:cubicBezTo>
                <a:cubicBezTo>
                  <a:pt x="3139768" y="437411"/>
                  <a:pt x="2669458" y="98198"/>
                  <a:pt x="2035277" y="22817"/>
                </a:cubicBezTo>
                <a:cubicBezTo>
                  <a:pt x="1401096" y="-52564"/>
                  <a:pt x="852948" y="49034"/>
                  <a:pt x="0" y="4751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76196783-5E72-BF46-A0AE-9EEF628C38A1}"/>
              </a:ext>
            </a:extLst>
          </p:cNvPr>
          <p:cNvSpPr/>
          <p:nvPr/>
        </p:nvSpPr>
        <p:spPr>
          <a:xfrm>
            <a:off x="8314779" y="3215148"/>
            <a:ext cx="3494071" cy="2478853"/>
          </a:xfrm>
          <a:custGeom>
            <a:avLst/>
            <a:gdLst>
              <a:gd name="connsiteX0" fmla="*/ 3401962 w 3849060"/>
              <a:gd name="connsiteY0" fmla="*/ 2003713 h 2003713"/>
              <a:gd name="connsiteX1" fmla="*/ 3805084 w 3849060"/>
              <a:gd name="connsiteY1" fmla="*/ 755016 h 2003713"/>
              <a:gd name="connsiteX2" fmla="*/ 2477729 w 3849060"/>
              <a:gd name="connsiteY2" fmla="*/ 17596 h 2003713"/>
              <a:gd name="connsiteX3" fmla="*/ 0 w 3849060"/>
              <a:gd name="connsiteY3" fmla="*/ 302732 h 2003713"/>
              <a:gd name="connsiteX0" fmla="*/ 3401962 w 3878845"/>
              <a:gd name="connsiteY0" fmla="*/ 2012892 h 2012892"/>
              <a:gd name="connsiteX1" fmla="*/ 3805084 w 3878845"/>
              <a:gd name="connsiteY1" fmla="*/ 764195 h 2012892"/>
              <a:gd name="connsiteX2" fmla="*/ 2025445 w 3878845"/>
              <a:gd name="connsiteY2" fmla="*/ 16943 h 2012892"/>
              <a:gd name="connsiteX3" fmla="*/ 0 w 3878845"/>
              <a:gd name="connsiteY3" fmla="*/ 311911 h 2012892"/>
              <a:gd name="connsiteX0" fmla="*/ 3401962 w 3567981"/>
              <a:gd name="connsiteY0" fmla="*/ 2012892 h 2012892"/>
              <a:gd name="connsiteX1" fmla="*/ 3342968 w 3567981"/>
              <a:gd name="connsiteY1" fmla="*/ 754363 h 2012892"/>
              <a:gd name="connsiteX2" fmla="*/ 2025445 w 3567981"/>
              <a:gd name="connsiteY2" fmla="*/ 16943 h 2012892"/>
              <a:gd name="connsiteX3" fmla="*/ 0 w 3567981"/>
              <a:gd name="connsiteY3" fmla="*/ 311911 h 2012892"/>
              <a:gd name="connsiteX0" fmla="*/ 3156156 w 3440488"/>
              <a:gd name="connsiteY0" fmla="*/ 2052221 h 2052221"/>
              <a:gd name="connsiteX1" fmla="*/ 3342968 w 3440488"/>
              <a:gd name="connsiteY1" fmla="*/ 754363 h 2052221"/>
              <a:gd name="connsiteX2" fmla="*/ 2025445 w 3440488"/>
              <a:gd name="connsiteY2" fmla="*/ 16943 h 2052221"/>
              <a:gd name="connsiteX3" fmla="*/ 0 w 3440488"/>
              <a:gd name="connsiteY3" fmla="*/ 311911 h 2052221"/>
              <a:gd name="connsiteX0" fmla="*/ 2910350 w 3194682"/>
              <a:gd name="connsiteY0" fmla="*/ 2044900 h 2044900"/>
              <a:gd name="connsiteX1" fmla="*/ 3097162 w 3194682"/>
              <a:gd name="connsiteY1" fmla="*/ 747042 h 2044900"/>
              <a:gd name="connsiteX2" fmla="*/ 1779639 w 3194682"/>
              <a:gd name="connsiteY2" fmla="*/ 9622 h 2044900"/>
              <a:gd name="connsiteX3" fmla="*/ 0 w 3194682"/>
              <a:gd name="connsiteY3" fmla="*/ 501235 h 2044900"/>
              <a:gd name="connsiteX0" fmla="*/ 2910350 w 3194682"/>
              <a:gd name="connsiteY0" fmla="*/ 2054630 h 2054630"/>
              <a:gd name="connsiteX1" fmla="*/ 3097162 w 3194682"/>
              <a:gd name="connsiteY1" fmla="*/ 756772 h 2054630"/>
              <a:gd name="connsiteX2" fmla="*/ 1779639 w 3194682"/>
              <a:gd name="connsiteY2" fmla="*/ 19352 h 2054630"/>
              <a:gd name="connsiteX3" fmla="*/ 0 w 3194682"/>
              <a:gd name="connsiteY3" fmla="*/ 510965 h 2054630"/>
              <a:gd name="connsiteX0" fmla="*/ 3136492 w 3420824"/>
              <a:gd name="connsiteY0" fmla="*/ 2060229 h 2060229"/>
              <a:gd name="connsiteX1" fmla="*/ 3323304 w 3420824"/>
              <a:gd name="connsiteY1" fmla="*/ 762371 h 2060229"/>
              <a:gd name="connsiteX2" fmla="*/ 2005781 w 3420824"/>
              <a:gd name="connsiteY2" fmla="*/ 24951 h 2060229"/>
              <a:gd name="connsiteX3" fmla="*/ 0 w 3420824"/>
              <a:gd name="connsiteY3" fmla="*/ 457570 h 2060229"/>
              <a:gd name="connsiteX0" fmla="*/ 3136492 w 3418645"/>
              <a:gd name="connsiteY0" fmla="*/ 2077759 h 2077759"/>
              <a:gd name="connsiteX1" fmla="*/ 3323304 w 3418645"/>
              <a:gd name="connsiteY1" fmla="*/ 779901 h 2077759"/>
              <a:gd name="connsiteX2" fmla="*/ 2035277 w 3418645"/>
              <a:gd name="connsiteY2" fmla="*/ 22817 h 2077759"/>
              <a:gd name="connsiteX3" fmla="*/ 0 w 3418645"/>
              <a:gd name="connsiteY3" fmla="*/ 475100 h 207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45" h="2077759">
                <a:moveTo>
                  <a:pt x="3136492" y="2077759"/>
                </a:moveTo>
                <a:cubicBezTo>
                  <a:pt x="3415072" y="1618920"/>
                  <a:pt x="3506840" y="1122391"/>
                  <a:pt x="3323304" y="779901"/>
                </a:cubicBezTo>
                <a:cubicBezTo>
                  <a:pt x="3139768" y="437411"/>
                  <a:pt x="2669458" y="98198"/>
                  <a:pt x="2035277" y="22817"/>
                </a:cubicBezTo>
                <a:cubicBezTo>
                  <a:pt x="1401096" y="-52564"/>
                  <a:pt x="852948" y="49034"/>
                  <a:pt x="0" y="4751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49064CD-B979-B04C-822C-7626ACE656CE}"/>
                  </a:ext>
                </a:extLst>
              </p14:cNvPr>
              <p14:cNvContentPartPr/>
              <p14:nvPr/>
            </p14:nvContentPartPr>
            <p14:xfrm>
              <a:off x="138240" y="95760"/>
              <a:ext cx="11912400" cy="6649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49064CD-B979-B04C-822C-7626ACE656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80" y="86400"/>
                <a:ext cx="11931120" cy="66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6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C1BC3-EFC3-CD4D-AE91-2F7A5B102127}"/>
              </a:ext>
            </a:extLst>
          </p:cNvPr>
          <p:cNvSpPr txBox="1"/>
          <p:nvPr/>
        </p:nvSpPr>
        <p:spPr>
          <a:xfrm>
            <a:off x="292608" y="294480"/>
            <a:ext cx="462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Seravek" panose="020B0503040000020004" pitchFamily="34" charset="0"/>
                <a:ea typeface="DXKPMStd Bold" panose="02020600000000000000" pitchFamily="18" charset="-127"/>
              </a:rPr>
              <a:t>Research tools for each stage</a:t>
            </a:r>
            <a:endParaRPr kumimoji="1" lang="ko-Kore-KR" altLang="en-US" sz="2800" dirty="0">
              <a:latin typeface="Seravek" panose="020B0503040000020004" pitchFamily="34" charset="0"/>
              <a:ea typeface="DXKPMStd Bold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04AD1-0AF3-D842-9A7F-5128AC38D20A}"/>
              </a:ext>
            </a:extLst>
          </p:cNvPr>
          <p:cNvSpPr txBox="1"/>
          <p:nvPr/>
        </p:nvSpPr>
        <p:spPr>
          <a:xfrm>
            <a:off x="802106" y="1255218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Research idea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A417A-728E-6441-A5EA-7911E5C65A22}"/>
              </a:ext>
            </a:extLst>
          </p:cNvPr>
          <p:cNvSpPr txBox="1"/>
          <p:nvPr/>
        </p:nvSpPr>
        <p:spPr>
          <a:xfrm>
            <a:off x="2380621" y="2046715"/>
            <a:ext cx="215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Experimental design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850C0-0569-3741-9CA4-EF77C955D8BB}"/>
              </a:ext>
            </a:extLst>
          </p:cNvPr>
          <p:cNvSpPr txBox="1"/>
          <p:nvPr/>
        </p:nvSpPr>
        <p:spPr>
          <a:xfrm>
            <a:off x="4775801" y="2941523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Data collection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05B33-93A3-FA46-A83F-03E1932A7381}"/>
              </a:ext>
            </a:extLst>
          </p:cNvPr>
          <p:cNvSpPr txBox="1"/>
          <p:nvPr/>
        </p:nvSpPr>
        <p:spPr>
          <a:xfrm>
            <a:off x="6841747" y="377234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Data analysis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E5AA5-3899-3D4B-B42F-85370173C5E3}"/>
              </a:ext>
            </a:extLst>
          </p:cNvPr>
          <p:cNvSpPr txBox="1"/>
          <p:nvPr/>
        </p:nvSpPr>
        <p:spPr>
          <a:xfrm>
            <a:off x="8606045" y="4711329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Writing &amp; Figures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5D3C6-B1B1-4847-99FE-6D48CEC75C8D}"/>
              </a:ext>
            </a:extLst>
          </p:cNvPr>
          <p:cNvSpPr txBox="1"/>
          <p:nvPr/>
        </p:nvSpPr>
        <p:spPr>
          <a:xfrm>
            <a:off x="10612625" y="5678210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Submission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DDE1461-A747-894A-A9BC-10D821DE47E3}"/>
              </a:ext>
            </a:extLst>
          </p:cNvPr>
          <p:cNvCxnSpPr/>
          <p:nvPr/>
        </p:nvCxnSpPr>
        <p:spPr>
          <a:xfrm>
            <a:off x="2015613" y="1624550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A93D41-E5A0-A14A-9CE0-E0308D7120C9}"/>
              </a:ext>
            </a:extLst>
          </p:cNvPr>
          <p:cNvCxnSpPr/>
          <p:nvPr/>
        </p:nvCxnSpPr>
        <p:spPr>
          <a:xfrm>
            <a:off x="4503184" y="2416047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10D391-FE13-5C46-B700-D74EB83142EE}"/>
              </a:ext>
            </a:extLst>
          </p:cNvPr>
          <p:cNvCxnSpPr/>
          <p:nvPr/>
        </p:nvCxnSpPr>
        <p:spPr>
          <a:xfrm>
            <a:off x="6437987" y="3364585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9E1B43-E83E-1D4B-82E2-3986B1DD942B}"/>
              </a:ext>
            </a:extLst>
          </p:cNvPr>
          <p:cNvCxnSpPr/>
          <p:nvPr/>
        </p:nvCxnSpPr>
        <p:spPr>
          <a:xfrm>
            <a:off x="8314779" y="4178220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AB596C-C271-C246-A04C-4D5A845E4AEA}"/>
              </a:ext>
            </a:extLst>
          </p:cNvPr>
          <p:cNvCxnSpPr/>
          <p:nvPr/>
        </p:nvCxnSpPr>
        <p:spPr>
          <a:xfrm>
            <a:off x="10347154" y="5191605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>
            <a:extLst>
              <a:ext uri="{FF2B5EF4-FFF2-40B4-BE49-F238E27FC236}">
                <a16:creationId xmlns:a16="http://schemas.microsoft.com/office/drawing/2014/main" id="{3A69426D-5241-A34F-9451-E22F814B3D69}"/>
              </a:ext>
            </a:extLst>
          </p:cNvPr>
          <p:cNvSpPr/>
          <p:nvPr/>
        </p:nvSpPr>
        <p:spPr>
          <a:xfrm>
            <a:off x="4503185" y="1474840"/>
            <a:ext cx="3157352" cy="2260970"/>
          </a:xfrm>
          <a:custGeom>
            <a:avLst/>
            <a:gdLst>
              <a:gd name="connsiteX0" fmla="*/ 3401962 w 3849060"/>
              <a:gd name="connsiteY0" fmla="*/ 2003713 h 2003713"/>
              <a:gd name="connsiteX1" fmla="*/ 3805084 w 3849060"/>
              <a:gd name="connsiteY1" fmla="*/ 755016 h 2003713"/>
              <a:gd name="connsiteX2" fmla="*/ 2477729 w 3849060"/>
              <a:gd name="connsiteY2" fmla="*/ 17596 h 2003713"/>
              <a:gd name="connsiteX3" fmla="*/ 0 w 3849060"/>
              <a:gd name="connsiteY3" fmla="*/ 302732 h 2003713"/>
              <a:gd name="connsiteX0" fmla="*/ 3401962 w 3878845"/>
              <a:gd name="connsiteY0" fmla="*/ 2012892 h 2012892"/>
              <a:gd name="connsiteX1" fmla="*/ 3805084 w 3878845"/>
              <a:gd name="connsiteY1" fmla="*/ 764195 h 2012892"/>
              <a:gd name="connsiteX2" fmla="*/ 2025445 w 3878845"/>
              <a:gd name="connsiteY2" fmla="*/ 16943 h 2012892"/>
              <a:gd name="connsiteX3" fmla="*/ 0 w 3878845"/>
              <a:gd name="connsiteY3" fmla="*/ 311911 h 2012892"/>
              <a:gd name="connsiteX0" fmla="*/ 3401962 w 3567981"/>
              <a:gd name="connsiteY0" fmla="*/ 2012892 h 2012892"/>
              <a:gd name="connsiteX1" fmla="*/ 3342968 w 3567981"/>
              <a:gd name="connsiteY1" fmla="*/ 754363 h 2012892"/>
              <a:gd name="connsiteX2" fmla="*/ 2025445 w 3567981"/>
              <a:gd name="connsiteY2" fmla="*/ 16943 h 2012892"/>
              <a:gd name="connsiteX3" fmla="*/ 0 w 3567981"/>
              <a:gd name="connsiteY3" fmla="*/ 311911 h 2012892"/>
              <a:gd name="connsiteX0" fmla="*/ 3156156 w 3440488"/>
              <a:gd name="connsiteY0" fmla="*/ 2052221 h 2052221"/>
              <a:gd name="connsiteX1" fmla="*/ 3342968 w 3440488"/>
              <a:gd name="connsiteY1" fmla="*/ 754363 h 2052221"/>
              <a:gd name="connsiteX2" fmla="*/ 2025445 w 3440488"/>
              <a:gd name="connsiteY2" fmla="*/ 16943 h 2052221"/>
              <a:gd name="connsiteX3" fmla="*/ 0 w 3440488"/>
              <a:gd name="connsiteY3" fmla="*/ 311911 h 2052221"/>
              <a:gd name="connsiteX0" fmla="*/ 2910350 w 3194682"/>
              <a:gd name="connsiteY0" fmla="*/ 2044900 h 2044900"/>
              <a:gd name="connsiteX1" fmla="*/ 3097162 w 3194682"/>
              <a:gd name="connsiteY1" fmla="*/ 747042 h 2044900"/>
              <a:gd name="connsiteX2" fmla="*/ 1779639 w 3194682"/>
              <a:gd name="connsiteY2" fmla="*/ 9622 h 2044900"/>
              <a:gd name="connsiteX3" fmla="*/ 0 w 3194682"/>
              <a:gd name="connsiteY3" fmla="*/ 501235 h 2044900"/>
              <a:gd name="connsiteX0" fmla="*/ 2910350 w 3194682"/>
              <a:gd name="connsiteY0" fmla="*/ 2054630 h 2054630"/>
              <a:gd name="connsiteX1" fmla="*/ 3097162 w 3194682"/>
              <a:gd name="connsiteY1" fmla="*/ 756772 h 2054630"/>
              <a:gd name="connsiteX2" fmla="*/ 1779639 w 3194682"/>
              <a:gd name="connsiteY2" fmla="*/ 19352 h 2054630"/>
              <a:gd name="connsiteX3" fmla="*/ 0 w 3194682"/>
              <a:gd name="connsiteY3" fmla="*/ 510965 h 2054630"/>
              <a:gd name="connsiteX0" fmla="*/ 3136492 w 3420824"/>
              <a:gd name="connsiteY0" fmla="*/ 2060229 h 2060229"/>
              <a:gd name="connsiteX1" fmla="*/ 3323304 w 3420824"/>
              <a:gd name="connsiteY1" fmla="*/ 762371 h 2060229"/>
              <a:gd name="connsiteX2" fmla="*/ 2005781 w 3420824"/>
              <a:gd name="connsiteY2" fmla="*/ 24951 h 2060229"/>
              <a:gd name="connsiteX3" fmla="*/ 0 w 3420824"/>
              <a:gd name="connsiteY3" fmla="*/ 457570 h 2060229"/>
              <a:gd name="connsiteX0" fmla="*/ 3136492 w 3418645"/>
              <a:gd name="connsiteY0" fmla="*/ 2077759 h 2077759"/>
              <a:gd name="connsiteX1" fmla="*/ 3323304 w 3418645"/>
              <a:gd name="connsiteY1" fmla="*/ 779901 h 2077759"/>
              <a:gd name="connsiteX2" fmla="*/ 2035277 w 3418645"/>
              <a:gd name="connsiteY2" fmla="*/ 22817 h 2077759"/>
              <a:gd name="connsiteX3" fmla="*/ 0 w 3418645"/>
              <a:gd name="connsiteY3" fmla="*/ 475100 h 207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45" h="2077759">
                <a:moveTo>
                  <a:pt x="3136492" y="2077759"/>
                </a:moveTo>
                <a:cubicBezTo>
                  <a:pt x="3415072" y="1618920"/>
                  <a:pt x="3506840" y="1122391"/>
                  <a:pt x="3323304" y="779901"/>
                </a:cubicBezTo>
                <a:cubicBezTo>
                  <a:pt x="3139768" y="437411"/>
                  <a:pt x="2669458" y="98198"/>
                  <a:pt x="2035277" y="22817"/>
                </a:cubicBezTo>
                <a:cubicBezTo>
                  <a:pt x="1401096" y="-52564"/>
                  <a:pt x="852948" y="49034"/>
                  <a:pt x="0" y="4751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76196783-5E72-BF46-A0AE-9EEF628C38A1}"/>
              </a:ext>
            </a:extLst>
          </p:cNvPr>
          <p:cNvSpPr/>
          <p:nvPr/>
        </p:nvSpPr>
        <p:spPr>
          <a:xfrm>
            <a:off x="8314779" y="3215148"/>
            <a:ext cx="3494071" cy="2478853"/>
          </a:xfrm>
          <a:custGeom>
            <a:avLst/>
            <a:gdLst>
              <a:gd name="connsiteX0" fmla="*/ 3401962 w 3849060"/>
              <a:gd name="connsiteY0" fmla="*/ 2003713 h 2003713"/>
              <a:gd name="connsiteX1" fmla="*/ 3805084 w 3849060"/>
              <a:gd name="connsiteY1" fmla="*/ 755016 h 2003713"/>
              <a:gd name="connsiteX2" fmla="*/ 2477729 w 3849060"/>
              <a:gd name="connsiteY2" fmla="*/ 17596 h 2003713"/>
              <a:gd name="connsiteX3" fmla="*/ 0 w 3849060"/>
              <a:gd name="connsiteY3" fmla="*/ 302732 h 2003713"/>
              <a:gd name="connsiteX0" fmla="*/ 3401962 w 3878845"/>
              <a:gd name="connsiteY0" fmla="*/ 2012892 h 2012892"/>
              <a:gd name="connsiteX1" fmla="*/ 3805084 w 3878845"/>
              <a:gd name="connsiteY1" fmla="*/ 764195 h 2012892"/>
              <a:gd name="connsiteX2" fmla="*/ 2025445 w 3878845"/>
              <a:gd name="connsiteY2" fmla="*/ 16943 h 2012892"/>
              <a:gd name="connsiteX3" fmla="*/ 0 w 3878845"/>
              <a:gd name="connsiteY3" fmla="*/ 311911 h 2012892"/>
              <a:gd name="connsiteX0" fmla="*/ 3401962 w 3567981"/>
              <a:gd name="connsiteY0" fmla="*/ 2012892 h 2012892"/>
              <a:gd name="connsiteX1" fmla="*/ 3342968 w 3567981"/>
              <a:gd name="connsiteY1" fmla="*/ 754363 h 2012892"/>
              <a:gd name="connsiteX2" fmla="*/ 2025445 w 3567981"/>
              <a:gd name="connsiteY2" fmla="*/ 16943 h 2012892"/>
              <a:gd name="connsiteX3" fmla="*/ 0 w 3567981"/>
              <a:gd name="connsiteY3" fmla="*/ 311911 h 2012892"/>
              <a:gd name="connsiteX0" fmla="*/ 3156156 w 3440488"/>
              <a:gd name="connsiteY0" fmla="*/ 2052221 h 2052221"/>
              <a:gd name="connsiteX1" fmla="*/ 3342968 w 3440488"/>
              <a:gd name="connsiteY1" fmla="*/ 754363 h 2052221"/>
              <a:gd name="connsiteX2" fmla="*/ 2025445 w 3440488"/>
              <a:gd name="connsiteY2" fmla="*/ 16943 h 2052221"/>
              <a:gd name="connsiteX3" fmla="*/ 0 w 3440488"/>
              <a:gd name="connsiteY3" fmla="*/ 311911 h 2052221"/>
              <a:gd name="connsiteX0" fmla="*/ 2910350 w 3194682"/>
              <a:gd name="connsiteY0" fmla="*/ 2044900 h 2044900"/>
              <a:gd name="connsiteX1" fmla="*/ 3097162 w 3194682"/>
              <a:gd name="connsiteY1" fmla="*/ 747042 h 2044900"/>
              <a:gd name="connsiteX2" fmla="*/ 1779639 w 3194682"/>
              <a:gd name="connsiteY2" fmla="*/ 9622 h 2044900"/>
              <a:gd name="connsiteX3" fmla="*/ 0 w 3194682"/>
              <a:gd name="connsiteY3" fmla="*/ 501235 h 2044900"/>
              <a:gd name="connsiteX0" fmla="*/ 2910350 w 3194682"/>
              <a:gd name="connsiteY0" fmla="*/ 2054630 h 2054630"/>
              <a:gd name="connsiteX1" fmla="*/ 3097162 w 3194682"/>
              <a:gd name="connsiteY1" fmla="*/ 756772 h 2054630"/>
              <a:gd name="connsiteX2" fmla="*/ 1779639 w 3194682"/>
              <a:gd name="connsiteY2" fmla="*/ 19352 h 2054630"/>
              <a:gd name="connsiteX3" fmla="*/ 0 w 3194682"/>
              <a:gd name="connsiteY3" fmla="*/ 510965 h 2054630"/>
              <a:gd name="connsiteX0" fmla="*/ 3136492 w 3420824"/>
              <a:gd name="connsiteY0" fmla="*/ 2060229 h 2060229"/>
              <a:gd name="connsiteX1" fmla="*/ 3323304 w 3420824"/>
              <a:gd name="connsiteY1" fmla="*/ 762371 h 2060229"/>
              <a:gd name="connsiteX2" fmla="*/ 2005781 w 3420824"/>
              <a:gd name="connsiteY2" fmla="*/ 24951 h 2060229"/>
              <a:gd name="connsiteX3" fmla="*/ 0 w 3420824"/>
              <a:gd name="connsiteY3" fmla="*/ 457570 h 2060229"/>
              <a:gd name="connsiteX0" fmla="*/ 3136492 w 3418645"/>
              <a:gd name="connsiteY0" fmla="*/ 2077759 h 2077759"/>
              <a:gd name="connsiteX1" fmla="*/ 3323304 w 3418645"/>
              <a:gd name="connsiteY1" fmla="*/ 779901 h 2077759"/>
              <a:gd name="connsiteX2" fmla="*/ 2035277 w 3418645"/>
              <a:gd name="connsiteY2" fmla="*/ 22817 h 2077759"/>
              <a:gd name="connsiteX3" fmla="*/ 0 w 3418645"/>
              <a:gd name="connsiteY3" fmla="*/ 475100 h 207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45" h="2077759">
                <a:moveTo>
                  <a:pt x="3136492" y="2077759"/>
                </a:moveTo>
                <a:cubicBezTo>
                  <a:pt x="3415072" y="1618920"/>
                  <a:pt x="3506840" y="1122391"/>
                  <a:pt x="3323304" y="779901"/>
                </a:cubicBezTo>
                <a:cubicBezTo>
                  <a:pt x="3139768" y="437411"/>
                  <a:pt x="2669458" y="98198"/>
                  <a:pt x="2035277" y="22817"/>
                </a:cubicBezTo>
                <a:cubicBezTo>
                  <a:pt x="1401096" y="-52564"/>
                  <a:pt x="852948" y="49034"/>
                  <a:pt x="0" y="4751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17653-BA80-D84E-A479-998E476AE4D7}"/>
              </a:ext>
            </a:extLst>
          </p:cNvPr>
          <p:cNvSpPr txBox="1"/>
          <p:nvPr/>
        </p:nvSpPr>
        <p:spPr>
          <a:xfrm>
            <a:off x="1081185" y="2791982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accent1"/>
                </a:solidFill>
                <a:latin typeface="Seravek Light" panose="020B0503040000020004" pitchFamily="34" charset="0"/>
              </a:rPr>
              <a:t>Psychtoolbox</a:t>
            </a:r>
            <a:r>
              <a:rPr kumimoji="1" lang="en-US" altLang="ko-Kore-KR" dirty="0">
                <a:solidFill>
                  <a:schemeClr val="accent1"/>
                </a:solidFill>
                <a:latin typeface="Seravek Light" panose="020B0503040000020004" pitchFamily="34" charset="0"/>
              </a:rPr>
              <a:t>, </a:t>
            </a:r>
            <a:r>
              <a:rPr kumimoji="1" lang="en-US" altLang="ko-Kore-KR" dirty="0" err="1">
                <a:solidFill>
                  <a:schemeClr val="accent1"/>
                </a:solidFill>
                <a:latin typeface="Seravek Light" panose="020B0503040000020004" pitchFamily="34" charset="0"/>
              </a:rPr>
              <a:t>Psychopy</a:t>
            </a:r>
            <a:r>
              <a:rPr kumimoji="1" lang="en-US" altLang="ko-Kore-KR" dirty="0">
                <a:solidFill>
                  <a:schemeClr val="accent1"/>
                </a:solidFill>
                <a:latin typeface="Seravek Light" panose="020B0503040000020004" pitchFamily="34" charset="0"/>
              </a:rPr>
              <a:t>, etc.</a:t>
            </a:r>
            <a:endParaRPr kumimoji="1" lang="ko-Kore-KR" altLang="en-US" dirty="0">
              <a:solidFill>
                <a:schemeClr val="accent1"/>
              </a:solidFill>
              <a:latin typeface="Seravek Light" panose="020B05030400000200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F896C6-B4D9-2E48-85C5-79175F4CDFA7}"/>
              </a:ext>
            </a:extLst>
          </p:cNvPr>
          <p:cNvSpPr txBox="1"/>
          <p:nvPr/>
        </p:nvSpPr>
        <p:spPr>
          <a:xfrm>
            <a:off x="5074099" y="4454574"/>
            <a:ext cx="237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accent1"/>
                </a:solidFill>
                <a:latin typeface="Seravek Light" panose="020B0503040000020004" pitchFamily="34" charset="0"/>
              </a:rPr>
              <a:t>Matlab</a:t>
            </a:r>
            <a:r>
              <a:rPr kumimoji="1" lang="en-US" altLang="ko-Kore-KR" dirty="0">
                <a:solidFill>
                  <a:schemeClr val="accent1"/>
                </a:solidFill>
                <a:latin typeface="Seravek Light" panose="020B0503040000020004" pitchFamily="34" charset="0"/>
              </a:rPr>
              <a:t>, Python, R, etc.</a:t>
            </a:r>
            <a:endParaRPr kumimoji="1" lang="ko-Kore-KR" altLang="en-US" dirty="0">
              <a:solidFill>
                <a:schemeClr val="accent1"/>
              </a:solidFill>
              <a:latin typeface="Seravek Light" panose="020B050304000002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D205C-900F-CD40-800D-54E73F2E4646}"/>
              </a:ext>
            </a:extLst>
          </p:cNvPr>
          <p:cNvSpPr txBox="1"/>
          <p:nvPr/>
        </p:nvSpPr>
        <p:spPr>
          <a:xfrm>
            <a:off x="7477800" y="5415147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  <a:latin typeface="Seravek Light" panose="020B0503040000020004" pitchFamily="34" charset="0"/>
              </a:rPr>
              <a:t>Word, PPT, latex, etc.</a:t>
            </a:r>
            <a:endParaRPr kumimoji="1" lang="ko-Kore-KR" altLang="en-US" dirty="0">
              <a:solidFill>
                <a:schemeClr val="accent1"/>
              </a:solidFill>
              <a:latin typeface="Seravek Light" panose="020B05030400000200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F432F7A-F07D-0A49-AFA9-08E08B1B75D7}"/>
                  </a:ext>
                </a:extLst>
              </p14:cNvPr>
              <p14:cNvContentPartPr/>
              <p14:nvPr/>
            </p14:nvContentPartPr>
            <p14:xfrm>
              <a:off x="413640" y="1360440"/>
              <a:ext cx="9069480" cy="4803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F432F7A-F07D-0A49-AFA9-08E08B1B75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280" y="1351080"/>
                <a:ext cx="9088200" cy="48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07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C1BC3-EFC3-CD4D-AE91-2F7A5B102127}"/>
              </a:ext>
            </a:extLst>
          </p:cNvPr>
          <p:cNvSpPr txBox="1"/>
          <p:nvPr/>
        </p:nvSpPr>
        <p:spPr>
          <a:xfrm>
            <a:off x="292608" y="294480"/>
            <a:ext cx="642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Seravek" panose="020B0503040000020004" pitchFamily="34" charset="0"/>
                <a:ea typeface="DXKPMStd Bold" panose="02020600000000000000" pitchFamily="18" charset="-127"/>
              </a:rPr>
              <a:t>Let’s see an example analysis (fMRI data)</a:t>
            </a:r>
            <a:endParaRPr kumimoji="1" lang="ko-Kore-KR" altLang="en-US" sz="2800" dirty="0">
              <a:latin typeface="Seravek" panose="020B0503040000020004" pitchFamily="34" charset="0"/>
              <a:ea typeface="DXKPMStd Bold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73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6859</TotalTime>
  <Words>223</Words>
  <Application>Microsoft Macintosh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613</cp:revision>
  <cp:lastPrinted>2017-08-27T17:09:34Z</cp:lastPrinted>
  <dcterms:created xsi:type="dcterms:W3CDTF">2017-08-24T21:55:02Z</dcterms:created>
  <dcterms:modified xsi:type="dcterms:W3CDTF">2020-12-08T05:12:49Z</dcterms:modified>
</cp:coreProperties>
</file>