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0" r:id="rId2"/>
    <p:sldId id="256" r:id="rId3"/>
    <p:sldId id="499" r:id="rId4"/>
    <p:sldId id="44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90"/>
            <p14:sldId id="256"/>
            <p14:sldId id="499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42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anirepo/Stats2_2020Fall/blob/master/hw_assignment/hw03.md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01765-05A4-2B4D-9234-E2879F2E7DB8}"/>
              </a:ext>
            </a:extLst>
          </p:cNvPr>
          <p:cNvGrpSpPr/>
          <p:nvPr/>
        </p:nvGrpSpPr>
        <p:grpSpPr>
          <a:xfrm>
            <a:off x="0" y="71713"/>
            <a:ext cx="12192000" cy="6684692"/>
            <a:chOff x="0" y="71713"/>
            <a:chExt cx="12192000" cy="668469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EA5921-1309-C343-9760-E24938D86B9E}"/>
                </a:ext>
              </a:extLst>
            </p:cNvPr>
            <p:cNvGrpSpPr/>
            <p:nvPr/>
          </p:nvGrpSpPr>
          <p:grpSpPr>
            <a:xfrm>
              <a:off x="0" y="71713"/>
              <a:ext cx="12192000" cy="6684692"/>
              <a:chOff x="0" y="71713"/>
              <a:chExt cx="12192000" cy="668469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320702" y="6084601"/>
                <a:ext cx="1661681" cy="671804"/>
                <a:chOff x="18662" y="6209254"/>
                <a:chExt cx="1661681" cy="67180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2" y="6209254"/>
                  <a:ext cx="671804" cy="671804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149" y="6262887"/>
                  <a:ext cx="597215" cy="517044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1804" y="6322730"/>
                  <a:ext cx="438539" cy="43853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164825" y="6419279"/>
                <a:ext cx="5241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</a:rPr>
                  <a:t>CHOONG-WAN WOO  |  COCOAN lab  |  </a:t>
                </a:r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  <a:hlinkClick r:id="rId5"/>
                  </a:rPr>
                  <a:t>http://cocoanlab.github.io</a:t>
                </a:r>
                <a:endParaRPr lang="en-US" altLang="ko-KR" sz="1400" b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01797" y="2389681"/>
                <a:ext cx="758842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6">
                        <a:lumMod val="75000"/>
                      </a:schemeClr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Fall 2020</a:t>
                </a:r>
              </a:p>
              <a:p>
                <a:pPr algn="ctr"/>
                <a:r>
                  <a:rPr lang="en-US" altLang="ko-KR" sz="4800" b="1" dirty="0">
                    <a:latin typeface="Seravek Light" charset="0"/>
                    <a:ea typeface="Seravek Light" charset="0"/>
                    <a:cs typeface="Seravek Light" charset="0"/>
                  </a:rPr>
                  <a:t>SKKU Biostats and Big data II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E078CA0-315B-A648-BEB7-701E1BB65A21}"/>
                  </a:ext>
                </a:extLst>
              </p:cNvPr>
              <p:cNvSpPr/>
              <p:nvPr/>
            </p:nvSpPr>
            <p:spPr>
              <a:xfrm>
                <a:off x="0" y="71713"/>
                <a:ext cx="12192000" cy="6684692"/>
              </a:xfrm>
              <a:prstGeom prst="rect">
                <a:avLst/>
              </a:prstGeom>
              <a:noFill/>
              <a:ln w="190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1323E1-8E7B-1A4C-9B99-0AF2D6F8C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275" r="16061" b="25014"/>
            <a:stretch/>
          </p:blipFill>
          <p:spPr>
            <a:xfrm>
              <a:off x="9484230" y="290360"/>
              <a:ext cx="2380475" cy="1634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36261" y="2266262"/>
            <a:ext cx="791953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Machine learning and big data</a:t>
            </a: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and HW4 assignment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A489B-E405-D447-BF92-91DED1B0A49E}"/>
              </a:ext>
            </a:extLst>
          </p:cNvPr>
          <p:cNvSpPr/>
          <p:nvPr/>
        </p:nvSpPr>
        <p:spPr>
          <a:xfrm>
            <a:off x="216491" y="222608"/>
            <a:ext cx="214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Homework 4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F38DB2-0852-B144-A3AF-0C0A05AAADA1}"/>
              </a:ext>
            </a:extLst>
          </p:cNvPr>
          <p:cNvSpPr/>
          <p:nvPr/>
        </p:nvSpPr>
        <p:spPr>
          <a:xfrm>
            <a:off x="428089" y="52628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>
                <a:latin typeface="Seravek Light" panose="020B0503040000020004" pitchFamily="34" charset="0"/>
                <a:hlinkClick r:id="rId6"/>
              </a:rPr>
              <a:t>https://github.com/wanirepo/Stats2_2020Fall/blob/master/hw_assignment/hw0</a:t>
            </a:r>
            <a:r>
              <a:rPr lang="en-US" altLang="ko-Kore-KR" dirty="0">
                <a:latin typeface="Seravek Light" panose="020B0503040000020004" pitchFamily="34" charset="0"/>
                <a:hlinkClick r:id="rId6"/>
              </a:rPr>
              <a:t>4</a:t>
            </a:r>
            <a:r>
              <a:rPr lang="ko-Kore-KR" altLang="en-US" dirty="0">
                <a:latin typeface="Seravek Light" panose="020B0503040000020004" pitchFamily="34" charset="0"/>
                <a:hlinkClick r:id="rId6"/>
              </a:rPr>
              <a:t>.md</a:t>
            </a:r>
            <a:endParaRPr lang="en-US" altLang="ko-Kore-KR" dirty="0">
              <a:latin typeface="Seravek Light" panose="020B0503040000020004" pitchFamily="34" charset="0"/>
            </a:endParaRPr>
          </a:p>
          <a:p>
            <a:endParaRPr lang="ko-Kore-KR" altLang="en-US" dirty="0">
              <a:latin typeface="Seravek Light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6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B4159E-3098-094D-8E91-8002DC392CCC}"/>
              </a:ext>
            </a:extLst>
          </p:cNvPr>
          <p:cNvSpPr/>
          <p:nvPr/>
        </p:nvSpPr>
        <p:spPr>
          <a:xfrm>
            <a:off x="2865120" y="48889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https://www.youtube.com/watch?v=Xvg00QnyaIY&amp;list=PLkDaE6sCZn6Ec-XTbcX1uRg2_u4xOEky0&amp;index=30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FEB2A1-826D-3846-9543-9E68455F04D3}"/>
              </a:ext>
            </a:extLst>
          </p:cNvPr>
          <p:cNvSpPr/>
          <p:nvPr/>
        </p:nvSpPr>
        <p:spPr>
          <a:xfrm>
            <a:off x="2609088" y="18348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https://www.youtube.com/playlist?list=PLkDaE6sCZn6Ec-XTbcX1uRg2_u4xOEky0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1CEBE-B2F9-0A45-AC1F-AE9531DB6754}"/>
              </a:ext>
            </a:extLst>
          </p:cNvPr>
          <p:cNvSpPr/>
          <p:nvPr/>
        </p:nvSpPr>
        <p:spPr>
          <a:xfrm>
            <a:off x="2947416" y="35820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https://www.youtube.com/watch?v=hjrYrynGWGA&amp;list=PLkDaE6sCZn6Ec-XTbcX1uRg2_u4xOEky0&amp;index=8</a:t>
            </a:r>
          </a:p>
        </p:txBody>
      </p:sp>
    </p:spTree>
    <p:extLst>
      <p:ext uri="{BB962C8B-B14F-4D97-AF65-F5344CB8AC3E}">
        <p14:creationId xmlns:p14="http://schemas.microsoft.com/office/powerpoint/2010/main" val="340364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166</Words>
  <Application>Microsoft Macintosh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574</cp:revision>
  <cp:lastPrinted>2017-08-27T17:09:34Z</cp:lastPrinted>
  <dcterms:created xsi:type="dcterms:W3CDTF">2017-08-24T21:55:02Z</dcterms:created>
  <dcterms:modified xsi:type="dcterms:W3CDTF">2020-12-03T18:46:49Z</dcterms:modified>
</cp:coreProperties>
</file>