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90" r:id="rId2"/>
    <p:sldId id="256" r:id="rId3"/>
    <p:sldId id="313" r:id="rId4"/>
    <p:sldId id="31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4674"/>
  </p:normalViewPr>
  <p:slideViewPr>
    <p:cSldViewPr snapToGrid="0" snapToObjects="1">
      <p:cViewPr varScale="1">
        <p:scale>
          <a:sx n="130" d="100"/>
          <a:sy n="130" d="100"/>
        </p:scale>
        <p:origin x="1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4:46:04.8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20263 2716 14229,'-4'-2'2338,"0"0"-1260,4 2-1078,-16-6-36,15 4 64,-6-7 112,36 8-146,-3-1-125,31 3-1,-22 1-207,10 7 1,1 1 156,-6 3-1276,-3-1 1,-4 1 1367,-14 2-50,-5 1-28,-7 13 53,-12-3-22,-6 0 0,-8 2 2,-17 10 1,-5-1-221,9-6 0,-1 0 358,-1-1 0,-3 1 0,6-4 42,-12 10-44,18-15 0,1 0 2207,-7 11-2458,11-4 164,4-2 44,13-8 50,23-3 56,3-6-64,19 1-102,-10-8 0,2-1-212,4 0 1,0-1-1112,1-1 1,-2 0 1003,-2 0 1,-3-2-5008,9-3 5428,-19-2 0,-4 2 0,-17 0 0</inkml:trace>
  <inkml:trace contextRef="#ctx0" brushRef="#br0" timeOffset="1162">20161 3042 7559,'4'3'4447,"0"-1"-1423,-4-2-2800,60 9-45,-34-5-113,15 3 0,1 0-30,-17-3-44,25 3-866,-17-3-69,6 0-259,-14-2-593,-8-1-184,-2-1-202,-3 0 2181,0-2 0,-7 2 0,-1-1 0</inkml:trace>
  <inkml:trace contextRef="#ctx0" brushRef="#br0" timeOffset="1508">21141 3042 12490,'6'3'3870,"-1"-1"-3800,-5-2-159,58-3-336,-29 0 1,1-1 134,10 1 1,1 0-1260,15-5 487,-35 5-156,-5 2-1971,-5-1 1210,-6 1 1979,-7 0 0,-3 1 0</inkml:trace>
  <inkml:trace contextRef="#ctx0" brushRef="#br0" timeOffset="1662">21141 3206 11460,'-2'-5'2450,"1"2"-1453,1 3-798,64 13-1157,-9-9 503,-10 3 0,1-1-3691,-9-8 0,-5-2 683,-1 0 3677,0-10 1,-24 10 0,-3-3 0</inkml:trace>
  <inkml:trace contextRef="#ctx0" brushRef="#br0" timeOffset="2693">22489 2226 1689,'7'4'3222,"-1"-1"13,-6-3-1347,0 0-1855,-21 10-33,0 4-17,-24 13-27,4 3 114,-4 3-140,1 1-58,17-12 1,-1 2-2223,-1 3 1,0-1 1240,7-5 0,0-1 1109,-16 17 0,30-29 0,2-4 0</inkml:trace>
  <inkml:trace contextRef="#ctx0" brushRef="#br0" timeOffset="2876">22101 2164 7148,'5'9'1076,"-1"-1"2435,-4-8-3312,0 0-219,61 64-2332,-27-34 2352,-8-5 0,3 4 0,1-3-1214,8-1 0,-1-4 1065,-5-3 0,-1-1 0,0 0 0,-3-1 1,2 0-1</inkml:trace>
  <inkml:trace contextRef="#ctx0" brushRef="#br0" timeOffset="3226">22959 2430 14425,'8'12'2952,"-3"-2"-2185,-5-10-440,0 0-514,71-6-4473,-32 2 4311,10 0 0,0 0-729,-1-2-1139,-3 1-1563,-7 1 3308,-2-4 0,-18 5 0,-3-3 0</inkml:trace>
  <inkml:trace contextRef="#ctx0" brushRef="#br0" timeOffset="4895">23878 2226 6218,'5'7'5197,"-2"-2"-4536,-3-5-661,0 0 47,8 0 152,-10 16-118,0 9-47,-9 9-34,-5 5-146,-4 3 138,5-12-482,-8 15 28,5-20 451,4-5-143,4-9 154,9-10-9,1-1-173,4-8 465,20-21-123,-3 2-116,15-14 211,-11 17 207,0 0-145,-2 2 234,6-3-66,-4 5-485,-5 5-187,-6 7-167,-6 9 175,-2 4-146,7 22 163,-7 14 33,1-2 151,-6-1-25,-1-23 3,-1-5 6,1-3 128,-1-4-308,1-2-69,3-9-102,2-2 472,5-10 75,26-22 89,0 6-700,-14 13 1,0 2 618,10-7-173,-13 14 81,-3 4-42,-3 2-247,-1 5 87,-5 25 95,-1-4 62,-13 36-73,-1-22-36,-8 9 25,6-16 476,-4 5-1436,8-13-368,-1 2-69,7-15-1224,1-2 2632,5-1 0,-3-1 0,3 0 0</inkml:trace>
  <inkml:trace contextRef="#ctx0" brushRef="#br0" timeOffset="5244">24450 2471 6949,'11'5'2545,"-3"-1"-2181,-8-4 146,58 3-415,-8-13-37,-12 8 1,1-1-9,-8-10 1,-6-2 14,-3-2 478,11-22-3753,-22 13 3028,-4-3 3,-17 14 179,-10 12 89,-5 2 130,-5 3 108,-20 11-166,18 1 0,1 3-161,5-4 0,1 2-76,-4 8 1,6 0-419,11 0 371,3 6 2608,23 0-3731,13-10 361,9 3-330,8-16 1215,9-9 0,-28 2 0,8-3 0</inkml:trace>
  <inkml:trace contextRef="#ctx0" brushRef="#br0" timeOffset="5597">25063 2348 8500,'5'9'2895,"-1"-2"-2357,-4-7-267,-57 11-380,15 21-145,6-19 0,2 2 176,-1 26-12,25-11-16,5-9-143,4 8-98,17-14 238,-4-3-454,22-11-84,-14-9 420,8-7-330,10-21 566,-10 8 756,4-8-329,-18 18-125,-10 9-39,-2 3-99,-2 3-44,0 2 316,-7 13-237,2-1-161,-7 13-47,6-4 6,1 2-6,3-1-720,8 13 331,0-15-459,11 7 383,-5-20-4890,8-4 5355,-5-10 0,-4 4 0,-3-4 0</inkml:trace>
  <inkml:trace contextRef="#ctx0" brushRef="#br0" timeOffset="5963">25329 2368 9340,'8'14'1375,"-1"-3"-1151,-13 20 0,-4 4-515,4-9 13,-3 17 1,0-2 148,8-21 129,0 0 448,1-13 14,0-4-462,2-4-226,0-6-119,7-13 309,0 0-146,9-11 0,2-1 308,0-1-352,1 3 0,-1 2 498,-2 5-2438,5-1 2636,-9 10 138,4-1-770,-8 15 156,0 3-67,0 16 17,-4 0 368,-1 26-1138,-3-7 263,-1 1-193,-2-12 3037,-1-19-4062,-1-3 1781,2-2 0,0-2 0,0-1 0</inkml:trace>
  <inkml:trace contextRef="#ctx0" brushRef="#br0" timeOffset="6193">25798 2266 10272,'0'11'2414,"0"-3"-2893,0-8 395,0 0 121,10 16 80,-6-4-3889,6 29 3889,-7-12-19,-6 13-87,-5-7 96,-6 2 604,-6 2-711,4-11 0,-1-1-25,-12 16-274,6-10 1,-6 0-1609,-17 1 1,-2-5 847,17-6 1,-1-2 690,-5-4 0,-4-2 0,9-4 0,7-5 1,-6-4-1</inkml:trace>
  <inkml:trace contextRef="#ctx0" brushRef="#br0" timeOffset="6582">24021 1878 6985,'-21'-8'3318,"-12"24"1,1 9-3255,12 2 14,-2 4 1,-4 8 0,6-2-30,10-2 0,3-1-844,-3 9 1,1-1 795,6-9 1,1-3 2,2 0 0,0-1-7,2 13-713,4-3 0,5-1-2460,15 4 248,5 6 2732,12-26 1,-29-16-1,6-4 1</inkml:trace>
  <inkml:trace contextRef="#ctx0" brushRef="#br0" timeOffset="10277">24001 2266 6045,'9'9'-129,"-2"-2"129,-7-7 1660,0 0-282,-43 2-1051,20-1 28,-28 0 1,-3 0-861,20-1 541,-2 0 1,5 0 181,20 0 37,5 0 1433,8 0-413,15 0-600,6 0-191,18 0-1788,-3-1 1,4 0 1419,-6 1 1,6-1 52,-2 2 1,7 0 0,5 0-1,2 1 1,-1 1-460,-3 1 1,1 2 0,1 0 0,1 0-1,-1 0 1,0 0 265,-3-2 1,1 1 0,-1-1 0,1 1-1,0 0 1,0 1-267,0 1 1,2 2-1,1-1 1,0 2 0,-3-1-1,-3 0 1,-7-1 132,7 2 0,-7 0 1,0 0-14,14 1 0,-1 0 0,-26 4-2768,-61 19 2846,-17-19 322,6-7 0,-8-1 0,1-2-88,6-4 0,1-2 0,0-1 55,-2 1 0,-1-1 0,-5-1-100,10 0 1,-5 0-1,-2-1 1,-3-1-1,0 1 1,0-1-98,2 1 0,-1 0 0,-2 0 0,0-1 0,0 1 0,1-1 0,-1 1 62,2-1 0,1 1 0,0-1 1,0 1-1,-1-1 0,-2 1 0,-1-1-58,1 1 1,-2-1-1,-3 1 1,0-1-1,-1 1 1,1-1-1,2 1 1,3 0-1,4 0 105,-11-1 1,4 1 0,3 0 0,1 0 0,-2 0-67,5 0 1,-2 0 0,-1-1 0,2 1 0,4 0 0,5 1-116,-14-2 0,7 1 1,27 1 1534,71-2-1406,-8 5 1,6 0-245,2-1 1,5 1 0,0 0 207,-3-1 1,0 1-1,9 0-22,-12 0 1,8-1 0,3 1 0,3 0 0,-1 0 0,-1 0 0,-6 0 35,2 0 0,-4 1 1,-2 0-1,2-1 1,5 1-90,-7-1 1,3 1-1,3-1 1,2 1 0,-1-1-1,-2 1 1,-4 0-1,-4 0 25,11 0 1,-6 1-1,-2 1 1,-1-1-309,-3 0 1,-1 0 0,-1 1 0,-2-1 162,6 1 1,-2-1 0,-2 1-146,19 2 1,-26-4 250,-65-8 1,-20-3 144,15 3 1,-7 0-27,0 1 0,-10-1 1,-6-1-1,-3 0 0,3 0 1,5 1 46,-2 0 1,3 1 0,1 0 0,-3 0 91,-2-1 1,-3 0 0,-1 0 0,-1 0 0,1 1-135,10 0 1,0 1 0,-1-1 0,0 1 0,0 0 0,-2 0-7,1 0 1,-1 0 0,-2 1 0,0-1 0,1 1 0,1 0 0,2-1-14,-10 0 1,2 0-1,1 0 1,0 0-1,1 1-31,-1-1 1,-3 1 0,2 1 0,6 0 0,9 0-7,2 2 0,8 0-230,-6 1-10,29 4 240,33 4 30,12-1 0,16 1 0,9 2 1,1-2-1,-8 0-8,-7-2 0,-4-1 1,1 0-1,8 0-9,-6 0 1,6 0 0,4 1 0,3-1-1,2 1 1,-1 0 0,-1-1 0,-4 0 0,-5-1 25,7 0 0,-6-2 0,-2 1 1,3-1-1,6 2-54,-12-2 1,4 2 0,4-1 0,2 0-1,1 1 1,0 0 0,-1 0 0,-2-1-1,-3 1 1,-4-1-154,6 2 0,-3-1 0,-3 0 0,-1 0 0,0 0 0,2 0 153,5 1 0,3-1 0,1 1 0,-3-1 0,-6 0 1,-8 0 112,11 3 0,-26-3-698,-69-11 693,2 1 1,-9 0 15,9 0 0,-5-2 1,-4 1-1,-3-2 71,9 3 1,-3-1 0,-3-1 0,-1 0 0,-1 1 0,2-1 0,2 1-216,-2-1 1,2 1-1,1 0 1,0 0-1,-2 0 1,-1-1 34,0 1 0,-2-1 0,-2 0 0,1 0 0,0 0 0,2 0 0,1 1 132,-5 0 1,2-1-1,1 1 1,1 1-1,-1-1-117,-1 1 1,0 0 0,0 0 0,1 0 0,2 1-203,-2-1 0,1 0 0,2 0 0,5 2 178,-28-1 1,32 5 597,83 11-588,4-1 1,7 0 21,-9-1 0,3-1 1,2 0 256,-5-1 1,1 0 0,2-1-1,1 1-252,3 0 1,1-1 0,3 1 0,8 1 4,-19-3 1,6 1-1,3 0 1,3 0 0,3 1-1,1 0 1,-1 0 0,-1-1-1,-2 1 1,-4-1 0,-4 0-55,9 0 0,-5 1 1,-4-1-1,1 0 1,2 1-1,4-1-69,-5 1 0,5-1 1,3 1-1,3 0 0,-1 0 1,0 1-1,-3-1 0,-3-1 1,-7 1-1,-6-1-175,16 3 0,-11 0 0,-6-1 432,1-1 1,-13 0-25,-24 1-40,-60-14-89,16 2 1,-9-1 0,-3 0 0,3 0 6,-5 0 0,1-1 1,-3 0-7,10 2 1,-3-1 0,-1 0 0,0 0-1,2 1-96,-2 0 1,2 1 0,1-1 0,-1 1 82,-1 0 1,0 0 0,-1 1 0,1 0-251,1 0 1,2 0-1,-3 1 1,-5 0 182,7 1 0,-5 1 0,-2 0 0,-2 0 1,-1 0-1,2 1 0,1 0-161,-4 2 1,2 0-1,0 0 1,0 1 0,-2 0-1,0 0 179,8-1 0,-2-1 0,0 1 0,-1-1 1,1 1-1,0 0 0,1 1 0,3 0-23,-7 1 0,1 2 0,2-1 0,1 1 0,2 0 0,2-1-5,-9 3 1,3-1 0,2 0 0,-1 1 70,1 0 0,-1 0 0,2-1 0,-1 2 4,4-2 0,1 1 0,-1 0 0,-3 1 30,-4 2 1,-4 1 0,-1 1 0,2-1-1,5-1 30,-4 1 0,5-1 0,-2 1 101,-2 1 1,-4 1 0,3-1 0,9-1-64,8-2 0,6-1 1274,-21 9-1319,14-3-123,19-8 1939,8-1-1661,12-7 2676,-1 0-2875,0-1 1818,-5 0-1712,-6 2-115,-9 3 91,-21 7 0,-9 3-59,16-3 1,0 1 0,-2 0-882,-8 2 0,-2 1 1,1 0 842,5 0 0,0 0 1,1 1-12,-5 2 0,1 1 0,1-1-18,-6 2 0,-3 2-112,5 0 0,-7 3 0,0 1 0,10-4 49,5-3 0,3 0-7,-4 2 1,-2 2 0,15-4-120,22-6 70,48-1-392,8-7 541,-6-8 1,13-3 0,6-2 0,0-2-394,-13 1 1,2-2-1,1-1 1,2 0-1,-1-1 1,-1 1 410,-1 2 1,-1-1-1,0 1 1,0-1 0,1-1-1,1 0-1,0-1 0,3-2 0,1 0 0,-1-1 0,-2 1 0,-4 1 0,-7 1 483,8-2 1,-7 2-1,0-1-418,6-2 1,0 1 0,-8-2 504,4-11-316,-38 8-132,-28-2 34,-36 8-129,18 7 1,-5 2-518,3 1 1,-4 2 0,-3 0-1,3 0 516,-5 1 1,2 0-1,-7 2 28,4 1 0,-6 0 1,-5 2-1,0-1 0,1 2 1,4-1-267,1 2 0,3 0 1,1 0-1,0 1 1,0 0 199,-2-1 0,-2 0 0,2 1 0,1-1 0,3 1-68,-1 1 0,2 1 0,5-1 0,9-1-136,-5 2-41,22 4 161,49-11 0,19-3-41,-10 2 0,4 0 80,-4-2 0,8-1 1,3 0-1,-1 0 0,-3 1-95,8-1 0,-2-1 0,8 3 140,-19 2 0,7 0 0,4 1 0,4 1 0,0 0 0,-1 0 0,-3 0 0,-5 0 0,-7-2 0,16 0 0,-10 0 0,6 1 0,-4 3 0,0 0 0,0 0 0,0 0 0,0-1 0,1 1 0</inkml:trace>
  <inkml:trace contextRef="#ctx0" brushRef="#br0" timeOffset="10847">21284 4819 10900,'-9'-6'1859,"2"1"-1855,30-5 0,17 1-2839,-3 3 1,3 1 2834,15-7 0,3 1 12,-13 7 0,1 1 1,-2 3-477,12 6 0,-4 3 519,-7-4 0,-5 3 628,-4 4 0,-12 6 382,-32 25-805,-16-5-369,-6-8 0,-10 6 0,-3-2 102,7-8 0,-2 0 0,-1-2 0,0 2 298,2-1 0,-1 1 1,1 0-1,-1-1-332,-4 3 1,-1 0-1,2 0 1,7-5 1139,4 0 1,4-1-1163,-5 4 0,3 0-554,5 12 617,12-13 957,11 2-778,13-14 1437,11-4-1441,4-5 0,2-2-105,23 1-1726,-1-5 0,2-2 1446,-22 1 0,0-1-516,18-6 1,-2-1-283,-4-4-4253,4-17 5111,-40 11 1,-1 0-1,-13 10 1</inkml:trace>
  <inkml:trace contextRef="#ctx0" brushRef="#br0" timeOffset="11029">20978 5288 11521,'-4'-10'3140,"2"2"-3140,28 6 0,13 4-1747,-3-4 0,2 0 1657,14 0 1,4 0-655,-9-1 1,2-1 0,-2 0 743,9-2 0,-3 0 0,-4 2 0,-4 0 0,-15 0 0,0 0 0</inkml:trace>
  <inkml:trace contextRef="#ctx0" brushRef="#br0" timeOffset="11229">22244 5125 13630,'10'8'1291,"-2"-1"-1336,27-8 0,8-4-517,-7 3-688,1 0 0,9 0 0,-9 0 1250,-4 2 0,7 0 0,-33 0 0</inkml:trace>
  <inkml:trace contextRef="#ctx0" brushRef="#br0" timeOffset="11378">22162 5329 9889,'-5'-4'3393,"0"2"-3320,5 2 981,0 0-1172,66 20-1536,-29-13 1045,-2 1 0,7 0 1,-5-2-122,16-4 730,2-8 0,-1 0 0,-17 3 0,-7-3 0,0-1 0</inkml:trace>
  <inkml:trace contextRef="#ctx0" brushRef="#br0" timeOffset="11684">23776 4410 8508,'6'5'3531,"-1"-1"-2632,-5-4 989,0 0-1353,-40 18-290,-3 10 0,-4 3-1138,4-6 1,-3 3 867,-1 3 1,-3 4 0,6-3-60,11-8 0,0 0-669,-4 3 1,-3 4-1,5-5-52,10-6 0,1-2-1200,-13 12 1,4-3 2107,13-13 1,4-1 0,11-12 0</inkml:trace>
  <inkml:trace contextRef="#ctx0" brushRef="#br0" timeOffset="11878">23163 4472 2170,'8'5'5289,"-2"-1"-2343,-6-4-908,0 0-1945,77 112-99,-45-68-705,-8-11 0,5 7 1,1 0-1,-5-9 184,10 3-999,0-7 1,2-3 1525,7-7 0,0 3 0,-24-19 0</inkml:trace>
  <inkml:trace contextRef="#ctx0" brushRef="#br0" timeOffset="12064">23940 4757 13229,'10'11'2000,"-1"-2"-1448,-9-9-855,71 2-265,-36-3 9,10 1 1,0-1-425,-13-2-675,-5 0 858,-1-7 1,-14 7 0,-1-4-1</inkml:trace>
  <inkml:trace contextRef="#ctx0" brushRef="#br0" timeOffset="12936">24859 4472 10191,'1'7'865,"0"-1"-837,-1-6 734,0 0-544,-27 65-212,8-30 64,-5 15 0,-3 3 315,9-24 0,2-2-88,-10 14 532,9-12-451,20-30-232,14-14-146,3-1-10,6-6 0,2-3-2207,11-11 2217,-11 10 0,1-1-48,0-1 1,0 0 47,-8 7 0,0 0 67,13-13 0,-2 2-512,-6 8 123,2-2 367,-24 43-45,-8 6-1355,-2 7 0,-1 4 1237,-8 13 37,5-14 0,0-1 1225,-4 10-1408,2-7 129,3-7-2206,1-5 2422,4-10 435,1-5-626,19-31-24,0 3 30,7-8 0,4-2-170,10-8 348,-9 12 1,5-3 0,-1 1 1191,2 1 1,-1 2-1097,3-4 1,-1 3-60,3 2 158,-32 48-219,-7 24-50,-2 1 1589,-3 8-1645,3-30 11,1-3-1086,1 5-2963,6-8 3,-2-1 4091,8-11 0,-7-8 0,2-1 0</inkml:trace>
  <inkml:trace contextRef="#ctx0" brushRef="#br0" timeOffset="13266">25615 4635 10883,'8'7'2061,"-1"-2"-1854,-7-5-568,0 0 361,61-3 8,-34-2 69,10 1 0,0-2 186,-14-4-128,-3-4-4232,-3-1 4259,-4-2 869,-3-1-1026,-5 0-5,-2 1-134,-3 2-3,-5 2-351,-15 1 447,-6 11 0,-6 5 163,-12 10 0,-1 5 615,5-5 0,1 3-727,-2 8 0,6 2-10,2 16-51,15 11-343,19-23 1,5 0-495,11 18-422,25-13-3108,13-21 4418,-1-7 0,-10-2 0,-16-6 0</inkml:trace>
  <inkml:trace contextRef="#ctx0" brushRef="#br0" timeOffset="13598">26370 4635 10057,'-6'5'2668,"2"-2"-2144,-53-8-5669,9 16 5181,8-9 1,-2 3 110,-3 16 0,5 4 715,1 1-862,9-4 0,2 0 0,9-1-70,3-1 891,5 6-860,14-10-81,3 0-799,42-29 737,-2-14 222,-1-7 1,-1-4 31,-19 16 1,-3-1 189,8-11 1,-6 4 3174,-14 16-3311,-1 1 537,-7 10-601,-3 12 117,-2 3-78,-1 11-99,-5 18-2,4-7-270,2 1 0,1 1-1839,11 14 964,-2 1 1145,22-21 0,-19-24 0,9-3 0</inkml:trace>
  <inkml:trace contextRef="#ctx0" brushRef="#br0" timeOffset="13928">26575 4676 6630,'2'7'3466,"0"-2"-2139,-2-5-282,0 0-1716,-19 49 663,11-24 6,-4 7 1,0 0 1,5-5 0,2-1 200,1-4-200,1 2 467,2-10 248,3-6-715,4-11-182,6-10 52,4-7 632,6-5-639,2-1 0,3-2 205,-2 4 1,0 0-962,1-2 1,-2 2 929,8-3-37,-26 22-172,-3 3 91,-1 2 109,-1 11-28,0 1 0,-1 25-333,-1-10-392,-1 11-1246,0-3 1971,4-4 0,-2-7 0,2-10 0</inkml:trace>
  <inkml:trace contextRef="#ctx0" brushRef="#br0" timeOffset="14117">27412 4329 10734,'2'10'1952,"-1"-2"-1254,-1-8 229,0 0-695,-58 4-164,27 19 0,-2 11 0,0-4-1811,-11-7 1,0 2 1703,10 9 1,1 7 0,9-1-461,15-3 1,5-3 106,-4 19 392,21-6 0,2-2 0,-8-15 0,23 13 0</inkml:trace>
  <inkml:trace contextRef="#ctx0" brushRef="#br0" timeOffset="14328">27902 4512 11454,'-6'-5'1947,"1"0"-1413,-24 14 1,-10 13-512,9 2 1,0 5-1,-1-1-1379,-2-5 1,-2-1 0,2 2 1085,0 8 0,2 3 1,6-4-907,-3 12-496,4-3 1133,-8 4 0,19-22 1,-7 1-1</inkml:trace>
  <inkml:trace contextRef="#ctx0" brushRef="#br0" timeOffset="14495">27494 4512 12006,'-8'-1'649,"2"0"-430,6 1-217,11 51-4253,3-22 4108,-3 5 0,6 2-2055,23 0 0,4-6-1372,-1 3 3570,1-7 0,-5-4 0,-25-17 0,-2-5 0</inkml:trace>
  <inkml:trace contextRef="#ctx0" brushRef="#br0" timeOffset="14732">28066 4288 13661,'9'1'714,"24"12"0,4 4-711,-5 6-3,-3-3 0,5 5 0,-7 4 93,-7 20 1,-13 7-1311,-7-9 0,-6 3 0,-1-1 1234,1-6 1,-2-1 0,-4-1 10,-7 0 0,-6-2 0,-1-6-28,-2-5 0,-2-5-66,-2 1 0,-4-1-1685,-11 2 0,-8 0 0,1-2 1751,7-5 0,1-2 0,0 1 0,-1 2 0,1 0 0,3-4 0,5-5 0,1 0 0</inkml:trace>
  <inkml:trace contextRef="#ctx0" brushRef="#br0" timeOffset="15379">22714 5207 9186,'6'9'3475,"-1"-1"-2752,-5-8 2284,0 0-2584,56 33-220,-7-22 0,14-4-654,-22-1 0,7 0 1,5 1-1,2 0 1,1 0-1,-2-1 1,-4-2 489,4 1 1,-2-2 0,-2 0 0,2-1 0,4 0-199,-9 0 0,4 0 0,2 0 0,1-1 0,-1 1 0,0-1 0,-4 0 0,-2 1 168,4 0 0,-3-1 0,-2 1 0,0-1 0,1 1-290,2 0 1,0 0 0,0 0 0,4 0 0,5 1 278,-12-1 0,4 0 1,4 1-1,2-1 0,1 1 1,1 0-1,-1 0 0,-1-1 1,-3 1-1,-3-1-157,3 1 0,-3-1 0,-3 1 0,0-1 1,1 0-1,3 1 0,5 0 147,-6-1 1,4 1-1,3 0 1,2 0 0,2 0-1,1 0 1,0 0 0,-2 1-1,-1-1 1,-2 0-1,-5-1 1,-3 1-8,10 0 0,-6 0 1,-3 0-1,-1-1 1,3 1-1,4 0 10,-3 0 0,4 0 0,2 1 0,2-1 0,0 1 0,0-1 0,-2 1 0,-4-1 0,-3 0 23,9 1 0,-6-1 0,-1 0 0,1 1 1,7 0-42,-15-1 1,3 0 0,4 0 0,1 1 0,1 0 0,1-1 0,0 1 0,-2-1 0,-2 1 0,-2-1-14,7 1 0,-2 0 1,-2 0-1,0-1 1,-1 1-1,0-1 1,1 1 11,1 0 0,0-1 0,1 1 0,-1-1 0,0 1 0,-2-1 0,-1 1-17,1-1 0,0 1 0,0-1 0,-4 0 1,-4 0-1,-6 0 27,10 0 0,-6-1-106,11 1 1,-6-1-28,-16 0-95,-7-1 656,-23-1-1113,-11 0-884,-9-2-640,-14 0-75,-14 0 2267,-1 0 1,1 1-1,2 0 1,12 0-1,0 1 1</inkml:trace>
  <inkml:trace contextRef="#ctx0" brushRef="#br0" timeOffset="15928">24450 5717 9001,'3'2'4389,"0"0"-4247,-3-2-111,-54-6 185,21 8-518,-5-2 1,-2 0 570,-3 10-53,0 2-90,4 1-3007,-9 6 2797,17-4-2618,-5 15 2531,26-14-8,9 9-56,13-9 319,11 0-364,18 12 146,-9-5 61,-5-1 0,-2 1 2297,-1 6-2297,-2 11 3664,-26-1-3230,-18-16 1,-10-3-239,-2-4 0,-5-2 1,1-2-625,-8 4 1,0-4-194,5-4 0,-2-4 1,9-6-100,-1-24 1,7 17-1,17-16 1</inkml:trace>
  <inkml:trace contextRef="#ctx0" brushRef="#br0" timeOffset="16113">24777 5595 681,'21'10'2032,"-19"19"1,-11 8-921,-6-6 0,-4 1-1045,-2 15 1,-3 3 338,6-13 0,-1 1 0,0 1-809,-1 6 1,1 2 0,1-3 36,-3 5 1,0-2-94,6-8 1,-1 1 0,3-8-1009,-1-3-529,3-8 1996,0-7 0,6-8 0,-1-3 0</inkml:trace>
  <inkml:trace contextRef="#ctx0" brushRef="#br0" timeOffset="16296">24409 5901 11936,'0'8'3898,"57"-5"-3898,-19-4-2160,5 0 1,3 0 2084,-17 0 1,1 2-674,25 0 1,5 1-1607,-4 0 1,-1 1 1345,0 0 0,-2 0 1008,-10 1 0,-10-1 0,-18-1 0,-3 0 0</inkml:trace>
  <inkml:trace contextRef="#ctx0" brushRef="#br0" timeOffset="16764">25247 6105 8472,'5'1'4819,"0"0"-3654,-5-1-1243,-67-29 190,35 28 0,-2 2-554,-14-13 0,0 3 442,10 15 0,6 5-5,-3 7 5,3 2 70,-6 17-302,22 0 196,3 0-163,39-5 81,2-22-25,17-1 53,-14-11 1,2-4 89,18-13 0,1-4-530,-9 6 1,-1-3 529,-7 1 0,0-3 0,-3-1 56,7-11 0,-2-4-5,-5 5 0,0-2 1,0 0 315,-1 1 1,-1 0 0,-2 1-1358,10-11 0,-5 5 1223,-6 3-233,-25 32-107,-4 3 107,-6 7 196,-23 22-187,5 2 1,-4 8-1,2-3 321,0 1 1,0 1-363,-1 8 0,-2 5 1,8-6 3183,8 8-3392,6-13 1,8-1-777,18-9 1,6-3 225,9 12-2823,9-19 1,6-9 3612,-16-12 0,-1-3 0,19 2 0,-18-5 0</inkml:trace>
  <inkml:trace contextRef="#ctx0" brushRef="#br0" timeOffset="16969">26268 5921 12356,'-19'-13'2565,"4"2"-2257,-25 15 0,-4 9-280,7 3-556,-15-1 1,2 4 474,19 11 339,5 4-482,12-2 0,4 3-243,7-2 1,3-1 276,-2 2 0,5-2-298,13-4 1,4-6-372,12-8-525,15-1-3385,-6-10 2896,-1-4 1845,10-7 0,-27 5 0,2-5 0</inkml:trace>
  <inkml:trace contextRef="#ctx0" brushRef="#br0" timeOffset="17180">26901 5982 6201,'2'4'2694,"-1"-2"225,-1-2-2591,-72 10-124,30 5-111,1-3 0,-8 3 1,5 1-617,9 2 1,3 1 497,-13 6 0,0 2-250,3 1 1,2 0 113,11-8 1,0 1-322,-5 4 0,0 0-829,7-4 1,2-3 1310,-20 10 0,11-5 0,13-14 0</inkml:trace>
  <inkml:trace contextRef="#ctx0" brushRef="#br0" timeOffset="17380">26350 5880 15893,'25'45'107,"0"-1"1,-4-11 0,2 1 0,3-3-483,5-2 1,3-2 0,-2-2-1138,4 5 0,-1-1 1111,13 5 1,-1-5-1625,3-10-3088,-12-8 5113,17-6 0,-47-2 0,0-2 0</inkml:trace>
  <inkml:trace contextRef="#ctx0" brushRef="#br0" timeOffset="17580">27024 5901 14448,'4'7'2811,"-1"-1"-2811,21 5 0,8 3-53,-11 5 0,-1 5 150,8 10 0,2 6 0,-9 4-1496,-12 5 0,-10 4 0,-2-1 1414,2-5 0,-1-1 0,-6-1 8,-7 2 0,-5 0 1,-2-8-3,-6-4 0,-2-6-21,-4 1 0,-1-3-59,-4-1 0,-1-2-221,-3-2 0,-2-2-979,-1-2 1,-2-1 691,-2-3 0,0 0-1035,-1-2 0,-2-2 1538,5-4 1,-3-1-1,6-1 1,9 1-1,3-2 1,-10-1 0,-1 0-1</inkml:trace>
  <inkml:trace contextRef="#ctx0" brushRef="#br0" timeOffset="29725">23520 6747 24575,'0'11'0,"0"1"0,-2-3 0,-1-1 0,-13-2 0,-6-3 0,-34 4 0,8-6 0,7 2 0,-2-1-912,2-2 0,-3 0 912,0 0 0,-4 1 0,-1-2-877,-4-2 0,-2-1 0,-1-1 877,8 0 0,-2-2 0,0 0 0,-1 0-807,0-2 1,-1 1 0,-1-2-1,1 1 807,-3-2 0,-1-1 0,1 0 0,-1-1 0,0 0 0,1 0 0,-1-1 0,-1 0-609,7 3 0,0-1 0,-2 0 0,1 0 1,1-1 608,2 0 0,1-1 0,0 0 0,0-1 0,-1 0 0,-2 0 0,-1-1 0,0-1 0,1 1 0,3 0-166,-1 0 0,3 1 0,0-2 0,0 0 166,-6-5 0,0-1 0,0-2 0,3 1 0,-2-5 0,2-1 0,0-1 0,7 6 0,-1-1 0,0 0 0,2-2 0,3 0 0,2-2 0,0 0 0,3 0 0,-7-5 0,4 0 0,1-2 150,4-3 1,2-1-1,3-1-150,4 4 0,2-1 0,2-3 0,6 0 0,1-4 0,3 0 0,0 1 232,-1-5 0,3 1 1,1-2-233,4 1 0,1-2 0,3-1 0,2 3 249,2 5 0,3 2 1,1 1-1,2 0-249,4-3 0,1 0 0,3 1 0,-1 2 0,5-3 0,2 3 0,3-3 0,-2 5 0,4-2 0,1-1 0,1 2 0,-1 4 0,-2 6 0,1 4 0,0 1 0,2-3 0,3-6 0,3-2 0,2-2 0,0 2 0,1 4-219,5 1 1,0 4-1,2 3 1,0 0 218,-8 5 0,0 1 0,0 0 0,2 2 0,1 0-536,6-1 1,0 0 0,2 2 0,2 1 0,3 0 535,-13 5 0,3 1 0,1 0 0,1 0 0,1 1 0,0 1 0,0-1 0,-1 1-242,4 0 1,0 0 0,-1 0 0,1 1 0,0 0 0,2 1-1,2 0 242,-5 0 0,3 1 0,2 1 0,0-1 0,1 1 0,-1 0 0,-2 0 0,-1 0 0,-3 1-201,7 0 1,-4 0 0,-2 1 0,1 0 0,2 0 0,5 0 200,-11 1 0,3 0 0,4-1 0,2 1 0,1 0 0,0 1 0,0-1 0,-2 0 0,-2 0 0,-4 0 0,-4 0-117,7 0 0,-7 0 1,-2 0-1,-1 0 1,4 0-1,5 0 117,-6 0 0,4 0 0,4 0 0,2-1 0,1 1 0,1 0 0,0-1 0,-2 1 0,-1 1 0,-4-1 0,-3 1 0,3 1 0,-3 0 0,-3 0 0,-1 0 0,0 1 0,2 0 0,2 0 0,3 0 0,3 0 0,0 0 0,1 0 0,1 1 0,-1-1 0,-1 2 0,0-1 0,-4 1 0,-1 0 0,0 0 0,0 1 0,-1 0 0,0 0 0,1 0 0,-1 1 0,1 0 0,-1 0 0,1 1 0,-1 0 0,0-1 0,0 1 0,-1 0 0,0 0 16,2-1 0,-1 0 0,0 1 1,-1-1-1,0 0 0,0 1 0,0 0-16,7 2 0,-1 0 0,0 1 0,0 0 0,0 0 0,-1-1 49,-3 0 1,-1-1 0,1 0 0,-1 0-1,-1 1 1,1-1-50,-1 1 0,-1 0 0,0 1 0,1-1 0,-2 1 0,1-1 0,-1 1 0,-1 1 0,0-1 0,0 0 0,0 1 0,1-1 0,2 1 0,1-1 0,0 1 0,0 0 0,0 0 0,-1 1 0,-2 0 0,-2 0 0,0 0 0,1 1 0,1 0 0,4 2 0,-4 0 0,3 0 0,2 1 0,2 1 0,0 0 0,0 1 0,-1-1 0,-2 0 0,-2 0 0,1 0 0,-2-1 0,-1 1 0,-1-1 0,0 1 0,1 0 0,3 2 0,-2 0 0,3 0 0,2 2 0,0 0 0,0 1 0,-1-1 0,-1-1 0,-4 0 0,-4-2 0,6 3 0,-5-1 0,-2-2 0,-1 2 0,2 0 184,7 4 1,0 2 0,0 0 0,-1 0 0,-3-1-185,-3 0 0,-2-2 0,-2 1 0,3 1 0,-3-2 0,2 1 0,0 1 0,-1 0 0,-2 0 0,3 2 0,-2 0 0,-1 1 0,-1 2 301,3 8 0,0 3 0,-3 1 1,-3-2-302,-2 1 0,-3-1 0,-3 3 349,-6-4 1,0 2-1,-3 0 1,-3 1-350,-4 9 0,-5 0 0,-3-1 941,-1-8 1,-3 0 0,-4 0-942,-8 11 0,-5 2 0,-5-2 0,-1-8 0,-5-2 0,-5-1 114,1-7 0,-3-1 0,-5 0 0,-5 1-114,7-7 0,-5 1 0,-3 1 0,-3 0 0,0 1 0,-1-2 0,1-1 0,3-1-330,2-3 1,2-1 0,-1-1 0,1 0 0,0-1 0,-2 0 0,-2 2 329,-2 0 0,-2 2 0,-2 0 0,0 0 0,0 0 0,0-1 0,0-2 0,2-2-295,2-2 1,1-1 0,0-2 0,1-1 0,-1 0-1,0-1 1,-3 0 294,0-1 0,-1 0 0,-2-1 0,0-1 0,0 1 0,0-1 0,2 0 0,1-1-259,1 1 1,2 0 0,1-1 0,0 1-1,0-1 1,-3 0 0,-1 0 258,-1 0 0,-1 0 0,-2 0 0,-1 0 0,-1 0 0,0 0 0,0-1 0,0 0 0,2-2-64,2 0 1,1 0-1,0-1 1,0-1-1,0 0 1,0 0 0,0 0-1,-1 0 1,-1-1 63,1 1 0,0-1 0,-1 0 0,-1 0 0,1-1 0,-1 1 0,0 0 0,-1-1 0,1 0 0,0 1 0,-1 0 0,-1-1 0,0 1 0,-1 0 0,1-1 0,0 0 0,0 1 0,0-2 0,1 1 0,1-1 0,-1 0 0,-1-1 0,1 0 0,1 0 0,0-1 0,0 1 0,2-1 0,0 0 0,1 0 0,-4 1 0,0-1 0,2 1 0,0-1 0,1 0 0,0 0 0,0-2 0,0 0 0,0 0 0,0-1 0,1-1 0,0 0 0,0 1 0,0-1 0,1 1 0,1-1 0,0 1 0,0-1 0,0 0 0,0 0 0,0-1 0,0 0 0,0-1 0,0 0 0,0-1 0,1 1 0,-1 0 0,1-1 223,-5 1 1,0-1 0,0 0-1,0 1 1,0-1 0,-1 1-224,4 1 0,-1-1 0,-1 1 0,0 1 0,1-1 0,0 0 0,3 0 0,-10-1 0,2 0 0,0-1 0,2 1 0,-1 0 106,0 0 0,0 0 0,0 0 0,1-1 0,4 1-106,1 0 0,3-1 0,2 1 0,-1-1 0,-10-1 0,0 0 0,2-1 840,5 2 1,2-1 0,2 0-841,-9 0 0,3-1 2220,1 0 1,2-1-2221,0 1 0,4 0 0,-10-3 0,24 6 0,0 0 0</inkml:trace>
  <inkml:trace contextRef="#ctx0" brushRef="#br0" timeOffset="34468">13134 4329 4580,'29'38'43,"-1"1"1,0 0 0,0 0-1,1 0 1,1 3-44,-1-1 0,3 3 0,-1-1 0,-4-6 0,1 2 0,-1-1 0,1 0 0,0 0 0,0 0 0</inkml:trace>
  <inkml:trace contextRef="#ctx0" brushRef="#br0" timeOffset="35790">23041 11638 12890,'7'8'3339,"-2"-2"-2670,-5-6-549,0 0 295,-78 70-197,38-33-1039,7-7 0,-6 6 1,5-4 880,7-6 0,2-1-25,-2 2 0,-1 1-35,-2 1 0,0 0-31,-1 0 0,1 0 212,1-1 1,-3 1-623,1 1 1,-3 3-1,2-3-418,3-3 0,1 0 199,-13 12 1,2-4-4379,8-8 4452,12-19 1,6 0 0,9-14 0</inkml:trace>
  <inkml:trace contextRef="#ctx0" brushRef="#br0" timeOffset="35989">22448 11761 14154,'1'3'2136,"0"0"-1517,-1-3-627,9 49-5,2-23 0,1 1-2854,1 13 1,1 1 2831,5-6 0,0-3-211,11 13-467,0-8 1,2 0-578,-5-9 0,0-2 286,4 7 1,1-4 1003,16-1 0,-32-20 0,1-4 0</inkml:trace>
  <inkml:trace contextRef="#ctx0" brushRef="#br0" timeOffset="36172">22918 12169 12703,'-1'-3'2086,"0"1"-1400,1 2-739,59 0-192,-30 1 0,1-1-524,15 0 1,2 1-207,-2-1 0,-2-2-3740,-6-2 1,-3-1 4714,-3 0 0,-3 0 0,13-5 0,-31 4 0</inkml:trace>
  <inkml:trace contextRef="#ctx0" brushRef="#br0" timeOffset="36719">23694 11965 12025,'5'3'1925,"-1"0"-993,-4-3-932,-29 75-5660,10-33 5660,-2 9 0,-2 0-3,-2-4 57,8-13 0,0-1-269,-2 5-46,-3 11 909,19-37-982,1-6 26,2-3 17,2-2 3077,5-4-2798,28-24 85,-7 3 163,-3 1 1,0 0-100,10-13-27,2-1 88,1 0-27,-2 1 37,-1 3 179,5-1-99,-10 15-137,-5 2 244,-14 23-233,-10 6 6,0 12 39,-9 23-207,1-17 0,-2 1-416,0 0 0,-1 0 417,-1-1 1,0-3 1,-3 2-3,5-7-62,3-9 597,3-6-714,2-4-591,5-10 546,3-3-120,8-11 54,4-4 801,8-8-573,4-5-605,6-5 641,-19 21 1,3-1 189,16-14 0,2 0 204,-12 12 1,-1 1-198,7-6 0,-2 4 162,-6 8-3,-19 15-134,-4 4 17,-3 13-62,-6 20-151,0 6-296,-6 15 13,1-10-218,2-2-101,2-4-163,3-6 54,2-7 711,7 1 0,-2-15 0,3 1 0</inkml:trace>
  <inkml:trace contextRef="#ctx0" brushRef="#br0" timeOffset="37038">24409 12190 9057,'11'4'4655,"-2"-1"-4073,-9-3-126,0 0-450,66-32 50,-36 15 5,3-2 1,8-4 0,-7 0 24,6-13-54,-15 14 1,-2-2 26,0-17-59,-16 18-98,-3-5-17,-11 11-3476,-14-1 3485,-3 8-779,-14 0 751,4 11-38,-4 8 172,-4 8 3,0 11-346,1 6 343,6 4-55,16-11 1,2 2-134,-2 26 26,5-2-452,29-3 2696,4-25-2981,16 2-36,0-15 37,9-7 1,4-4 501,-16-2 0,0-1 78,21-1 0,1-4 318,-5-7 0,-7-1 0,1 2 0,-15 2 0,0 0 0</inkml:trace>
  <inkml:trace contextRef="#ctx0" brushRef="#br0" timeOffset="37363">25165 12067 7358,'8'3'5325,"-1"-1"-4204,-7-2 452,0 0-464,-14-10-1028,-2 12-81,-14-4-95,-12 30 14,13-4-38,9-2 0,3 3-111,4 19 149,8-8 39,9-3-47,4-24 27,1-5-44,1-2 24,1-1 77,1-5-130,12-11-265,6-17 184,0-2 105,-10 6 1,-1 2 110,0-4 165,0-2 23,-13 21 375,-3 7-182,-6 5-255,1 3-48,-4 3-50,2 4-28,0 3-81,1 4 2,1 4-632,5 24 174,3-17-244,5 14-500,2-27-63,2-6 123,0-4-153,1-3 1374,9-17 0,-13 11 0,5-11 0</inkml:trace>
  <inkml:trace contextRef="#ctx0" brushRef="#br0" timeOffset="37671">25533 11985 9785,'1'11'2391,"-1"-2"-1945,0-9 635,0 0-874,-37 73-321,25-44-584,-10 15 1,3-2 652,15-19-2708,0 2 2753,3-10 81,0 0 395,3-11-294,3-12-218,1-3-9,11-26 9,-4 8 34,1 1 1,1-1 127,9-14 8,0 2 720,-8 16-552,-10 17 3269,-3 5-3562,-2 2-82,-3 20 81,-2 9-209,-2 12-740,-2 13 254,4-21-1441,1 17-3334,6-21 5462,6-6 0,-3-10 0,2-12 0</inkml:trace>
  <inkml:trace contextRef="#ctx0" brushRef="#br0" timeOffset="37903">26309 11761 13518,'3'-2'2786,"-1"1"-2198,-2 1-512,-64 10-75,36 4 1,-1 3-225,-17 0 1,-3 4 196,18 4 0,1 5 0,4-2-597,1 1 0,2 1 536,-8 9 1,3 1-12,12-12 0,3 0-429,-1 8 0,3 1 10,4-1 1,3-1 17,-1 0 1,4-2-911,9 21 20,7-23-70,8-6-3488,0-8 4947,10-8 0,-17-4 0,3-5 0</inkml:trace>
  <inkml:trace contextRef="#ctx0" brushRef="#br0" timeOffset="38123">26861 11802 10978,'3'8'3257,"0"-2"-2462,-3-6 706,0 0-1098,-71 74-1531,45-44 1,1 2 0,-2 0 1062,-6 6 1,-3 1-1,3 0-80,5-3 1,1-1-1,5-4-482,-7 16-2011,6-6 1156,5-7-305,5-7 7,3-7 1780,1-11 0,5-4 0,1-6 0</inkml:trace>
  <inkml:trace contextRef="#ctx0" brushRef="#br0" timeOffset="38273">26493 11781 12661,'-1'6'2702,"1"-2"-2550,0-4-211,12 55-1254,-2-27 1050,1 7 0,1 1-85,6-6-3693,21 11 4041,-6-18 0,0 4 0,-16-23 0</inkml:trace>
  <inkml:trace contextRef="#ctx0" brushRef="#br0" timeOffset="38491">26901 11740 11902,'16'0'4024,"-4"0"-3537,-12 0 101,0 0-408,66 20-1687,-26-4 1542,6 0 0,3 5-3,-5 13 0,-5 4-1334,-14-13 1,-3 2 1275,12 17 1,-6 2 25,-19-16 0,-6 1-586,-5 17 1,-4 2 562,-3-11 1,-4 0-330,-6 3 1,-5 4 0,-5-4-51,-3-9 1,-4-3 0,0-1-319,-1 1 1,0-1 0,-1-2-307,-3-3 0,-2-2 0,3-3-1196,-1-1 0,1-4 2222,-7 2 0,4-3 0,2 0 0,0-2 0</inkml:trace>
  <inkml:trace contextRef="#ctx0" brushRef="#br0" timeOffset="38873">28025 12516 11087,'3'0'2790,"0"0"-2244,-3 0-205,-59 41-119,32-27 1,-3 1-1021,-10 5 1,-5 4 0,2-4 956,-3-2 1,-1-3-14,-4-2 1,-5 0 0,3-2-701,13-3 1,2-2 0,-3 0 581,-1 0 1,-3 0 0,0-1-1,1 0-25,-8 0 0,1-1 0,0-1 10,8 0 0,-1-1 1,0 0-1,-1 0-324,-2-1 0,-2 1 0,0-1 1,-1 0 314,-2 0 0,0 0 0,-1-1 0,-5 0-4,13 1 0,-3-1 0,-1 0 0,-2 0 0,0-1 0,-1 1 0,0-1 0,-3 0 1,0 0-1,-1-1 1,0 0-1,-2 0 1,0 0-1,-2 0-149,10 0 1,-2 0-1,0 0 1,-2 0-1,0 0 1,0 0 0,0 0-1,1-1 1,1 1-1,2 0 148,-5-1 1,3 0 0,0 0 0,2 0-1,-1 0 1,0 0 0,-2 0 0,0 0-77,-2-1 1,-1 0 0,-2 0 0,-1 0-1,1 0 1,1 0 0,1 0 0,3 0 0,3 1 69,-3-1 1,5 1 0,2-1 0,1 1 0,-3 0 0,-4-1-36,3 1 0,-2 0 0,-2-1 0,-2 0 0,0 0 0,-1 1 0,0-1 0,1 0 1,1 1 23,-5 0 0,1 0 0,0 0 0,0 0 0,0 0 0,1 0 1,1 0-1,1 0-7,0 1 1,1-1-1,1 0 1,0 1 0,1-1-1,0 1 1,-1 0 23,-2-1 0,-2 1 0,-1 0 1,2 0-1,2 0 0,4 1 0,5 0 100,-10 0 0,7 1 0,2 0-188,3 0 1,2 0-1,2 0-44,-11 1 0,4-1-143,10 1 1,3 0 332,-14 2-3474,19-2 3881,30-11 1,-3 7-1,15-7 1</inkml:trace>
  <inkml:trace contextRef="#ctx0" brushRef="#br0" timeOffset="39915">26738 12149 5492,'-12'-9'1571,"3"3"-1539,9 6-441,0 0 486,-5-6 261,4 5 269,-4-5 533,5 6-460,0-1-554,-1 0 193,-3-2-227,1 1-39,0 0 759,2 2 4069,1-1-4570,3 3 92,-1 0-137,3 4 115,-1 6-137,1 10-183,0 3-52,4 19-6,-1-13-1377,4 12 1324,-1-13-140,14 21 182,-9-22-46,8 12 46,-14-27 2,-2-5 6,-4-3-61,-1-2 1063,-2-2-2719,-1-2 512,-6-1-1520,-1-3 2725,-18-9 0,16 7 0,-8-5 0</inkml:trace>
  <inkml:trace contextRef="#ctx0" brushRef="#br0" timeOffset="40820">23715 13394 81,'15'-6'4782,"-2"0"-1861,-13 6-2484,0 0 115,-21-50-19,6 26 280,-1-8 0,-4-1-218,-8 12 0,-2 5-223,-10-5-209,7 7 0,0 2 49,-5 7 88,-18 2 1492,14 6-1831,-12 4-111,26 5 1,3 2-22,-3 5 3,-8 13-188,32 2 160,7-5 11,8 13 113,6-7 27,5 1 0,0 3-25,6 10-1094,-6-9 1,-1-1 1093,-4 2 70,-6-2-249,-6-6 408,-3-6 631,-6-8-390,-14-7-150,-15-9-250,-4-8-518,4-12 0,1-5-577,1-9 415,8 6 0,3-4 680,16-11 0,4 2 0,-3 7 0,5 1 0,0 1 0</inkml:trace>
  <inkml:trace contextRef="#ctx0" brushRef="#br0" timeOffset="41005">24307 12925 12322,'6'16'1759,"-1"-4"-1611,-19 16 1,-8 3-5053,-5 11 5068,-2 5 0,-2 4-451,10-18 1,1 3 44,0 1 1,-1 8-1,0 0 1,2-5 21,-2 6 0,0 0-723,1 0 0,-3 7 0,1-1 0,5-11-1944,-3 9 2887,3-14 0,1-5 0,9-20 0,-1-3 0</inkml:trace>
  <inkml:trace contextRef="#ctx0" brushRef="#br0" timeOffset="41191">23837 13353 12650,'1'10'2893,"0"-2"-2496,-1-8-156,0 0-207,69 8-96,-28-1-294,-4-1 1,9 0 0,-4 0-419,2 1 0,-2 0-2143,13 2 1,-1-1 2406,-13-3 0,-2 0-229,-3 0 0,-2-2 341,21 1 1,-28-2 0,3-1 0</inkml:trace>
  <inkml:trace contextRef="#ctx0" brushRef="#br0" timeOffset="41622">24716 13415 11376,'-1'8'3117,"1"-1"-2966,0-7 64,-58-7-145,18 11 34,-8-1 0,-2 2-545,-2 14 471,15-1 1,2 2-73,-6 6 7,15-8 0,1 1-55,0 7-464,3 7-255,14-2 377,8-2-201,24-8 496,2-14-17,16-4-45,-6-11-83,6-12 1,2-6 190,-16 9 0,0-3-391,19-12 1,-2-3 399,-20 11 1,-2-1-196,11-13 0,-1-3 187,-7 9 1,-1 0 89,7-9 0,0-2 522,0-2 0,-3 2 243,3-5-364,-11 14 1,-4 6 386,-12 17-97,-5 7-128,-5 3-241,-5 4-162,-8 6-1,-11 17 1,-2 4-142,11-8 0,0 0 165,-15 17 1,1 2-184,16-15 0,2 1-4,-2 10 0,1 0-22,6-8 1,0-1 25,0 6 0,2 2-31,4 4 1,2-3-85,3 8-95,0-12 0,3-4-406,6-8-174,2-7-213,3-6-301,1-4-180,3-7 713,14-16 0,-30 25 1,2-8-1</inkml:trace>
  <inkml:trace contextRef="#ctx0" brushRef="#br0" timeOffset="41838">25471 13313 13179,'0'10'2358,"0"-2"-1854,0-8-106,0 0-214,-55 16-184,27 0-14,-8-1 0,-1 5-35,9 15 0,6 3-1171,-6 10 1122,9-10 0,3 2-476,10 12-142,10-14 385,3 5-4624,29-7 3751,-7-17 104,23 3-2752,-17-18 3852,11-4 0,-24-1 0,3-1 0</inkml:trace>
  <inkml:trace contextRef="#ctx0" brushRef="#br0" timeOffset="42020">26391 13435 12988,'-20'-7'1473,"-19"3"1,-9 7-1029,-5 14 0,-1 3-1339,13-9 1,-1-2 0,0 3 893,-2 6 0,1 3 0,5-1-914,3 1 0,4-1 777,-1 1 0,0-1-70,3 0 0,-1 0-76,3-1 0,0-1-200,2-1 0,-1 1 483,-21 8 0,3 0 0,7-4 0,5-5 0,0-1 0</inkml:trace>
  <inkml:trace contextRef="#ctx0" brushRef="#br0" timeOffset="42176">25696 13435 11308,'3'11'3859,"-1"-3"-3790,18 13 0,6 3-69,0 3-2256,6 5 0,2 1 1934,4 2-1688,3-5 1,1-1-264,-17-13 0,0 0 2273,19 7 0,-3-3 0,-21-12 0,-1-4 0</inkml:trace>
  <inkml:trace contextRef="#ctx0" brushRef="#br0" timeOffset="42421">26493 13353 11600,'11'5'1321,"-2"-1"-796,-9-4 499,0 0-254,57 33-414,-35-7-688,11 2 0,-2 3 480,-21 17-32,-11-6 0,-4 3-641,-2-9 0,-4 0 568,-3 12 1,-7 2-25,-10-8 1,-7 0 0,1-4-897,0 0 0,-2-2 821,-1 0 0,-4 3 0,0-6-156,6-11 0,1-4 0,1-2-1174,-6 4 1,0-2 770,-12 4 1,2-3-427,18-8 1,1-3 794,-11-1 1,7-1-1,25 1 1,-1-4-1</inkml:trace>
  <inkml:trace contextRef="#ctx0" brushRef="#br0" timeOffset="43114">22428 11230 4466,'7'0'4038,"-2"0"-1289,-5 0 49,0 0-1149,-7-14-969,-6 8-148,-6-9-532,-10 13-2132,-4 3 2090,-14 10 42,19-3 0,-4 5-514,-5 9 1,-5 7 0,-3 4 0,2 2 515,1 1 1,1 3 0,-1 2 0,0 0-307,2-3 1,-2 0 0,0 1 0,0 2-1,2 3 299,5-2 1,1 4 0,-1 2 0,3-1 0,1-1 0,3-3-274,0 2 1,3-3 0,2-1-1,-1 4 217,0-1 0,0 3 0,0 1 0,1-1 0,4-3 151,-3 10 1,5-2-1,1 3-308,4-2 1,0 4-1,3 2 1,2 0 22,3-12 1,2 0 0,2 1-1,0-1 1,1 1 30,-1-1 0,0-1 0,2 1 0,1 0 0,4 0-390,4 7 1,4 2-1,2 0 1,2-3 0,-1-5-29,5 5 1,2-6-1,2 2 110,0-2 0,2 2 1,1-1-1,-1-5 656,1-3 0,-1-4 1,-2-4-1,1 2 1,-3-5-1,11 10 0</inkml:trace>
  <inkml:trace contextRef="#ctx0" brushRef="#br0" timeOffset="43721">28066 11516 11306,'3'-15'1783,"-1"4"-682,-2 11 487,0 0-1331,23 33-27,-12-4-28,1 11 1,2 13 0,-4-3-1608,-4-2 0,-4 3 1465,2-10 1,-1 6 0,0 0 0,-2-3-23,-2 1 1,-2-2-1,-1 4 3,-3 6 0,-1 6 1,-2 0-1,-1-2-494,2-10 0,-1-2 1,-1 1-1,-1 2 454,0-1 0,0 3 0,-1 0 1,-3 2-1,-3 1 11,-1-6 0,-2 1 0,-3 2 0,-1 0 0,-2-1 0,0-1 0,0-1-289,-4 1 0,-1-2 0,-1-1 0,0 0 0,-2 0 0,0 2 277,6-6 1,0 1 0,-1 1-1,0 0 1,-1-1 0,-1 0-1,-1-3 1,-2-1-153,-2-3 1,-3-1 0,-1-1 0,-2-1 0,1-2 0,0-1 0,2-2 0,2-1 104,-5 2 0,2-4 0,0-1 0,0-1 0,-2 2-70,-2 0 1,-2 0 0,-2 1 0,1-1 0,0-1 0,4-2-85,-7 1 0,3-3 0,0 0 1,-4 0-568,8-3 1,-1 0 0,-3 0-1,0 0 1,0 0 0,1-1 767,-1-1 0,0-1 0,0 0 0,1-1 0,0 0 0,3 0 0,-11 4 0,2 0 0,2-1 0,1-1 0,0-3 0,-1-1 0,0 1 0</inkml:trace>
  <inkml:trace contextRef="#ctx0" brushRef="#br0" timeOffset="44564">18956 11802 0,'1'10'2264,"0"-1"662,-1-9-2134,0 0 2167,2 33-1354,-1-25-203,1 25-691,-4-37 2105,-3-2-2818,-5-7-57,-13-12-92,-9-5-406,-4 0 434,-3 4 70,4 10-28,-4 5 81,-5 4 56,-3 3 42,-3 18 0,-2 7-98,19-7 0,0 2-439,-1 3 0,-3 4 1,3 2 415,-5 16 1,5 3-27,8-11 0,1 2 14,-5 11 0,2 0-10,14-16 1,3 1-1549,0 16 1,5-2 1520,4 7 41,3-15 0,6-4-78,14-15 8,24-9 96,-3-14 124,-12-1 0,2-5-122,-1-9 0,2-8 1,-3 2-35,0 1 1,-2-1 36,2-3 0,2-2 0,-5 2 2925,8-16-2832,-17 21 1,-2 0 66,3-5 75,-2 2 238,-14 20-187,-10 16-199,-4 8-8,-4 11 1,-1 5-63,3-6 0,1 2 688,-5 13 1,0 1-737,6-10 0,1 3-326,3 10 1,3 7 0,1-6-875,2-9 1,1 0 866,1 4 0,1 4 0,5-9-1160,15-6-242,5-9-1653,-1-9 3419,8-13 0,-19 1 0,2-6 0</inkml:trace>
  <inkml:trace contextRef="#ctx0" brushRef="#br0" timeOffset="44946">19364 11495 12851,'-15'28'1480,"1"0"0,-2 17-1414,-11-1 0,-3 2-2860,13-8 1,2 1 2793,0 4 0,0 1 0,1 1 0,-1 4-179,4-8 0,0 5 0,-1 1 0,1-3 183,-3 4 1,1-3 0,0 2 10,-2 8 0,0 2 0,-2-4 28,-5 4 1,0-9 17,-3-5-12,6-17 0,0-5 199,-3-8-539,2-6-20,9-15-36,9-9 8,11-33 238,6 3 78,-2 12 1,4-4-13,6 3 1,6-3 0,-1 2 20,9-4 0,2 1 406,-9 6 1,2 0 0,0 5-428,9 5 0,-2 8-18,2 10-12,7 14 44,-25 19 0,-5 8 43,-6 1 1,-2 3-5,4 7 0,-4 1 130,-12 5 1,-6-3 243,-9 4-214,2-21 0,-4-3 71,-15 1-183,6-16 0,-3-1-216,0-5 0,0 0-193,0-1 0,0-2 32,-16-4-4419,23-16 4730,13-7 0,3 4 0,8 2 0</inkml:trace>
  <inkml:trace contextRef="#ctx0" brushRef="#br0" timeOffset="45272">20079 12067 11496,'11'3'3436,"-2"0"-2871,-40-10 1,-16-3-1744,8 5 1196,2 3 1,-9 0 0,7 3-2109,-10 13 2068,17 0 0,2 1-76,-8 12 19,15-1 0,2 4-680,0 23 638,9-21 1,5 1-63,13 3 0,7-3-16,9 11 73,-5-16 0,2 2-123,2 0 1,1 1-21,-1 2 1,-1 1 268,1-1 0,-2 0 36,-4-2 0,-3-2 146,-3 7 2096,-5-4-1746,-7-8 22,-5-6 676,-34-3-1132,9-8-446,4-3 1,-1-3 380,-10-6-224,10-2 1,1-3-585,-15-8 133,16 5 1,1-2-9190,-13-22 9777,11 0 1,6 9-1,13 8 1</inkml:trace>
  <inkml:trace contextRef="#ctx0" brushRef="#br0" timeOffset="45922">18506 13496 6602,'5'3'1696,"32"1"1,11-2-1323,-19-1 0,2 0-808,9 1 1,8 0 0,3 0 897,3 1 1,6-1 0,0 1 0,-5 0-1392,0 0 0,-4-1 0,5 1 983,-6 0 0,4-1 0,1 1 0,1 0 0,-2 1-51,-6-1 1,0 1 0,-1 0-1,-1 0 1,-1 0-303,1 1 0,-2-1 1,0 1-1,2 0 237,0 0 1,2 0 0,0 0-1,-1 1 1,-3 0-437,7 1 1,-3 0 0,2 1 495,2 2 0,4 2 0,-2 0 0,-7-1 0,0-2 0,-2 0 0,-3 2 0,0-1 0,0 1 0</inkml:trace>
  <inkml:trace contextRef="#ctx0" brushRef="#br0" timeOffset="46622">20038 14966 2898,'8'4'2555,"-2"-1"290,-6-3-2095,0 0-868,-92-2 145,56 14 0,-2 3-124,-3-8 0,-6-1 0,4 5 115,5 10 1,2 6 0,4-1-42,2-1 1,1 0-373,-7 7 0,2 1 232,-2 10 758,19-18 1,3 2-1170,1 18 112,11-5-670,35-11 595,2-20 83,20-3-175,-8-16 1,2-6 464,-7 1 0,-1-2-153,11-4 1,-3-2 334,-14 3 1,-4 0 191,5-6 255,-4 1 64,-8 4 1349,-7 6 245,-7 5 1163,-5 9-3177,-8 7 54,-13 20-158,-2 1 32,-10 17 1256,7-3-1296,7-12 1,1 3-133,4-3 1,2 0-103,-2-1 0,3 0-34,2 15-1079,11-12 359,-1-12 165,21 2 1,-18-15 0,10-3 0</inkml:trace>
  <inkml:trace contextRef="#ctx0" brushRef="#br0" timeOffset="47079">20631 14721 12199,'7'9'2638,"-1"-2"-2450,-6-7-1,0 0 177,-63 82-1357,47-57 1,-1 1 971,-9 11 1,-4 6 0,3 0-87,1 10 1,5-3 48,4-10 1,1-1-24,-3 9 0,1 2-178,3-1 0,2-3 161,-2 8 61,5-16 1,1-4 423,3-12-684,0-5-36,3-10-191,1-1-1616,6-24 1704,4 1 1219,8-20-985,6 4 139,-1 7 0,2 0 145,13-12 14,-12 14 1,2 1 303,23-4-193,-21 15-106,5 6-193,-25 27-199,-6 3-57,-3 13 278,-8-3 0,-2-1 325,-4 10-701,0-8 0,-2-3 908,-5-2-1722,-11 4 1759,6-12-348,-8 1-1700,3-13-1956,15-9 3505,-2-8 0,18 0 0,1-3 0</inkml:trace>
  <inkml:trace contextRef="#ctx0" brushRef="#br0" timeOffset="47414">21018 15273 11818,'-2'-10'1446,"-25"14"1,-7 8-1007,6 4-320,-10 1 0,1 2-13,8 6-107,3-1-221,1 6-628,11 3 454,8-6-280,25 3 367,2-17-98,12 4 17,-6-8-345,11 6 376,-6 1 358,-2 1 428,-12 6 62,-14-10 53,-6 4 668,-29 0-1096,-6-4-536,-12 2 88,9-7-1149,7-4 102,10-1 1380,-4-1 0,18-1 0,1-1 0</inkml:trace>
  <inkml:trace contextRef="#ctx0" brushRef="#br0" timeOffset="47873">21386 15354 13600,'-1'9'1845,"0"-2"-2078,1-7 65,0 0-199,88 28 303,-48-12-1120,-5-4 1,5 2 0,-6-1 805,1 7 117,-6 1-344,-10-1 605,-9 0 126,-8 0 26,-20 1 1,-6 0-55,-10 6-318,0-4 0,-2-2 285,-14 2-16,16-7 0,-1 0-4,-14 7 968,20-9 0,0 1-946,-9 19-14,18-14-53,0 11 1407,19-18-1307,15 4 24,1-5 2,17 2 84,3-7 0,4-1-166,14 2-261,-8-2 0,1-1 144,8-1-131,-1-2-359,-4-1-210,-7-1-283,-8-2-2780,-6-12 3836,-26-5 0,5 2 0,-18 3 0</inkml:trace>
  <inkml:trace contextRef="#ctx0" brushRef="#br0" timeOffset="48026">21345 15722 12190,'0'-6'2401,"-1"1"-1393,1 5-1053,85 30-5722,-41-17 5684,-9-2 0,4 2 0,0-2-2042,6-4 1,-5-3 296,11 1 97,-14-3 1,-3 0 1730,-8-3 0,-14 1 0,-3-1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32F1C-A509-984F-9E5B-E228248344CD}" type="datetimeFigureOut">
              <a:rPr kumimoji="1" lang="ko-KR" altLang="en-US" smtClean="0"/>
              <a:t>2020. 9. 22.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3281F-892B-614E-B792-481EB2F7C5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44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3302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0004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2020. 9. 22.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392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2020. 9. 22.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77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2020. 9. 22.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514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2020. 9. 22.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2020. 9. 22.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08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2020. 9. 22.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54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2020. 9. 22.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7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2020. 9. 22.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2020. 9. 22.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163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2020. 9. 22.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2020. 9. 22.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552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EE32-551C-D044-9ECF-F871403689A5}" type="datetimeFigureOut">
              <a:rPr kumimoji="1" lang="ko-KR" altLang="en-US" smtClean="0"/>
              <a:t>2020. 9. 22.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68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hyperlink" Target="https://www.youtube.com/playlist?list=PLXCuLG6zw7mLKkpNr85n3CVwsl4HzGlt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tiff"/><Relationship Id="rId9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hyperlink" Target="https://forms.gle/SsgFQxRfUuh4Yd82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6601765-05A4-2B4D-9234-E2879F2E7DB8}"/>
              </a:ext>
            </a:extLst>
          </p:cNvPr>
          <p:cNvGrpSpPr/>
          <p:nvPr/>
        </p:nvGrpSpPr>
        <p:grpSpPr>
          <a:xfrm>
            <a:off x="0" y="71713"/>
            <a:ext cx="12192000" cy="6684692"/>
            <a:chOff x="0" y="71713"/>
            <a:chExt cx="12192000" cy="6684692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1EA5921-1309-C343-9760-E24938D86B9E}"/>
                </a:ext>
              </a:extLst>
            </p:cNvPr>
            <p:cNvGrpSpPr/>
            <p:nvPr/>
          </p:nvGrpSpPr>
          <p:grpSpPr>
            <a:xfrm>
              <a:off x="0" y="71713"/>
              <a:ext cx="12192000" cy="6684692"/>
              <a:chOff x="0" y="71713"/>
              <a:chExt cx="12192000" cy="6684692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10320702" y="6084601"/>
                <a:ext cx="1661681" cy="671804"/>
                <a:chOff x="18662" y="6209254"/>
                <a:chExt cx="1661681" cy="671804"/>
              </a:xfrm>
            </p:grpSpPr>
            <p:pic>
              <p:nvPicPr>
                <p:cNvPr id="5" name="그림 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662" y="6209254"/>
                  <a:ext cx="671804" cy="671804"/>
                </a:xfrm>
                <a:prstGeom prst="rect">
                  <a:avLst/>
                </a:prstGeom>
              </p:spPr>
            </p:pic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5149" y="6262887"/>
                  <a:ext cx="597215" cy="517044"/>
                </a:xfrm>
                <a:prstGeom prst="rect">
                  <a:avLst/>
                </a:prstGeom>
              </p:spPr>
            </p:pic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41804" y="6322730"/>
                  <a:ext cx="438539" cy="438539"/>
                </a:xfrm>
                <a:prstGeom prst="rect">
                  <a:avLst/>
                </a:prstGeom>
              </p:spPr>
            </p:pic>
          </p:grpSp>
          <p:sp>
            <p:nvSpPr>
              <p:cNvPr id="11" name="직사각형 10"/>
              <p:cNvSpPr/>
              <p:nvPr/>
            </p:nvSpPr>
            <p:spPr>
              <a:xfrm>
                <a:off x="164825" y="6419279"/>
                <a:ext cx="52413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 dirty="0">
                    <a:latin typeface="Seravek Light" charset="0"/>
                    <a:ea typeface="Seravek Light" charset="0"/>
                    <a:cs typeface="Seravek Light" charset="0"/>
                  </a:rPr>
                  <a:t>CHOONG-WAN WOO  |  COCOAN lab  |  </a:t>
                </a:r>
                <a:r>
                  <a:rPr lang="en-US" altLang="ko-KR" sz="1400" b="1" dirty="0">
                    <a:latin typeface="Seravek Light" charset="0"/>
                    <a:ea typeface="Seravek Light" charset="0"/>
                    <a:cs typeface="Seravek Light" charset="0"/>
                    <a:hlinkClick r:id="rId5"/>
                  </a:rPr>
                  <a:t>http://cocoanlab.github.io</a:t>
                </a:r>
                <a:endParaRPr lang="en-US" altLang="ko-KR" sz="1400" b="1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2301797" y="2389681"/>
                <a:ext cx="7588424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chemeClr val="accent6">
                        <a:lumMod val="75000"/>
                      </a:schemeClr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Fall 2020</a:t>
                </a:r>
              </a:p>
              <a:p>
                <a:pPr algn="ctr"/>
                <a:r>
                  <a:rPr lang="en-US" altLang="ko-KR" sz="4800" b="1" dirty="0">
                    <a:latin typeface="Seravek Light" charset="0"/>
                    <a:ea typeface="Seravek Light" charset="0"/>
                    <a:cs typeface="Seravek Light" charset="0"/>
                  </a:rPr>
                  <a:t>SKKU Biostats and Big data II</a:t>
                </a:r>
              </a:p>
            </p:txBody>
          </p:sp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E078CA0-315B-A648-BEB7-701E1BB65A21}"/>
                  </a:ext>
                </a:extLst>
              </p:cNvPr>
              <p:cNvSpPr/>
              <p:nvPr/>
            </p:nvSpPr>
            <p:spPr>
              <a:xfrm>
                <a:off x="0" y="71713"/>
                <a:ext cx="12192000" cy="6684692"/>
              </a:xfrm>
              <a:prstGeom prst="rect">
                <a:avLst/>
              </a:prstGeom>
              <a:noFill/>
              <a:ln w="1905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41323E1-8E7B-1A4C-9B99-0AF2D6F8C2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6275" r="16061" b="25014"/>
            <a:stretch/>
          </p:blipFill>
          <p:spPr>
            <a:xfrm>
              <a:off x="9484230" y="290360"/>
              <a:ext cx="2380475" cy="16340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334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54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202" y="116699"/>
            <a:ext cx="2208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Biostats and Big Data 2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82467" y="102769"/>
            <a:ext cx="23015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Lecture 05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27305" y="2502930"/>
            <a:ext cx="673742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  <a:latin typeface="Seravek Light" charset="0"/>
                <a:ea typeface="Seravek Light" charset="0"/>
                <a:cs typeface="Seravek Light" charset="0"/>
              </a:rPr>
              <a:t>Lecture 05</a:t>
            </a:r>
            <a:endParaRPr lang="en-US" altLang="ko-KR" sz="4800" dirty="0">
              <a:latin typeface="Seravek Light" charset="0"/>
              <a:ea typeface="Seravek Light" charset="0"/>
              <a:cs typeface="Seravek Light" charset="0"/>
            </a:endParaRPr>
          </a:p>
          <a:p>
            <a:pPr algn="ctr"/>
            <a:r>
              <a:rPr lang="en-US" altLang="ko-KR" sz="4800" dirty="0">
                <a:latin typeface="Seravek Light" charset="0"/>
                <a:ea typeface="Seravek Light" charset="0"/>
                <a:cs typeface="Seravek Light" charset="0"/>
              </a:rPr>
              <a:t>JAMOVI – Wrangling data</a:t>
            </a:r>
          </a:p>
        </p:txBody>
      </p:sp>
    </p:spTree>
    <p:extLst>
      <p:ext uri="{BB962C8B-B14F-4D97-AF65-F5344CB8AC3E}">
        <p14:creationId xmlns:p14="http://schemas.microsoft.com/office/powerpoint/2010/main" val="205552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91049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Let’s watch the video</a:t>
            </a:r>
            <a:r>
              <a:rPr lang="ko-KR" altLang="en-US" sz="2800" dirty="0">
                <a:latin typeface="Seravek" charset="0"/>
                <a:ea typeface="Seravek" charset="0"/>
                <a:cs typeface="Seravek" charset="0"/>
              </a:rPr>
              <a:t> </a:t>
            </a:r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for Lecture 05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6E96F-FB56-6349-BEA5-C9C82DBD0C64}"/>
              </a:ext>
            </a:extLst>
          </p:cNvPr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05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텍스트 상자 2">
            <a:extLst>
              <a:ext uri="{FF2B5EF4-FFF2-40B4-BE49-F238E27FC236}">
                <a16:creationId xmlns:a16="http://schemas.microsoft.com/office/drawing/2014/main" id="{515231A6-E932-1940-8920-4A2AA57AD666}"/>
              </a:ext>
            </a:extLst>
          </p:cNvPr>
          <p:cNvSpPr txBox="1"/>
          <p:nvPr/>
        </p:nvSpPr>
        <p:spPr>
          <a:xfrm>
            <a:off x="6409355" y="2868725"/>
            <a:ext cx="5144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>
                <a:latin typeface="Seravek Light" panose="020B0503040000020004" pitchFamily="34" charset="0"/>
                <a:hlinkClick r:id="rId7"/>
              </a:rPr>
              <a:t>https://www.youtube.com/playlist?list=PLXCuLG6zw7mLKkpNr85n3CVwsl4HzGltP</a:t>
            </a:r>
            <a:endParaRPr lang="en" altLang="ko-Kore-KR" dirty="0">
              <a:latin typeface="Seravek Light" panose="020B0503040000020004" pitchFamily="34" charset="0"/>
            </a:endParaRPr>
          </a:p>
          <a:p>
            <a:endParaRPr lang="en" altLang="ko-Kore-KR" dirty="0">
              <a:latin typeface="Seravek Light" panose="020B05030400000200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9EFC5A-D5F7-B64F-AD9E-0F63435A47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456" y="865667"/>
            <a:ext cx="5833376" cy="53783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175F5DB4-A1CD-1742-BCEB-3D0947B090E3}"/>
                  </a:ext>
                </a:extLst>
              </p14:cNvPr>
              <p14:cNvContentPartPr/>
              <p14:nvPr/>
            </p14:nvContentPartPr>
            <p14:xfrm>
              <a:off x="4728240" y="673200"/>
              <a:ext cx="6507360" cy="50706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175F5DB4-A1CD-1742-BCEB-3D0947B090E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18880" y="663840"/>
                <a:ext cx="6526080" cy="508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8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91049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Quiz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6E96F-FB56-6349-BEA5-C9C82DBD0C64}"/>
              </a:ext>
            </a:extLst>
          </p:cNvPr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05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296200-8890-4344-9A55-C912E78B8F7A}"/>
              </a:ext>
            </a:extLst>
          </p:cNvPr>
          <p:cNvSpPr/>
          <p:nvPr/>
        </p:nvSpPr>
        <p:spPr>
          <a:xfrm>
            <a:off x="4112732" y="3059668"/>
            <a:ext cx="40084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latin typeface="Seravek Light" panose="020B0503040000020004" pitchFamily="34" charset="0"/>
                <a:hlinkClick r:id="rId7"/>
              </a:rPr>
              <a:t>https://forms.gle/SsgFQxRfUuh4Yd826</a:t>
            </a:r>
            <a:endParaRPr lang="en" altLang="ko-Kore-KR" dirty="0">
              <a:latin typeface="Seravek Light" panose="020B0503040000020004" pitchFamily="34" charset="0"/>
            </a:endParaRPr>
          </a:p>
          <a:p>
            <a:endParaRPr lang="en" altLang="ko-Kore-KR" dirty="0">
              <a:latin typeface="Seravek Light" panose="020B0503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48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3213</TotalTime>
  <Words>107</Words>
  <Application>Microsoft Macintosh PowerPoint</Application>
  <PresentationFormat>와이드스크린</PresentationFormat>
  <Paragraphs>18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PT Sans Narrow</vt:lpstr>
      <vt:lpstr>Seravek</vt:lpstr>
      <vt:lpstr>Seravek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우충완</cp:lastModifiedBy>
  <cp:revision>340</cp:revision>
  <cp:lastPrinted>2017-08-27T17:09:34Z</cp:lastPrinted>
  <dcterms:created xsi:type="dcterms:W3CDTF">2017-08-24T21:55:02Z</dcterms:created>
  <dcterms:modified xsi:type="dcterms:W3CDTF">2020-09-22T01:01:24Z</dcterms:modified>
</cp:coreProperties>
</file>