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90" r:id="rId2"/>
    <p:sldId id="256" r:id="rId3"/>
    <p:sldId id="314" r:id="rId4"/>
    <p:sldId id="275" r:id="rId5"/>
    <p:sldId id="276" r:id="rId6"/>
    <p:sldId id="277" r:id="rId7"/>
    <p:sldId id="278" r:id="rId8"/>
    <p:sldId id="279" r:id="rId9"/>
    <p:sldId id="32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D884811-F10F-014E-99FE-612A43467AAA}">
          <p14:sldIdLst>
            <p14:sldId id="290"/>
            <p14:sldId id="256"/>
            <p14:sldId id="314"/>
          </p14:sldIdLst>
        </p14:section>
        <p14:section name="slides from stats1" id="{872B0A47-E2A0-4D4F-BB9D-03B888967390}">
          <p14:sldIdLst>
            <p14:sldId id="275"/>
            <p14:sldId id="276"/>
            <p14:sldId id="277"/>
            <p14:sldId id="278"/>
            <p14:sldId id="279"/>
          </p14:sldIdLst>
        </p14:section>
        <p14:section name="quiz" id="{72BB417A-8D52-8749-82CA-2654C8662F10}">
          <p14:sldIdLst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4674"/>
  </p:normalViewPr>
  <p:slideViewPr>
    <p:cSldViewPr snapToGrid="0" snapToObjects="1">
      <p:cViewPr varScale="1">
        <p:scale>
          <a:sx n="130" d="100"/>
          <a:sy n="130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06:08:23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14898 3511 24575,'0'40'0,"4"-1"0,2 3 0,0 2 0,0 3-1850,0 4 1,0 5-1,1 0 1850,2-2 0,2 0 0,-2 2 0,-5-5 0,-2 2 0,-1 0 0,2-2 0,3 5 0,0-1 0,0 0 0,-4-5 0,0 0 0,-1 1 0,-1-2 0,1 7 0,-1-2 0,1 0 0,1 3 0,0 0 0,0 1-203,-2-13 1,0 1 0,0-1 0,0-2 202,0 0 0,0-1 0,0-1 448,0 17 1,0-3-449,0-13 0,0-4 0,0-7 0,0-1-20,0 25 20,0-19 0,0 0 0,0 17 2568,-3 4-2568,-2-11 2255,-2-11-2255,-1 3 631,1-10-631,0-5 27,1-7-27,3-1 0,-2-6 0,4-1 0,-4 7 0,4-4 0,-5 15 0,5-6 0,-2 13 0,-1 0 0,4 9 0,-4-7 0,1 2 0,2-13 0,-2-4 0,3-5 0,0-7 0,-2 1 0,1-4 0,-4-2 0,0-1 0,-11-2 0,-5 3 0,-22-2 0,-9 6 0,13-6 0,-3-1-588,-6 5 1,-2-1 587,-4-3 0,2-1 0,8 4 0,1 1-81,-3-3 0,1 1 81,16-1 0,0 1 0,-6 1 0,2 0 0,-12-4 0,12 4 0,10-4 0,10 0 0,4 0 0,6 0 0</inkml:trace>
  <inkml:trace contextRef="#ctx0" brushRef="#br0" timeOffset="3596">14053 6677 9248,'10'5'1831,"-2"-1"-596,-8-4-1235,0 0-292,-3-4 292,2 3 73,-2-4 280,3 5 1896,0 0-2434,7 0 185,1 0 37,7 1-37,-1 0 0,3 2 0,1 0 5,13 1-5,-6-1-53,23 0 50,-15-2-5,12-1-163,4 0 90,-13 0-403,21-1 366,-28 0 51,11-1 5,-20 1 26,1 0 36,-7 1 0,-7 0-37,1 0-190,2 0 182,-5 0-28,3 0 12,-6 0 58,-1 0 8,-1 4 77,0 0-10,0 6-27,0 3-3339,0 6 3387,0 7-951,0 7 852,0 9 6,-2 7 9,-1 6-1024,2-10 0,-1 3 1011,0-11 0,1 1-280,0 15 0,-1 0 283,1-12 0,-1-2-4,0 3 1,0 1 2,-1 1 1,0 0 1,-1 2 0,1 1-3,-1 0 1,0 1-17,-1 0 1,0 1 18,1-3 0,-2 6 23,1-6 0,0 9 0,-2 3 1,1-1-1,1-8-23,0-2 0,1-4 0,-1 5-1,0-3 1,-1 8-1,0 3 1,0-1 0,1-4-1,1-8 1,-2 10 0,1-3-275,-1 5 1,-2 6 0,1-6 272,0-5 1,0-1 1,1-7 0,-2 1 0,1-3-69,-1 2 0,-1-2-6,0 0 1,0-1 37,0-3 1,0 2 2,-3 10 1,1 0-67,3-13 1,0 0-28,-3 17 0,1-1-327,4-19 0,1-2-274,-4 26-100,3-22-276,5-22 1449,0-6 0,1-4 1,0-2-1</inkml:trace>
  <inkml:trace contextRef="#ctx0" brushRef="#br0" timeOffset="5279">13563 17274 6938,'8'5'2492,"-2"0"-1846,33 2 1,10-2-302,-4 1-2147,-7-1 0,5 0 0,-5 1 1893,-7-3 0,-4 1-27,3 0 1,0 1 720,0 0 1,1 0-468,10 4 0,1 0-598,-12-2 1,0 0 279,7 2 0,-2 1-34,6 1-22,-7-1 56,-7-2 2622,-2-2-2541,-13-2 54,0-1-82,-11-3 2940,1 0-2820,-1 0-103,0-2 882,8-32-887,-1 4-484,-1-2 1,1-1 373,0 3 1,-1 1-19,3-7 0,0-2-68,2-5 1,1-2-27,2-5 1,3-4-718,-4 12 1,2-4 0,1-1 0,-1 1 605,2-4 0,0 2 0,0-3 247,0 3 1,1-1 0,0-3-1,0-4-257,-2 6 0,1-5 0,0-2 0,0 1 0,-2 2 0,-1 6 300,-1 3 0,-2 5 1,0 0-1,1-5-244,0-4 1,3-6 0,0-4-1,-1 3 1,-2 5 0,-4 9 193,-2-1 0,-2 5-109,1-13 0,-2 4-191,-3 8-195,-1-2-1496,0 14 633,0 8 209,0-3 1177,-2 8 0,1 8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06:34:32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21243 12598 6336,'5'10'1215,"-2"-2"-613,-3-8 2150,0 0-2144,10 10-415,-7-7-47,7 7-180,-10-8-229,0-1 2098,0 0-1494,0 1-106,0-1 26,0 1-191,0-1 11,0 1 1151,0 0-207,-1-1-426,-3 0-406,1-1-98,-6 0-95,1 0-3,-4 0 43,-17-3-35,12-1 57,-12-2-54,15 1 43,-1-1-40,-2-2 45,0 0-3448,-3-3 3330,-20-13 62,13 7 0,-14-10 0,21 13 0,3 0-115,2 1 54,1 0 27,2-1-145,-9-26 137,9 16-36,-6-20 33,10 21 3434,1 0-3400,-2-10-129,3-7 140,0 6 0,7-1-165,4 17 78,4 1 25,3-1 62,3-1 9,0 0-14,2-6 1,0 0 35,2-4-5,-3 3 1,-1 1-27,-3 5-33,0 1-65,2 0 98,1 0 134,20-16-134,-11 14-1199,16-12 1260,-18 17-55,-1 1-6,0 1 39,6-3-115,4-4 68,-6 5 8,2-2-8,-12 10 16,0 0-8,1 1 3,0 0 58,0 0-61,13-3-5,-11 3-26,10-2 28,-13 5 3,5-2 0,-5 2 1200,3-2-1377,1 1 124,-9 3-17,6-1 34,-11 2-34,3-1 70,-2 1 0,0 0 151,-2 0-98,-2 1-565,0-1 33,-7 2-1579,2-1 274,-4 0 101,3 0-1296,0 0 2979,-3-3 0,4 2 0,-2-2 0</inkml:trace>
  <inkml:trace contextRef="#ctx0" brushRef="#br0" timeOffset="950">19589 11618 6666,'3'1'3976,"-1"-1"1541,-2 0-5103,4 3-414,-5-1-95,4 3 95,-5 1 47,-2 19-125,0-6-177,-2 16-1016,-2-3 50,1-8-549,-1 7-6093,0-6 7863,3-9 0,1-2 0,3-10 0</inkml:trace>
  <inkml:trace contextRef="#ctx0" brushRef="#br0" timeOffset="1092">19650 11863 10552,'1'5'1067,"0"-2"-2190,-1-3 0,0 0 1</inkml:trace>
  <inkml:trace contextRef="#ctx0" brushRef="#br0" timeOffset="1368">19936 11700 4660,'0'6'5433,"0"-2"-3438,0-4-2174,-26 52 98,20-33 416,-9 10 0,5 1-393,17-13 58,-1-3 0,5 4 434,-3-5-434,3 8-3,-4-5 1,2 4 4,-7-6 1281,0-3-1140,-4 0-26,-3 0 1,-5-1-20,-5 0-1395,-32 1-22,22-5-73,-24-4-484,34-6 1876,2-11 0,7 10 0,1-5 0</inkml:trace>
  <inkml:trace contextRef="#ctx0" brushRef="#br0" timeOffset="1549">19875 11740 4673,'7'7'2291,"-1"-2"599,-6-5-1889,0 0-1001,56-2-140,-1 4 383,-16-2 0,1 0-727,-5 2 1,-3 1-295,-4-1-48,5 1 511,-16-2-3333,1 0 3648,-9 0 0,0-1 0,-8 0 0</inkml:trace>
  <inkml:trace contextRef="#ctx0" brushRef="#br0" timeOffset="1783">20345 11740 10410,'4'4'3562,"0"-2"-2425,-4-2-1023,-46 50-2877,22-22 1,-1 1 2762,-9 9 0,1-1-68,7-5 1,2-2 304,-9 15-1861,14-15 299,-1 4-342,20-22-478,5-9 2145,10-4 0,-8 1 0,3-2 0</inkml:trace>
  <inkml:trace contextRef="#ctx0" brushRef="#br0" timeOffset="2253">20508 11863 15464,'-49'17'55,"0"-1"0,8-3 0,6 1-55,8 9-47,14-7-43,3-2-81,4-1 29,3-2 35,2 0-80,17 6 248,8-5-66,9 0 35,16-9 32,-18-8-1052,10-3 1088,-17-4 118,2-10-342,-7-4 3,-2-2-513,-9-5 143,-7 16-27,-4-2-268,-2 9-1844,-27 3 2571,14 4 1395,-21 8-1007,26 1 127,-1 5 83,7-2 1211,-1 14-1227,3-6-107,-1 12 121,4-1-445,1-6-54,0 8-36,1-11-67,0 8-14,0-8-45,2 5-168,0-12-56,2-2-48,-1-4-98,1-2-218,-1-3-20,1 0 734,26-21 0,-20 15 0,18-14 0</inkml:trace>
  <inkml:trace contextRef="#ctx0" brushRef="#br0" timeOffset="2756">20753 11863 4999,'3'2'5807,"0"0"-3634,-3-2-1448,-22 42-680,9-18-714,-3 4 0,0 1 677,-1-2 63,0-2-74,2-1 479,0-3-512,3-4-894,-2 6 480,7-11-192,-1 3-11,6-13 1367,1-1-817,1-5 739,1-5 162,13-28-381,-4 12-145,11-18 89,-7 20-181,1 2 10,2 2-109,-1 3 90,1 2-129,17-5-42,-11 8-45,12-2-19,-15 10 58,5 1 4,-6 1-96,4 1-48,-4 6 182,-10-2-8,1 6 34,-9-4 109,-3 1 64,-3 1-31,-5 0-114,-6 1-115,-21 5-85,7-2 110,-8 2 297,13 2-118,12-5-44,-3 7 33,6-3 117,-4 23-318,8-16-79,2 23-31,9-29-70,5 4-2954,12-1 1240,-8-8-1662,6 3 3589,-14-9 0,-3-3 0,-2 0 0</inkml:trace>
  <inkml:trace contextRef="#ctx0" brushRef="#br0" timeOffset="3820">18874 11802 10356,'10'5'4699,"-2"-1"-4547,-8-4-91,0 0 384,38 17-212,0-1-233,-9-3 0,2 0-27,4-1 1,-2-1-414,8 0 6,13 1-1279,-3-8-360,-20-4 880,2-4 1193,-26-17 0,-6 12 0,-1-10 0</inkml:trace>
  <inkml:trace contextRef="#ctx0" brushRef="#br0" timeOffset="3967">19241 11781 6420,'-3'-3'8672,"1"1"-7908,2 2-764,-50 53-5733,25-21 5632,-7 4 1,-1 5-1229,10 0 0,4-2-660,-6 11 1061,7-10 0,3-2-2491,4-4 3419,0 2 0,7-20 0,-1 0 0</inkml:trace>
  <inkml:trace contextRef="#ctx0" brushRef="#br0" timeOffset="4305">18772 13884 12232,'44'8'-112,"0"0"0,-4-1 0,0 0-121,-8-1 1,-1-1-305,19 5 223,-18-4 1,0 1-114,10 4-1534,-9 0 0,0 1 135,4 1 1693,-7-1 1,-4-2 0,-15-5 0,-1 0 0</inkml:trace>
  <inkml:trace contextRef="#ctx0" brushRef="#br0" timeOffset="4551">19650 13925 9558,'1'7'5643,"-1"-2"-5243,0-5-338,0 0-9,-58 49-47,26-19-39,3-4 0,-5 6 1,3-1-1135,6-1 1,3 0 862,-1-1 0,2 1-744,2 0 1,4-2-444,3-1-122,3 3 882,9-16 0,0-7 0,1-1 1</inkml:trace>
  <inkml:trace contextRef="#ctx0" brushRef="#br0" timeOffset="4700">19568 14333 7013,'3'10'1585,"-1"-2"651,-2-8-4595,0 0 1779,-19 36 0,15-27 0,-15 28 0</inkml:trace>
  <inkml:trace contextRef="#ctx0" brushRef="#br0" timeOffset="4984">20018 14027 12980,'2'7'2092,"-1"-1"-1467,-1-6-236,0 0-417,-76 46-25,49-21-2108,-17 6 0,4 0 2083,25-4 901,4-1-913,5-3-69,2 0 72,2-3 31,1 5 53,1 1 6,0-2 2,-1-3 172,-2-5-34,0-7 33,-4 1 3059,-11-7-3697,4-2-145,-10-5-606,8-5-722,2-6-305,3-5-1338,3 0 3578,5-9 0,1 16 0,2-2 0</inkml:trace>
  <inkml:trace contextRef="#ctx0" brushRef="#br0" timeOffset="5107">19895 14027 11031,'17'1'1977,"-4"0"-1974,-13-1-275,0 0 272,106 9 0,-80-7 0,27 3 0,-1 0 0</inkml:trace>
  <inkml:trace contextRef="#ctx0" brushRef="#br0" timeOffset="5302">20324 13986 11250,'0'10'3075,"1"-3"-2557,-1-7 630,0 0-1218,-92 103-1934,60-62 1758,-4 1 1,-6 8 0,10-9-363,12-8-201,-1 5-4097,3-6 4906,9-15 0,-2 3 0,8-17 0</inkml:trace>
  <inkml:trace contextRef="#ctx0" brushRef="#br0" timeOffset="5819">20467 14211 8822,'1'5'3576,"-1"0"-1011,0-5-2495,-63 21 48,28 2-2200,-4-6 1,3 1 2117,9 9 1129,14-9-1223,5 12 49,8-14 531,5 7-763,17-17 82,-1-4-191,9-4 0,4-4 134,17-10 235,-20 6 1,0-1 25,14-21 45,-27 13 2385,-1-7-2279,-12 9-229,-7-7-219,-13 3 98,-1 1 20,-11 6 44,4 8 87,0 3-53,-1 2-5,2 5 198,-15 24 8,20-9-75,-10 17-22,24-19 5,1-1-8,2-1 17,0 0 234,11 11-287,-4-10 27,9 9-36,-6-12-3,1-1-42,-1-2 37,-1-1-342,-1-1-580,2 1-885,0-4 614,0-1 126,0-2 1075,6-8 0,-9 4 0,4-4 0</inkml:trace>
  <inkml:trace contextRef="#ctx0" brushRef="#br0" timeOffset="6251">20712 14211 675,'5'10'5628,"-2"-2"-2823,-3-8-2020,0 0-533,-32 49 147,14-22-399,-5 6 0,1 1-6,-1 0 4,1-2-1,2-3 0,3-4 566,-4 4-1124,10-15 2168,-2 1-2441,11-16 481,1-5-913,5-5 575,16-26 901,-3 12-110,14-16-94,-10 19 849,4 1-701,1 3 20,1 2 80,-1 4 844,16 5-779,-18 5-30,11 5-107,-22 5 25,-3 3-134,-4 2-73,-3 3-26,-1 1 119,-17 16 97,-3-7-39,-7 5 77,1-7-130,13-11 64,1 3 603,6 9-712,2-9-53,1 11-45,3-12-8,3 1-199,3-2-305,2 0-248,2-2 805,23 1 0,-23-7 0,16 0 0</inkml:trace>
  <inkml:trace contextRef="#ctx0" brushRef="#br0" timeOffset="7442">21202 11638 6829,'1'-8'4222,"0"1"-2679,-1 7-877,0 0-666,1 3 981,-1 16-774,1 0-11,-1 15-25,-3-3 114,-5 25-279,-2-6 29,3-16 0,-1 4-37,1 1 0,-1 3 0,1-2-808,-1 0 0,1 1 809,0 1 0,0 4 0,0-5-2,2-4 1,1-4 0,0 1 1,1-1-2,-1-2 0,1 0 3,-4 26 9,1-7-343,0-19 0,0-1 407,0 2-20,-3 7 62,7-33 170,-1-3-125,2-2 1284,-1 0-1755,-3-14-11,0-9 244,0-7-12,3-7-53,2 5 396,0-3-339,4-4-85,2-2 0,1-4 32,1 5 1,0 0-718,1-9 0,1 0 802,0-1 1,-1 5 59,1-9 9,-3 20 1,-1-1 9,1-4 0,0 2-222,1-10 200,-2 13 0,0 1 360,-2 2-360,1-8-1,-1 11 1690,0-5-1580,-2 8 28,0 10 14,0-1 244,-1 10-256,-1 4-130,0 0 167,0 11 8,0 4-1646,-1 17 0,-1 4 1545,-1 12-82,1-6 1,-1 2-325,-2 11 326,1 4-4,2-16 1,0 1-11,1-11 0,1 3-34,-1 6 1,1 6 0,0-3-212,1-1 0,0-1-775,-1 9 0,0-2 745,1-16 0,-1-4-429,0 9-598,0-3-572,0-4 1882,1 3 0,0-17 0,0 0 0</inkml:trace>
  <inkml:trace contextRef="#ctx0" brushRef="#br0" timeOffset="8373">21100 13700 10006,'6'7'2590,"-2"-1"-1974,-4-6 1225,0 0-1360,3 30-215,-3-13 115,3 40-294,-3-27-9,0 14 221,-1-7 1,-1 0-266,0 14-1273,0-10 0,-1-1 1239,0 7 0,0-14 0,1 0-3,-3 16-3,2-19 1,0 0-121,0 4 0,0-1 118,-1 20 3,1-23 1,1 0-180,-1 22 86,2-28-210,-2 19 131,2-23 34,0 3 12,0-9 16,1-3 2453,0 1-2455,0 1 164,0 1-590,2 19 445,0-16 44,2 12 54,-1-21 6,0-3 92,-2-2 501,0-2-644,0-1 37,2-3-180,-1-10 188,1 0 62,-2-11 28,-1 1-90,0-5-180,0-7-195,2-10 0,2-6 60,2 3 0,2-3-930,-3 11 0,0-1 1,1 1 1244,4-11 0,2 4 45,-4 15 0,1 2 45,7-26 190,-2 11-121,4-9-249,-8 26 9,2-8 50,-6 27 68,0-3-29,-1 4 163,1-1 3391,-4 6-3526,0 0-155,-2 4 119,0 4 53,0 0-131,0 10-4124,0 3 3261,0 1-602,0 0 1543,-1 3 0,1-12 0,-1 5 0</inkml:trace>
  <inkml:trace contextRef="#ctx0" brushRef="#br0" timeOffset="18454">20998 11597 6190,'-3'-4'1294,"0"1"192,3 3-1183,-3-4-177,-1 1-160,-1-3-2,0 3 30,2 1-2,0 1-37,1 1 104,0-1 599,1 0-140,-3-2-437,1 0 11,-1 1-47,1 0 11,0 1 462,0-1 552,1 1-418,0 0 1617,1 0-2502,7 1 233,-1 0 143,7 2-98,10 1 336,24 3-292,11 1-297,-27-4 1,-1 0 207,21 1 0,-17-2-196,19 1 64,-21-2 26,12 1-12,-26-1 73,-2 0 12,-3 0 21,-2-1 431,-4 1-366,-2-1 68,-3 2-247,-5-2-6,-2 1-22,-4-1-294,-8 0-171,-30-4 485,10 1 130,1-1 0,0 0 6,0 0 41,1 0 1,-3 0 35,-8-1-26,-7 0-17,26 3 15,13 1 2,8 1 73,1-1 400,6 1-526,6 0 28,0-1 64,29 0-66,-9 1-336,23 0 86,-8 0-8,5 0 48,-11 0 1,0 0 1,17-1 19,-9 0 1,-2 0 280,-7 1 89,3-1-17,-32 1-19,-7 0-45,-3 0-126,-3 0-95,-13-3-131,1 0 234,-11-3 71,-9 3-7,9 2-72,-9 1-5,15 0-85,4 2 79,-1 2-386,11-1-172,-1 0-336,12-2-1013,5 2 734,2 0 394,11 1 0,-10-2 1,3-1-1</inkml:trace>
  <inkml:trace contextRef="#ctx0" brushRef="#br0" timeOffset="19605">21100 14762 8573,'3'6'3141,"-2"-2"-1115,-1-4-1436,40 3-587,-22-1 3,34 2-4,-30-3-2,3 1-58,2-1-796,29 1 229,-6-2 507,1 1 56,-23-1 121,-25 0 87,-14 0-191,-28-7 9,1 2 36,9 1 0,-1-1 25,-10 1 67,-4 2-1939,0 1 1852,-2 1-2767,2 0 2762,2 0 0,3 0 88,3 0 130,5 0-18,4 0 256,0 1-167,11 0 640,1 1-777,16-1 1077,4 1-1229,7 0 3410,3 1-3373,5 1-37,6 1-3373,23 1 3308,-8-1-13,16 2-1974,-16-4 1730,-2 1-207,-2-1-84,-5 0-236,-5-1-310,-6-1 1159,-6-1 0,-7 0 0,-5-1 0</inkml:trace>
  <inkml:trace contextRef="#ctx0" brushRef="#br0" timeOffset="21306">21264 13680 6227,'4'11'2427,"-1"-2"-1377,-3-9 4643,0 0-5091,0 4-319,0-2 308,-1 6-379,0-5 130,-1 3-28,2-2-96,0 3-36,0 1-120,0 3-20,0 3-62,-1 15 0,0 4 18,1 1-4,-1 13 0,0 0 12,1-14 4,0 19 0,0 1-10,-2-16-6,1 6 0,-2-2-2,-1-21-9,-4 15-659,4-16 670,-2 5 6,3-8-3,0-2 3,0 1-2,0-2 2,1 1-3,0-1-45,0 11 683,1 4-630,-1 0 34,0 6-30,-1-18 10,-6 19-13,4-17-6,-3 9-3,6-13-2,0-1-1,0 5 0,2-5 15,-1 13 47,-1-3-51,0 0 12,-1 1-8,0-13-9,0 5-3,1-6 0,1 0-50,1 0-6,0-5-106,0 3-115,0-4 89,0 2-35,0-3-15,0-2-3069,0 0 3310,0-14 0,0 9 0,1-10 0</inkml:trace>
  <inkml:trace contextRef="#ctx0" brushRef="#br0" timeOffset="22055">21366 14599 6344,'-6'-7'3167,"1"2"-1319,5 5-812,0 0-784,3 0 678,-1 1 2506,1-1-3436,-3 1-224,5 0 224,-2 1-129,35 4 14,-6-3 70,14 3-33,-9-5 16,-20-1-106,5 0 9,-9 0-63,-2 0 46,-2 0-502,-3 0 438,-3-1-74,-3 0-235,-2 0-1621,-6-2 2170,-8-4 0,6 3 0,-2-1 0</inkml:trace>
  <inkml:trace contextRef="#ctx0" brushRef="#br0" timeOffset="22462">21448 14456 6134,'12'4'5852,"-1"-1"-3883,-11-3-1331,0 0-422,-2 3-84,1-2-211,-2 7 281,1 8-141,0 0 4,0 7 41,0-7-27,0 1 2,0-1 230,-5 25-311,4-21-6,-4 19-64,6-27 62,1-2-250,0 6 82,1-7 122,-1 2 10,2-8 30,-2-2-1344,0 1 951,2-1-4308,1-2 3119,-1-1 1596,1-3 0,-2 3 0,-1-2 0</inkml:trace>
  <inkml:trace contextRef="#ctx0" brushRef="#br0" timeOffset="23757">21243 14558 6126,'7'10'36,"-2"-3"1591,-5-7 2688,0 0-3988,1 3-265,-1-2 137,1 2 723,-2-2-516,-1 0-101,0 0-90,0 0-80,0-1-172,-1 0-330,-1 1 213,0 1 129,-1 0 31,-3 0 523,-9-1-316,-1 0-79,-4-1-36,8 0-33,5 0-12,1 0-11,3 0 145,1 0-7,2 0 32,1 0-212,5 0 42,7 2 0,18 6-44,-3-2-29,13 6-22,-10-4-552,26 7 221,-9-2 384,1 0 9,-23-5-1,-21-6 110,-2-1 24,-5 0-108,-18-1-87,-11-1 53,-7 0 3,-1-1 39,-5-1 30,10 1-1692,7 1 0,-1 0 1656,-2 1-30,-8 0-1539,11 1 1538,11-1 57,-2 1 36,13 0 8,2 0 295,3 0 2275,6 0-2774,2-1 2467,12 0-2237,-3 1-202,42 2-82,-6-1-220,-19 0 1,0-1 150,14 0-459,-13 0 566,-13 0 74,-2-1 245,-30 0-250,-1 0 90,-31-1 8,13-1 314,-4 1 0,-3 0-311,-15 6-56,-2-2-50,24 6 13,26-6 132,4 0-335,11 0 105,1-1-97,9 2-639,10 0 22,-4-1 849,4-2 0,-1 1 0,-8-1 0,14-1 0</inkml:trace>
  <inkml:trace contextRef="#ctx0" brushRef="#br0" timeOffset="23924">20916 14844 5790,'0'10'-13,"0"-2"1,0-8 0</inkml:trace>
  <inkml:trace contextRef="#ctx0" brushRef="#br0" timeOffset="24407">21080 14823 6134,'-21'-11'4589,"4"2"-3435,17 9-502,0 0-571,-37-9-324,31 7 369,-18-7 145,41 9-89,9 0 9,-1 0-57,3 0 91,2 0 136,13 2-226,-11-1 125,10 3 241,-23-2-179,-5 0 25,-11-1-347,-17-1-25,-1 0-73,-26-3 560,-12 0-286,11 0 20,-3 1 104,32 2-300,7 0-176,4 0-345,16 0 521,-2 0-53,12 0-435,6-1-111,-5-2-2298,3-3 0,2-4 2897,8-12 0,0 2 0,-19 5 0</inkml:trace>
  <inkml:trace contextRef="#ctx0" brushRef="#br0" timeOffset="25617">21100 11557 6308,'14'4'1716,"-4"-1"-1304,-10-3 2449,0 0-2217,12-9-19,-10 7-82,10-7 978,-12 9-1185,0 0-283,4 0 179,9 2-36,6 1-89,3 3 27,-4-1 194,2 2-197,-6-1 91,12 6-161,6 5-55,-5-2-6,7 6-45,-15-9 39,1 3-64,-1-2-61,8 13 58,-11-9 9,8 17 55,-16-16-30,3 16 42,-5-11-31,5 30-9,-6 2 37,2 0 21,-6-22 0,0-3 58,-4-1-43,-4-1 1,-3 3-110,-16 20 73,12-26 0,0 1-88,-4 1 0,1-2 88,2-2 193,-17 15-86,15-20 78,-18 13-107,14-18-78,-21 12-6,13-10-26,-1-1 0,-1 0-2,-6 3 40,-7 2 30,20-8 15,11-4-15,0-1-27,0 0 41,-10 3-182,5-2 26,0 0-79,10-3-53,8-3-255,0-1-4971,17-3-655,-8 1 6119,14-5 0,-17 4 0,-2-1 0</inkml:trace>
  <inkml:trace contextRef="#ctx0" brushRef="#br0" timeOffset="26365">21100 12782 6400,'3'1'6208,"-1"-1"-4819,-2 0-1207,15 3 336,-3 4 748,19 10-942,-14-3-49,2 4-74,-9-8-49,2 1-49,0 1 60,8 7-155,-3-3-11,14 13-33,-12-10 30,7 7 6,-7-6-3,-1 1-5,0 0-93,8 12 42,-9-6 1,-1 1 46,8 13-10,-10-8 0,-3-2 22,-7-3 0,1 24-34,-3-9 0,1 1-451,-2-13 0,1 0 483,0 15 1,0-2-44,1-3 12,-2-1 24,1 14 13,-4-17 1,-2 1 65,-2 16-51,-4-16 1,-1-5-17,-2-9-3,-13 13-39,2 0-909,3-6 945,-1 2 0,11-15 1,-2-1 2,1 1 754,-8 8-1213,-15 15 344,10-13-232,-7 9 44,25-29-1360,-1 1-2829,9-11 4752,6-10 0,-3 4 1,4-4-1</inkml:trace>
  <inkml:trace contextRef="#ctx0" brushRef="#br0" timeOffset="27307">21223 13864 8665,'0'8'5489,"0"-2"-4523,0-6 999,0 0-1956,2 2 19,2 1 87,15 15-110,-4-4-5,11 10-89,-8-8 27,2 2-44,0 1 97,0 0-2,-1 0-51,0 0 12,5 7 47,0 12 12,-5-7-4,-3 5-5,-12-16-5,-1 0 5,-2 18 42,-13 18-40,3-7 4,-11 4 36,7-29-36,-2-3 72,-14 12-14,-11 4-19,2-3-44,12-14 1,1-2-5,0-2-271,-18 9-219,7-7 403,6-4 90,4-5 3,16-7 70,2-2 22,0 0 311,-2-1-406,6-1-8,-1-1-107,8 1-95,2 0-207,10-6 330,9-5 6,6-2 78,4-4-75,14-6-20,-10 4-1754,-3 1 1,1-2 1789,5-6 30,-14 9 0,-1-1-279,7-11 311,-4-4 8,-3-1-7,-9 0 1,-2-4-33,-4-2 1,-3-2 88,-1-12 1,-4-1-168,-4 17 1,-4 2 143,-9 1 0,-3 5 63,-9 4-42,-3 4 0,-4 1 26,-14 0-39,19 9 0,0 1 3190,-6 3-3191,18 7-42,3 2-8,5 0 335,2 1-467,3 0 128,3 0 110,5 4 411,1 0-456,14 12-862,6 4 299,0 0-288,0-1-437,-12-11-644,0 0-227,-2-1 1258,-3-2 0,-4-2 0,-2-1 0</inkml:trace>
  <inkml:trace contextRef="#ctx0" brushRef="#br0" timeOffset="29694">27698 12394 7072,'10'6'2215,"-3"-1"282,-7-5-1823,0 0 18,0 102-558,-4-64 1,-1 2-1,0 2-395,1 11 1,1 2-1,-2 1 259,-1-9 1,-2 2 0,-1-1 0,2-5-1,-2 8 1,0-2 1,2-8 0,-1 3 0,1 3-421,1 5 1,0 5-1,0-1 1,1-7 336,0 4 0,-1-1-13,2-2 1,-1 9-1,0-4 1,2-12-908,-1 5 818,2-17 0,1-3-80,-1-4-56,1-1-148,1-17-3467,0-2 4298,2-15-361,3-8 0,-2 4 0,1-1 0</inkml:trace>
  <inkml:trace contextRef="#ctx0" brushRef="#br0" timeOffset="30376">27882 12435 13106,'1'7'2563,"-1"-2"-2306,0-5-489,0 0-90,77 27-1473,-35-15 1760,9 4 0,4 0-108,-16-10 1,1-2-91,11 0 1,4-3 132,1 0 1,-2-2 128,-7-1 1,-5 0-19,9-6 115,-38 3-11,-4 2 423,-4 1 978,-2 1-1516,-1 3 440,-2 1-316,1 4-1,1 3 106,6 14-744,-1 0 621,3 13 34,-1 16-128,-3-7 4,-2-13 1,0 1-11,2 21-6,-3-26 0,1 1 0,-1-1 0,1 5-17,2 13 0,0 10 0,1 2 1,-1-9-613,1-1 1,0 1 626,-1 3 1,2 8 0,0 0 0,-1-10-2,0-7 0,-1-4-214,1 3 1,-1-2 217,-2-9 1,0-2-2,-1 6-36,-2-19-183,-3 10 417,-5 0-198,0-1 1385,-9-4-747,-8-7-13,-26 5-309,5-5-63,16-7 1,-2-1-68,-2-2 1,-3 0-141,-1-1 1,-4 1 0,2-1-577,-9 1 1,-2 0 531,0-1 1,-3 0 0,5-1-1473,12-1 0,2-1 1470,-11 1 0,0 0-90,6-2 1,1 1-138,-16-1-92,14 0 0,-2-3-1674,0-6 1,2-1 134,10 3 0,0-1 1858,-13-11 0,7-1 0,17 9 0,-2-7 0</inkml:trace>
  <inkml:trace contextRef="#ctx0" brushRef="#br0" timeOffset="31392">28392 12516 5835,'-2'-8'1195,"0"2"-100,2 6 585,0 0 201,-7 0-2144,3-1 218,-6 0 26,4-1 19,0 1 263,-5-2-53,4 1 288,-3-1-162,5 2-30,1-1 74,-1 0-155,2 0 190,0 1 794,2-1-296,3-1-815,-2-2-28,2-5-62,-2-1 127,0-2-65,0-2-20,0-11 168,0-19-231,1 9 1,1-1 13,0 5 1,0 0-152,2-4 1,0 1 154,4-11-5,0-2 92,-2-4 1,0-2-13,-4 17 0,1 0-627,1-16 0,0 4 547,-4 1 0,-4 7-174,-2-16 171,1 21 0,-1 0-236,2 5 0,-1 1 91,-4-26 193,1 13 5,1 11-2795,-2-15 2779,5 22 573,0-3-624,3 7-61,0 7-87,1-3 103,0 6-260,5-14 384,3-6 36,0-1-98,-1 2 530,-4 6-107,-3-2 3078,1 1-3554,-1 6-9,0 10-8,0 7-8,0-1 13,0 2 57,0-1 64,0-3-48,-1 2-13,1-1-152,-2 3-6600,2 1 6757,0-3 0,0 3 0,0-2 0</inkml:trace>
  <inkml:trace contextRef="#ctx0" brushRef="#br0" timeOffset="32663">28066 14129 6201,'4'6'4060,"0"-1"-3685,-4-5-386,0 0-342,2 3-184,0-3 537,1 3 171,-2-3 148,0 0-655,2-4 89,0 0-35,2-4 91,1-6 412,-2 2 143,4-9-109,-5 8 910,2-4-891,-3 9-148,2 0-81,-2 6 146,0 1 327,-1 1 793,0 3-298,-1 0-626,0 2 279,-1-1-56,0 10-22,-4 32-498,2-11-20,-2 22-22,1-30-15,0 0 65,-1 0-11,-2 7 0,0 1-87,0 0-126,0-2 1,0-2 89,3-14 27,0-2-108,1 7 55,1-2 54,-1 1 2,2-7-5,-2-3-51,1-1-484,-1 4 573,1-6-565,1-1-1808,1-7 2346,1-25 0,-1 18 0,0-19 0</inkml:trace>
  <inkml:trace contextRef="#ctx0" brushRef="#br0" timeOffset="34377">28249 10985 0,'2'11'0,"-1"-3"2941,-1-8 953,0 0-2093,-10-6-1879,-1-1 721,-6-2-553,-1 3 2364,6 4-1894,-20 0-3644,-14 4 3084,1 3-3,-11 4-25,4 8-113,13 2 0,-1 3 9,7-5 0,0 3-215,0 3 0,-2 3 0,4-1 329,5-2 0,1 0-894,-9 9 1,1 0 888,8-6 1,3-1-10,0 0 0,-1 3 214,-2 5 1,0 6-1,1-3-178,2-1 1,0 2-238,-3 8 1,-2 7 0,4-6 205,8-10 1,2-1 8,-3 12 0,1 1-10,6-14 0,1-1-3,2 0 0,0 2-567,1 13 1,2 1 525,0-13 1,2 0 528,0 11 0,3-2-457,0-14 0,2-3-371,8 28 500,5-4 25,4-4 236,-4-18 1,4 2-251,12 6 0,6 0-124,-2-9 0,4-1 0,-1-2-16,-6-3 0,0-1 0,1-3-4,4-2 0,0-2 1,-3-4-119,-2-3 0,-3-4 151,0 0 0,0-1-484,7-1 0,1-2-561,8-7 0,-2-2 1647,-12 5 1,-1-1-1020,2-5 0,-6-2 388,-16 2 0,-6 4 0,-3 2 0</inkml:trace>
  <inkml:trace contextRef="#ctx0" brushRef="#br0" timeOffset="34910">28311 10985 5963,'-11'-4'-39,"2"1"0,9 3 0,0 0 0</inkml:trace>
  <inkml:trace contextRef="#ctx0" brushRef="#br0" timeOffset="35561">28291 10978 12428,'-44'-16'-150,"1"-1"0,5-1 0,16 1-69,30 5 65,20-8-392,7 9 193,-4 2-366,13 4 526,-24 4-17,6 1 75,-9 3 135,-1 2-45,11 19-11,-12-1-100,4 6-200,-16-7 23,-11-7-42,2-3-1020,-12 3 1395,7-11 0,1 1 0,6-4 0</inkml:trace>
  <inkml:trace contextRef="#ctx0" brushRef="#br0" timeOffset="36143">28249 10924 0,'10'2'0,"-2"0"1328,-8-2-1082,0 0 65,27-1-238,-18 2 1341,19 0-1363,-25 5 929,-2-1-899,-1 3 3456,-2-1-3444,-2-1 416,-12 4-89,-5-3-409,-1 0-8,1-5 3,11-2-6,1 0-157,1 0-151,4-1-76,0-1-209,7-7 593,1 2 81,8-5-31,6 4 124,3 3-180,-4 1-38,-5 4-46,-5 0-204,-1 2-672,5 6 773,-6-2 238,2 7 394,-7-8 146,-4 0 381,-5-3-481,-7-1-1233,3-1-128,1-1 8,9-2 241,5-1 627,3-1 0,-2 3 0,0-1 0</inkml:trace>
  <inkml:trace contextRef="#ctx0" brushRef="#br0" timeOffset="36197">28270 10944 6999,'-2'-9'1551,"1"2"-1646,1 7 95,0 0 0,0 0 0</inkml:trace>
  <inkml:trace contextRef="#ctx0" brushRef="#br0" timeOffset="38112">27780 15885 0,'3'10'721,"-1"-2"2970,-2-8-376,0 0-2257,3 8-1294,-1-6 717,2 6-1307,0-5 3146,1-1-2440,0 0 120,-1-1 109,-3 0 446,-1-1-771,3 0-632,11-4-90,-2 0-695,16-6 919,-13 5-271,8-2 1660,-13 5 148,-2 0 526,-8 2-884,-5 0-81,-4 0-155,-2 0-156,-2 0 61,-1 0 208,-11 1-415,11-1-92,-6 2 47,16-1 118,2 1 28,2-1 754,2 2-516,9-1-731,-2 1 17,14-3-1000,9 0 835,-7 0 140,5 0-140,-16 0 394,-7 0 37,-1 0 185,-8-1 162,-11 0-403,3 0 238,-10 0 0,14 1 0,-1 0 0</inkml:trace>
  <inkml:trace contextRef="#ctx0" brushRef="#br0" timeOffset="38948">28188 14048 5907,'-8'-1'219,"1"1"1032,7 0 2815,0 0-3713,21 16-163,-10-8 126,26 24-162,-19-15-25,9 11 6,-3-4 19,2 4-19,2 6 1,1 1-1388,-10-11 0,-1 1 1252,12 16 0,-2 0-3,-13-15 0,-2 0 1,-1 1 1,0 1-200,-2 0 0,0 2-51,-1 14 0,-1 0-1150,-2-9 0,-1 0 1199,-1 5 0,0 3 1,-1-4 139,-1-1 0,-1-2-296,2 12 0,-1 0 286,-1-13 1,0-2 41,0 1 0,-1-1-78,1 1 0,-1-1-101,0-1 0,0 0 767,-1-2 0,-3 2-681,-7 21 1,-4 0-135,3-20 0,0 0 181,-8 16 0,-4-2 121,-2-16 1,-1-4 92,6-7 1,-2-1 39,-7 4 1,-2-2 150,-15 0-47,11-10 1,-2-1-183,-2-2 0,-1-2-99,-1 1 0,0-2-104,-11-1 1,1-1-148,21-2 1,0 1-629,-22 1 0,1 1 89,22-1 0,1 0 790,-8 2 0,4-1 0,6 0 0,11-1 0</inkml:trace>
  <inkml:trace contextRef="#ctx0" brushRef="#br0" timeOffset="39592">28066 14619 6036,'-6'-2'-193,"2"0"193,4 2 0,0 0 0</inkml:trace>
  <inkml:trace contextRef="#ctx0" brushRef="#br0" timeOffset="39777">28045 14599 6081,'6'9'3049,"-1"-2"-2839,-5-7-1211,0 0 1,0 0 0</inkml:trace>
  <inkml:trace contextRef="#ctx0" brushRef="#br0" timeOffset="39844">28045 14721 6546,'-7'-9'445,"1"1"-490,6 8-348,0 0 0,0 0 0</inkml:trace>
  <inkml:trace contextRef="#ctx0" brushRef="#br0" timeOffset="40895">28229 14027 6098,'12'8'3278,"-2"-2"-2312,-10-6 835,0 0-1720,13 10 48,0 5 70,25 24-146,-13-11-2656,9 11 2667,-13-13-11,1 3-104,0 3 50,-7-7 0,2 4-8,4 14 1,1 3 6,-4-9 1,0 1-395,3 9 1,-1-1 384,1 6 2,1-1-80,-2-1 33,-1-2 11,-3 0-81,-7-14 0,0 1 699,-3 1 0,0 0-709,-1 0 0,0 1-210,-2 7 1,-2-2-81,-1 10 161,-1-10 1,-2 4-88,-2 3 1,-1-1 278,1-8 1,-1-1 21,-1 8 1,0-3-185,-2 0 162,0-2 73,-1-4 36,-2-3 98,-2-3-92,-4-7 0,-3 0 23,-6 6-65,4-8 0,-1-1-6,-17 7 757,8-7-810,-9 5 17,13-11 98,3-1 0,-2-1-56,-7 4-34,9-5 1,-2 0 69,-17 2 57,9-6 380,-11 3-409,13-8 86,3-2 0,-1 0-413,-20-1 107,21 0 1,0-1-111,-8 0-115,13-1-168,2 0-98,1-1-3100,0 0 3747,-4 1 0,14 0 0,-1 1 0</inkml:trace>
  <inkml:trace contextRef="#ctx0" brushRef="#br0" timeOffset="43217">29414 15048 10827,'7'9'1431,"-1"-1"-1431,-6-8 364,0 0-362,-4 49-2,1-21-3,-1 12 1,-1 2-280,-1-7 226,-3 19-814,1-15 44,2-8-415,1-6 1241,5-18 0,0-3 0,1-1 0</inkml:trace>
  <inkml:trace contextRef="#ctx0" brushRef="#br0" timeOffset="43379">29598 15416 10079,'0'5'1117,"0"-1"-2935,0-4 0,0 0 0</inkml:trace>
  <inkml:trace contextRef="#ctx0" brushRef="#br0" timeOffset="43663">29884 15150 12249,'-6'6'795,"2"-1"-795,4-5-470,0 0-600,-25 47 653,19-28 294,-6 10 0,3-2-31,14-10 28,3-2 42,0-1 47,0-2 37,-1 1 294,1 15-112,-4-9-593,0 13 484,-3-14-65,-1 1 31,-2-2-33,-1-1-12,-3-3-797,-13 0 111,5-8-249,-11 1-335,10-7 1276,-5-5 0,12 4 0,-3-4 0</inkml:trace>
  <inkml:trace contextRef="#ctx0" brushRef="#br0" timeOffset="43829">29782 15252 10950,'13'2'2131,"-2"-1"-1994,-11-1-1011,67-3-150,-32 1-1770,9 1 1,2-1 1342,-6-1 62,-1-1 1247,-7 0 0,-13 1 0,-8 2 0</inkml:trace>
  <inkml:trace contextRef="#ctx0" brushRef="#br0" timeOffset="43995">30313 15191 9169,'9'13'3147,"-1"-3"-2505,-8-10 473,-26 55-1115,11-23-796,-3 6 0,0 2 544,1-1-244,2 1-146,1-2-184,4-5 160,-3 18 1,7-30 0,-1 10-1</inkml:trace>
  <inkml:trace contextRef="#ctx0" brushRef="#br0" timeOffset="44446">30598 15314 12115,'4'0'1969,"-1"0"-1619,-3 0-529,-54 16-1,14 11 139,3-10 1,1 1-653,-3 20 542,20-9-690,4 21 634,8-20 70,9 13-479,17-23 171,2-9-8,12-1-12,-4-9-437,2-10 1,0-3 772,8-3-10,-8 0 1,-2-3 748,-1-14 73,-12 7-218,-3-6 8,-13 13 191,-20-6-745,6 12-37,-14-2 118,12 13 126,0 2 385,1 4 7,-6 9 378,-2 18-554,4-5-115,3 12-64,12-16-155,2 2 372,1-1-489,2 0-79,3-1-481,15 12 352,-4-14 82,12 8-401,-4-17 62,-5-6-134,4-1-278,-8-4 986,7-11 0,-12 7 0,4-8 0</inkml:trace>
  <inkml:trace contextRef="#ctx0" brushRef="#br0" timeOffset="44954">31007 15354 8536,'4'10'3514,"-1"-2"-3124,-3-8 893,0 0-1283,-31 58-2380,13-26 2377,-4 7 1,0 2-71,1-5 212,-7 12-1494,0-1 809,5-9-219,3-9-27,16-23-266,1-3 839,2-5 1960,3-4-1701,20-40 318,-8 16-241,1 0 1,2 0 904,11-15-2588,-4 12 1893,7-8-2390,10 5 2136,-16 16 8,13-5 19,-21 20 71,-2 2 3,-1 3-57,-3 0 1286,-1 1-1106,-1 11-216,-4-3 3376,-1 10-3457,-8-7-81,-14 9 36,-2-5-6,-13 5-34,6-5 0,1 0-25,1 1-7,-16 11-37,37-14 109,2-3 45,3 3 154,12 7-17,4-2-84,6 5-53,0-5-173,-5-5 111,1 1-719,9 4-2162,6 3 1401,-7-5 1542,-2-5 0,-20-10 0,-1-1 0</inkml:trace>
  <inkml:trace contextRef="#ctx0" brushRef="#br0" timeOffset="46363">27963 14538 775,'-4'-11'339,"0"2"2022,4 9-1482,0 0 402,43-8-853,-27 6-274,31-6 509,-39 8-661,-2 1 60,9 6-51,-6-1 1705,7 5-1727,-9-4-208,0 3 102,-4-3 52,-1 1-8,-2-3-30,-10 1 103,2-2 92,-10 1-39,5-4-53,0 0 0,0-1 28,2 0 118,-16-4-146,13 2 36,-12-4-69,12 3 30,6 0-109,-1 2-406,13 0 518,2 1 73,6-1 229,10 1-310,8 0-113,1 0-844,25 0 570,-27 2 50,15 1 144,-26 2-130,-2 2 284,-4 0 47,-3 1 0,-5 0 697,-3 3-59,-10-1-363,-1 0-102,-19-1-209,8-5-20,-20 1-526,-6-4 517,9-2-36,-2-1 96,25-2 8,3-2-3,4 1 210,4-1 109,2-1 0,6-4-246,2 3-37,4-3-33,9 5-9,-2 2-67,6 0-164,-3 3-393,20 0 585,-13 1 45,12 1 154,-23 0 313,2 5-184,-9-1 109,0 3 666,-16 8-912,-3-7 64,-17 10-101,6-11-64,-9 0 101,8-5 447,-23-1-265,17-4-275,-14-2 129,15-7-182,8 2-227,-2-4-109,12 4-638,5-4 800,7 6 169,7-2-68,14 6 17,-3 1 56,9 1-6,8 5-30,-15 0 30,9 3 3,-21 0 3,-5 0 154,-2 1 121,-3-3 97,-3 0 57,-12-2-1003,3-2-230,-11 0 804,3-6 0,10 4 0,-2-4 0</inkml:trace>
  <inkml:trace contextRef="#ctx0" brushRef="#br0" timeOffset="806145">13278 11068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272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232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hyperlink" Target="https://www.youtube.com/playlist?list=PLXCuLG6zw7mLDwCCQRn4x75DxyzfU_mL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tiff"/><Relationship Id="rId9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.tiff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tiff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s://forms.gle/RKZoC638Qoy8Zp1R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6601765-05A4-2B4D-9234-E2879F2E7DB8}"/>
              </a:ext>
            </a:extLst>
          </p:cNvPr>
          <p:cNvGrpSpPr/>
          <p:nvPr/>
        </p:nvGrpSpPr>
        <p:grpSpPr>
          <a:xfrm>
            <a:off x="0" y="71713"/>
            <a:ext cx="12192000" cy="6684692"/>
            <a:chOff x="0" y="71713"/>
            <a:chExt cx="12192000" cy="668469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1EA5921-1309-C343-9760-E24938D86B9E}"/>
                </a:ext>
              </a:extLst>
            </p:cNvPr>
            <p:cNvGrpSpPr/>
            <p:nvPr/>
          </p:nvGrpSpPr>
          <p:grpSpPr>
            <a:xfrm>
              <a:off x="0" y="71713"/>
              <a:ext cx="12192000" cy="6684692"/>
              <a:chOff x="0" y="71713"/>
              <a:chExt cx="12192000" cy="6684692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10320702" y="6084601"/>
                <a:ext cx="1661681" cy="671804"/>
                <a:chOff x="18662" y="6209254"/>
                <a:chExt cx="1661681" cy="671804"/>
              </a:xfrm>
            </p:grpSpPr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62" y="6209254"/>
                  <a:ext cx="671804" cy="671804"/>
                </a:xfrm>
                <a:prstGeom prst="rect">
                  <a:avLst/>
                </a:prstGeom>
              </p:spPr>
            </p:pic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5149" y="6262887"/>
                  <a:ext cx="597215" cy="517044"/>
                </a:xfrm>
                <a:prstGeom prst="rect">
                  <a:avLst/>
                </a:prstGeom>
              </p:spPr>
            </p:pic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1804" y="6322730"/>
                  <a:ext cx="438539" cy="438539"/>
                </a:xfrm>
                <a:prstGeom prst="rect">
                  <a:avLst/>
                </a:prstGeom>
              </p:spPr>
            </p:pic>
          </p:grpSp>
          <p:sp>
            <p:nvSpPr>
              <p:cNvPr id="11" name="직사각형 10"/>
              <p:cNvSpPr/>
              <p:nvPr/>
            </p:nvSpPr>
            <p:spPr>
              <a:xfrm>
                <a:off x="164825" y="6419279"/>
                <a:ext cx="5241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>
                    <a:latin typeface="Seravek Light" charset="0"/>
                    <a:ea typeface="Seravek Light" charset="0"/>
                    <a:cs typeface="Seravek Light" charset="0"/>
                  </a:rPr>
                  <a:t>CHOONG-WAN WOO  |  COCOAN lab  |  </a:t>
                </a:r>
                <a:r>
                  <a:rPr lang="en-US" altLang="ko-KR" sz="1400" b="1" dirty="0">
                    <a:latin typeface="Seravek Light" charset="0"/>
                    <a:ea typeface="Seravek Light" charset="0"/>
                    <a:cs typeface="Seravek Light" charset="0"/>
                    <a:hlinkClick r:id="rId5"/>
                  </a:rPr>
                  <a:t>http://cocoanlab.github.io</a:t>
                </a:r>
                <a:endParaRPr lang="en-US" altLang="ko-KR" sz="1400" b="1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301797" y="2389681"/>
                <a:ext cx="7588424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accent6">
                        <a:lumMod val="75000"/>
                      </a:schemeClr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Fall 2020</a:t>
                </a:r>
              </a:p>
              <a:p>
                <a:pPr algn="ctr"/>
                <a:r>
                  <a:rPr lang="en-US" altLang="ko-KR" sz="4800" b="1" dirty="0">
                    <a:latin typeface="Seravek Light" charset="0"/>
                    <a:ea typeface="Seravek Light" charset="0"/>
                    <a:cs typeface="Seravek Light" charset="0"/>
                  </a:rPr>
                  <a:t>SKKU Biostats and Big data II</a:t>
                </a: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E078CA0-315B-A648-BEB7-701E1BB65A21}"/>
                  </a:ext>
                </a:extLst>
              </p:cNvPr>
              <p:cNvSpPr/>
              <p:nvPr/>
            </p:nvSpPr>
            <p:spPr>
              <a:xfrm>
                <a:off x="0" y="71713"/>
                <a:ext cx="12192000" cy="6684692"/>
              </a:xfrm>
              <a:prstGeom prst="rect">
                <a:avLst/>
              </a:prstGeom>
              <a:noFill/>
              <a:ln w="1905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41323E1-8E7B-1A4C-9B99-0AF2D6F8C2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6275" r="16061" b="25014"/>
            <a:stretch/>
          </p:blipFill>
          <p:spPr>
            <a:xfrm>
              <a:off x="9484230" y="290360"/>
              <a:ext cx="2380475" cy="1634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334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208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Biostats and Big Data 2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07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33022" y="2266262"/>
            <a:ext cx="912596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07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JAMOVI –Exploring data (finishing)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04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We will start the Data Exploration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07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텍스트 상자 2">
            <a:extLst>
              <a:ext uri="{FF2B5EF4-FFF2-40B4-BE49-F238E27FC236}">
                <a16:creationId xmlns:a16="http://schemas.microsoft.com/office/drawing/2014/main" id="{515231A6-E932-1940-8920-4A2AA57AD666}"/>
              </a:ext>
            </a:extLst>
          </p:cNvPr>
          <p:cNvSpPr txBox="1"/>
          <p:nvPr/>
        </p:nvSpPr>
        <p:spPr>
          <a:xfrm>
            <a:off x="6409355" y="2868725"/>
            <a:ext cx="5144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>
                <a:latin typeface="Seravek Light" panose="020B0503040000020004" pitchFamily="34" charset="0"/>
                <a:hlinkClick r:id="rId7"/>
              </a:rPr>
              <a:t>https://www.youtube.com/playlist?list=PLXCuLG6zw7mLDwCCQRn4x75DxyzfU_mLg</a:t>
            </a:r>
            <a:endParaRPr lang="en" altLang="ko-Kore-KR" dirty="0">
              <a:latin typeface="Seravek Light" panose="020B0503040000020004" pitchFamily="34" charset="0"/>
            </a:endParaRPr>
          </a:p>
          <a:p>
            <a:endParaRPr lang="en" altLang="ko-Kore-KR" dirty="0">
              <a:latin typeface="Seravek Light" panose="020B05030400000200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3F4074-AA5F-5449-B887-20D76F423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004" y="865667"/>
            <a:ext cx="5144913" cy="54742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B845A40-E2E3-FC44-8C8C-B0E79CFA13BB}"/>
                  </a:ext>
                </a:extLst>
              </p14:cNvPr>
              <p14:cNvContentPartPr/>
              <p14:nvPr/>
            </p14:nvContentPartPr>
            <p14:xfrm>
              <a:off x="4882680" y="1263960"/>
              <a:ext cx="520920" cy="50137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B845A40-E2E3-FC44-8C8C-B0E79CFA13B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73320" y="1254600"/>
                <a:ext cx="539640" cy="50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60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03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2114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Center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6" y="989045"/>
            <a:ext cx="1192955" cy="492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Median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6075" y="1638475"/>
            <a:ext cx="8378358" cy="3429212"/>
          </a:xfrm>
          <a:prstGeom prst="rect">
            <a:avLst/>
          </a:prstGeom>
        </p:spPr>
      </p:pic>
      <p:sp>
        <p:nvSpPr>
          <p:cNvPr id="14" name="텍스트 상자 13"/>
          <p:cNvSpPr txBox="1"/>
          <p:nvPr/>
        </p:nvSpPr>
        <p:spPr>
          <a:xfrm>
            <a:off x="6475027" y="3207991"/>
            <a:ext cx="52784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176 earthquakes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Median: (176+1)/2 = 88.5</a:t>
            </a:r>
            <a:r>
              <a:rPr kumimoji="1" lang="en-US" altLang="ko-KR" baseline="30000" dirty="0">
                <a:latin typeface="Seravek Light" charset="0"/>
                <a:ea typeface="Seravek Light" charset="0"/>
                <a:cs typeface="Seravek Light" charset="0"/>
              </a:rPr>
              <a:t>th </a:t>
            </a: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value in the sorted data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“.5” = average of the two values (88</a:t>
            </a:r>
            <a:r>
              <a:rPr kumimoji="1" lang="en-US" altLang="ko-KR" baseline="30000" dirty="0">
                <a:latin typeface="Seravek Light" charset="0"/>
                <a:ea typeface="Seravek Light" charset="0"/>
                <a:cs typeface="Seravek Light" charset="0"/>
              </a:rPr>
              <a:t>th</a:t>
            </a: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 and 89</a:t>
            </a:r>
            <a:r>
              <a:rPr kumimoji="1" lang="en-US" altLang="ko-KR" baseline="30000" dirty="0">
                <a:latin typeface="Seravek Light" charset="0"/>
                <a:ea typeface="Seravek Light" charset="0"/>
                <a:cs typeface="Seravek Light" charset="0"/>
              </a:rPr>
              <a:t>th</a:t>
            </a: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If there was 221 earthquakes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Median: (221+1)/2 = 111</a:t>
            </a:r>
            <a:r>
              <a:rPr kumimoji="1" lang="en-US" altLang="ko-KR" baseline="30000" dirty="0">
                <a:latin typeface="Seravek Light" charset="0"/>
                <a:ea typeface="Seravek Light" charset="0"/>
                <a:cs typeface="Seravek Light" charset="0"/>
              </a:rPr>
              <a:t>th</a:t>
            </a: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 value in the sorted data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674767-D3EF-314F-AE47-F62BE06EE2A8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3307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03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237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Spread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6" y="989045"/>
            <a:ext cx="64760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Range</a:t>
            </a:r>
          </a:p>
          <a:p>
            <a:pPr marL="742950" lvl="1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Range = max </a:t>
            </a:r>
            <a:r>
              <a:rPr lang="mr-IN" altLang="ko-KR" dirty="0">
                <a:latin typeface="Seravek Light" charset="0"/>
                <a:ea typeface="Seravek Light" charset="0"/>
                <a:cs typeface="Seravek Light" charset="0"/>
              </a:rPr>
              <a:t>–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min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Interquartile range</a:t>
            </a:r>
          </a:p>
          <a:p>
            <a:pPr marL="742950" lvl="1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Interquartile range (IQR) = upper quartile </a:t>
            </a:r>
            <a:r>
              <a:rPr lang="mr-IN" altLang="ko-KR" dirty="0">
                <a:latin typeface="Seravek Light" charset="0"/>
                <a:ea typeface="Seravek Light" charset="0"/>
                <a:cs typeface="Seravek Light" charset="0"/>
              </a:rPr>
              <a:t>–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lower quartile</a:t>
            </a:r>
          </a:p>
          <a:p>
            <a:pPr marL="742950" lvl="1" indent="-285750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0019" y="1454782"/>
            <a:ext cx="4308828" cy="3751215"/>
          </a:xfrm>
          <a:prstGeom prst="rect">
            <a:avLst/>
          </a:prstGeom>
        </p:spPr>
      </p:pic>
      <p:sp>
        <p:nvSpPr>
          <p:cNvPr id="15" name="텍스트 상자 14"/>
          <p:cNvSpPr txBox="1"/>
          <p:nvPr/>
        </p:nvSpPr>
        <p:spPr>
          <a:xfrm>
            <a:off x="10274642" y="1454782"/>
            <a:ext cx="636713" cy="492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50%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22C795-E66E-3D4A-88EB-0E24FCFCB1BB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3520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03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626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Boxplots and 5-Number Summaries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66215" y="1429671"/>
            <a:ext cx="5277137" cy="3378341"/>
            <a:chOff x="566215" y="1429671"/>
            <a:chExt cx="5277137" cy="337834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6215" y="1881431"/>
              <a:ext cx="5277137" cy="2926581"/>
            </a:xfrm>
            <a:prstGeom prst="rect">
              <a:avLst/>
            </a:prstGeom>
          </p:spPr>
        </p:pic>
        <p:sp>
          <p:nvSpPr>
            <p:cNvPr id="14" name="텍스트 상자 13"/>
            <p:cNvSpPr txBox="1"/>
            <p:nvPr/>
          </p:nvSpPr>
          <p:spPr>
            <a:xfrm>
              <a:off x="1329932" y="1429671"/>
              <a:ext cx="4158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Seravek Light" charset="0"/>
                  <a:ea typeface="Seravek Light" charset="0"/>
                  <a:cs typeface="Seravek Light" charset="0"/>
                </a:rPr>
                <a:t>My heart rate data for a week (7/10-7/14)</a:t>
              </a:r>
              <a:endParaRPr kumimoji="1" lang="ko-KR" altLang="en-US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6501" y="729789"/>
            <a:ext cx="1658254" cy="5162132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7741728" y="906452"/>
            <a:ext cx="1538791" cy="369332"/>
            <a:chOff x="7707861" y="906452"/>
            <a:chExt cx="1538791" cy="369332"/>
          </a:xfrm>
        </p:grpSpPr>
        <p:sp>
          <p:nvSpPr>
            <p:cNvPr id="24" name="텍스트 상자 23"/>
            <p:cNvSpPr txBox="1"/>
            <p:nvPr/>
          </p:nvSpPr>
          <p:spPr>
            <a:xfrm>
              <a:off x="8001055" y="906452"/>
              <a:ext cx="1245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far outliers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H="1">
              <a:off x="7707861" y="1092468"/>
              <a:ext cx="302576" cy="828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3D37FF5-C20B-1349-BE03-56D0A8B067F0}"/>
              </a:ext>
            </a:extLst>
          </p:cNvPr>
          <p:cNvGrpSpPr/>
          <p:nvPr/>
        </p:nvGrpSpPr>
        <p:grpSpPr>
          <a:xfrm>
            <a:off x="7770863" y="3304540"/>
            <a:ext cx="1235955" cy="369332"/>
            <a:chOff x="7770863" y="3304540"/>
            <a:chExt cx="1235955" cy="369332"/>
          </a:xfrm>
        </p:grpSpPr>
        <p:sp>
          <p:nvSpPr>
            <p:cNvPr id="23" name="텍스트 상자 22"/>
            <p:cNvSpPr txBox="1"/>
            <p:nvPr/>
          </p:nvSpPr>
          <p:spPr>
            <a:xfrm>
              <a:off x="8081565" y="3304540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outliers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H="1">
              <a:off x="7770863" y="3518908"/>
              <a:ext cx="302576" cy="828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7754032" y="3859432"/>
            <a:ext cx="1675869" cy="369332"/>
            <a:chOff x="7720165" y="3859432"/>
            <a:chExt cx="1675869" cy="369332"/>
          </a:xfrm>
        </p:grpSpPr>
        <p:sp>
          <p:nvSpPr>
            <p:cNvPr id="21" name="텍스트 상자 20"/>
            <p:cNvSpPr txBox="1"/>
            <p:nvPr/>
          </p:nvSpPr>
          <p:spPr>
            <a:xfrm>
              <a:off x="8039572" y="3859432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Q3 + 1.5 IQR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H="1">
              <a:off x="7720165" y="4056449"/>
              <a:ext cx="302576" cy="828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7778989" y="4291130"/>
            <a:ext cx="769299" cy="369332"/>
            <a:chOff x="7745122" y="4291130"/>
            <a:chExt cx="769299" cy="369332"/>
          </a:xfrm>
        </p:grpSpPr>
        <p:sp>
          <p:nvSpPr>
            <p:cNvPr id="19" name="텍스트 상자 18"/>
            <p:cNvSpPr txBox="1"/>
            <p:nvPr/>
          </p:nvSpPr>
          <p:spPr>
            <a:xfrm>
              <a:off x="8050833" y="429113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Q3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H="1">
              <a:off x="7745122" y="4477969"/>
              <a:ext cx="302576" cy="828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7778989" y="4691125"/>
            <a:ext cx="1217409" cy="369332"/>
            <a:chOff x="7745122" y="4691125"/>
            <a:chExt cx="1217409" cy="369332"/>
          </a:xfrm>
        </p:grpSpPr>
        <p:sp>
          <p:nvSpPr>
            <p:cNvPr id="18" name="텍스트 상자 17"/>
            <p:cNvSpPr txBox="1"/>
            <p:nvPr/>
          </p:nvSpPr>
          <p:spPr>
            <a:xfrm>
              <a:off x="8058116" y="4691125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Median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H="1" flipV="1">
              <a:off x="7745122" y="4790782"/>
              <a:ext cx="369291" cy="8500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7785403" y="4911139"/>
            <a:ext cx="712501" cy="426317"/>
            <a:chOff x="7751536" y="4911139"/>
            <a:chExt cx="712501" cy="426317"/>
          </a:xfrm>
        </p:grpSpPr>
        <p:sp>
          <p:nvSpPr>
            <p:cNvPr id="20" name="텍스트 상자 19"/>
            <p:cNvSpPr txBox="1"/>
            <p:nvPr/>
          </p:nvSpPr>
          <p:spPr>
            <a:xfrm>
              <a:off x="8034111" y="4968124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Q1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 flipH="1" flipV="1">
              <a:off x="7751536" y="4911139"/>
              <a:ext cx="284873" cy="22716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7757423" y="5287945"/>
            <a:ext cx="1549963" cy="467341"/>
            <a:chOff x="7723556" y="5287945"/>
            <a:chExt cx="1549963" cy="467341"/>
          </a:xfrm>
        </p:grpSpPr>
        <p:sp>
          <p:nvSpPr>
            <p:cNvPr id="22" name="텍스트 상자 21"/>
            <p:cNvSpPr txBox="1"/>
            <p:nvPr/>
          </p:nvSpPr>
          <p:spPr>
            <a:xfrm>
              <a:off x="8008429" y="5385954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Q1 - 1.5 IQR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H="1" flipV="1">
              <a:off x="7723556" y="5287945"/>
              <a:ext cx="284873" cy="22716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9924196" y="2675336"/>
          <a:ext cx="17018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160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Q3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74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Median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69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Q1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66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</a:rPr>
                        <a:t>49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C234BF59-6112-FF46-900E-2333EEF92941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E61DCF2-FC91-2C4A-A377-590D17495D7D}"/>
                  </a:ext>
                </a:extLst>
              </p14:cNvPr>
              <p14:cNvContentPartPr/>
              <p14:nvPr/>
            </p14:nvContentPartPr>
            <p14:xfrm>
              <a:off x="4780080" y="3906720"/>
              <a:ext cx="6442200" cy="18738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E61DCF2-FC91-2C4A-A377-590D17495D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70720" y="3897360"/>
                <a:ext cx="6460920" cy="18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16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03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291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Center of Symmetric Distribution: Mean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162" y="1019804"/>
            <a:ext cx="1870428" cy="6932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7"/>
          <a:srcRect r="49503"/>
          <a:stretch/>
        </p:blipFill>
        <p:spPr>
          <a:xfrm>
            <a:off x="1550459" y="1781801"/>
            <a:ext cx="4590698" cy="2830337"/>
          </a:xfrm>
          <a:prstGeom prst="rect">
            <a:avLst/>
          </a:prstGeom>
        </p:spPr>
      </p:pic>
      <p:sp>
        <p:nvSpPr>
          <p:cNvPr id="42" name="텍스트 상자 41"/>
          <p:cNvSpPr txBox="1"/>
          <p:nvPr/>
        </p:nvSpPr>
        <p:spPr>
          <a:xfrm>
            <a:off x="1020371" y="4813944"/>
            <a:ext cx="857882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If the histogram is symmetric and there are no outliers, the mean will be preferable. 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However, if the histogram is skewed or has outliers, the median might be better.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rcRect l="52484"/>
          <a:stretch/>
        </p:blipFill>
        <p:spPr>
          <a:xfrm>
            <a:off x="6321778" y="1781800"/>
            <a:ext cx="4319762" cy="283033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FC577A-F482-8243-9978-43AF992B22B9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178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03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8409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Spread of Symmetric Distribution: Standard Deviation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154541" y="773195"/>
            <a:ext cx="1654527" cy="1229376"/>
            <a:chOff x="3335165" y="773195"/>
            <a:chExt cx="1654527" cy="122937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35165" y="1343506"/>
              <a:ext cx="1654527" cy="659065"/>
            </a:xfrm>
            <a:prstGeom prst="rect">
              <a:avLst/>
            </a:prstGeom>
          </p:spPr>
        </p:pic>
        <p:sp>
          <p:nvSpPr>
            <p:cNvPr id="15" name="텍스트 상자 14"/>
            <p:cNvSpPr txBox="1"/>
            <p:nvPr/>
          </p:nvSpPr>
          <p:spPr>
            <a:xfrm>
              <a:off x="3668895" y="773195"/>
              <a:ext cx="1010854" cy="492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>
                  <a:latin typeface="Seravek Light" charset="0"/>
                  <a:ea typeface="Seravek Light" charset="0"/>
                  <a:cs typeface="Seravek Light" charset="0"/>
                </a:rPr>
                <a:t>Variance</a:t>
              </a:r>
              <a:endParaRPr lang="en-US" altLang="ko-KR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906728" y="773195"/>
            <a:ext cx="2064261" cy="1267299"/>
            <a:chOff x="7087352" y="773195"/>
            <a:chExt cx="2064261" cy="1267299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87352" y="1215270"/>
              <a:ext cx="1775883" cy="825224"/>
            </a:xfrm>
            <a:prstGeom prst="rect">
              <a:avLst/>
            </a:prstGeom>
          </p:spPr>
        </p:pic>
        <p:sp>
          <p:nvSpPr>
            <p:cNvPr id="16" name="텍스트 상자 15"/>
            <p:cNvSpPr txBox="1"/>
            <p:nvPr/>
          </p:nvSpPr>
          <p:spPr>
            <a:xfrm>
              <a:off x="7108618" y="773195"/>
              <a:ext cx="2042995" cy="492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Standard Deviation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720921" y="2433185"/>
            <a:ext cx="5905244" cy="3349272"/>
            <a:chOff x="2720921" y="2433185"/>
            <a:chExt cx="5905244" cy="3349272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19630" y="2433185"/>
              <a:ext cx="5606535" cy="3349272"/>
            </a:xfrm>
            <a:prstGeom prst="rect">
              <a:avLst/>
            </a:prstGeom>
          </p:spPr>
        </p:pic>
        <p:sp>
          <p:nvSpPr>
            <p:cNvPr id="20" name="텍스트 상자 19"/>
            <p:cNvSpPr txBox="1"/>
            <p:nvPr/>
          </p:nvSpPr>
          <p:spPr>
            <a:xfrm>
              <a:off x="2720921" y="3096853"/>
              <a:ext cx="1151982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>
                  <a:latin typeface="Seravek Light" charset="0"/>
                  <a:ea typeface="Seravek Light" charset="0"/>
                  <a:cs typeface="Seravek Light" charset="0"/>
                </a:rPr>
                <a:t>Mean = 17</a:t>
              </a:r>
              <a:endParaRPr lang="en-US" altLang="ko-KR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64B042-3C41-7345-9D21-C8CDB4052E3C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560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04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Quiz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07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296200-8890-4344-9A55-C912E78B8F7A}"/>
              </a:ext>
            </a:extLst>
          </p:cNvPr>
          <p:cNvSpPr/>
          <p:nvPr/>
        </p:nvSpPr>
        <p:spPr>
          <a:xfrm>
            <a:off x="4112732" y="3059668"/>
            <a:ext cx="4052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latin typeface="Seravek Light" panose="020B0503040000020004" pitchFamily="34" charset="0"/>
                <a:hlinkClick r:id="rId7"/>
              </a:rPr>
              <a:t>https://forms.gle/RKZoC638Qoy8Zp1R7</a:t>
            </a:r>
            <a:endParaRPr lang="en" altLang="ko-Kore-KR" dirty="0">
              <a:latin typeface="Seravek Light" panose="020B0503040000020004" pitchFamily="34" charset="0"/>
            </a:endParaRPr>
          </a:p>
          <a:p>
            <a:endParaRPr lang="en" altLang="ko-Kore-KR" dirty="0">
              <a:latin typeface="Seravek Light" panose="020B0503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3550</TotalTime>
  <Words>348</Words>
  <Application>Microsoft Macintosh PowerPoint</Application>
  <PresentationFormat>와이드스크린</PresentationFormat>
  <Paragraphs>68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PT Sans Narrow</vt:lpstr>
      <vt:lpstr>Seravek</vt:lpstr>
      <vt:lpstr>Seravek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우충완</cp:lastModifiedBy>
  <cp:revision>355</cp:revision>
  <cp:lastPrinted>2017-08-27T17:09:34Z</cp:lastPrinted>
  <dcterms:created xsi:type="dcterms:W3CDTF">2017-08-24T21:55:02Z</dcterms:created>
  <dcterms:modified xsi:type="dcterms:W3CDTF">2020-09-23T07:03:27Z</dcterms:modified>
</cp:coreProperties>
</file>