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90" r:id="rId2"/>
    <p:sldId id="256" r:id="rId3"/>
    <p:sldId id="314" r:id="rId4"/>
    <p:sldId id="441" r:id="rId5"/>
    <p:sldId id="444" r:id="rId6"/>
    <p:sldId id="445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1D884811-F10F-014E-99FE-612A43467AAA}">
          <p14:sldIdLst>
            <p14:sldId id="290"/>
            <p14:sldId id="256"/>
            <p14:sldId id="314"/>
          </p14:sldIdLst>
        </p14:section>
        <p14:section name="Videos" id="{3C23B0BD-B952-C04E-A28E-3015135F1E8C}">
          <p14:sldIdLst>
            <p14:sldId id="441"/>
            <p14:sldId id="444"/>
            <p14:sldId id="44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270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120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6:25:12.390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2244 6583 7095,'4'11'1870,"0"-3"-1324,-4-8 1338,0 0-1738,2-14 153,0 10-181,1-10 0,-2 14-118,0 2 190,-1 5 462,0 6-144,1 9-49,1 37-456,-2-4-105,1-15 1,-1 5 81,2 2 1,-1 5-1,1-4-1010,0 3 0,0 0 1030,1 3 0,-1 4 0,1-5 14,1-3 0,0-2-14,-1 2 0,0 0-1289,-1 2 1,0-1 1288,-1 0 0,0 1-3,0-5 0,-1 3 0,-1 0-581,-1 0 1,-1 0 0,1 0 604,0 0 1,0-1-1,0-1-231,-2-4 0,0-2 0,1-2 344,0-1 0,0 0 223,0 11 1,0-1-291,0-13 1,1 1 754,0 18 0,-1 0-715,0-14 1,1-2 836,0 0 0,-1-1-918,0-4 1,1-3 26,-3 10-8,1-1-36,-1-2-18,2-2-16,0-4 1508,1 10-1653,2-18 1224,-1 1-1420,1-21-679,0-4-610,0-4-45,0-8-190,-1-1 1890,1-11 0,0 16 0,0-4 0</inkml:trace>
  <inkml:trace contextRef="#ctx0" brushRef="#br0" timeOffset="2633">12488 7133 10650,'11'-3'1462,"-2"1"-1045,-9 2 1020,0 0-5257,-61 109 3865,48-81 0,0 0-22,-10 18 0,-5 7 1,5-5 364,10-13 1,3-1-370,-5 17 1,0 1-474,5-12 1,0 0 435,-2 10 0,2 2-113,1 8 1,2-1-90,3-14 1,1-1 52,-3 9 1,3-2-150,6-17 1,2-5-51,4-3 176,10 0 72,1-19-136,19-9 1,4-4 2746,5-3-2620,7 0 0,-2-1-1096,-12 3 1158,4 9 283,-31 25 1,-8 11 143,-6 10 1,-5 4-433,3-11 0,-1 2 0,-2 1 191,-4 1 1,-3 1-1,0-3 36,-3 11 1,-1-2-27,1 1 1,-2 0-1137,2-1 1,-1 0 1098,1-3 0,0 2-16,3-10 1,-1 2-1,1 1-369,1-3 1,1 1-1,-1-1 326,1-2 1,1 0 0,0 1 33,1 2 1,1 0-1,2-4-68,2-6 1,0-1 23,0 6 1,1 2 369,1-2 1,1-1-645,-1 15-263,0 6-74,1-33 1770,0-17-4250,0-3 2874,0-33 1,0 21 0,0-22 0</inkml:trace>
  <inkml:trace contextRef="#ctx0" brushRef="#br0" timeOffset="5085">1905 11218 7111,'-11'-9'4402,"1"2"-3629,10 7 1498,0 0-1921,0-5-25,0 4-591,-1-5 25,1 5-288,6 0 520,2 1 9,10-1-154,41 1-220,-28-1 0,1-1-71,8 1 1,-1-1 77,-7 0 0,-3-1-641,8-2 37,-4 0 86,-5 0 71,7-3 0,-19 4 0,3-2 0</inkml:trace>
  <inkml:trace contextRef="#ctx0" brushRef="#br0" timeOffset="5325">2244 11028 8539,'0'8'2778,"1"-2"-2778,-1-6-518,0 0 565,30-4-164,-2 7 16,16-4 65,-7 14 36,-20-2 56,2 6 252,-10 19-233,-7 2-164,-5 8-357,-7-7-1094,-15 2-3285,7-14 4825,-14 13 0,22-28 0,-2 0 0</inkml:trace>
  <inkml:trace contextRef="#ctx0" brushRef="#br0" timeOffset="5825">1693 12234 7775,'6'11'2828,"-2"-3"-1820,-4-8-790,0 0-109,81-1-109,-37 0-18,10 0 0,6 0-14,-17-1 0,1 1-1577,15 0 0,0 0 1381,-11 1 0,-1-1-332,10 1 0,-7 0-957,-17 0 1517,2-3 0,-25 3 0,-3-3 0</inkml:trace>
  <inkml:trace contextRef="#ctx0" brushRef="#br0" timeOffset="6040">2307 11959 11390,'23'11'81,"-4"-3"-81,-19-8 680,0 0-632,40 60 11,-27-12-286,9-6 0,-4 1 230,-18-6 0,-6-2-76,-4 7-252,-12 12-95,0-19 420,-7 2 0,0-1 0,7-8 0,-1-1 0,1-1 0</inkml:trace>
  <inkml:trace contextRef="#ctx0" brushRef="#br0" timeOffset="6610">1545 13674 0,'-9'-9'2294,"2"2"577,7 7-1779,0 0-555,50 4-383,-21-1 252,16 1 0,3 1-404,0 2 389,-15-3 1,2 0-417,0 0 0,1-1-261,1-1 1,0 0 613,-1 0 1,-1 0-782,22-1-1090,-17-2 230,-15 0 1313,-1-5 0,-17 4 0,-4-2 0</inkml:trace>
  <inkml:trace contextRef="#ctx0" brushRef="#br0" timeOffset="6825">1990 13504 9822,'6'7'800,"0"-1"-553,-6-6 965,0 0-1209,57 10-4263,-20 12 4258,0-9 1,-2 2-1,-4 22 749,-19-6-725,-15 11 1,-5 2-194,-7 4-837,-6 4 0,-4-2-31,-4-15-2768,-7 6 3807,13-20 0,13-11 0,1-3 0</inkml:trace>
  <inkml:trace contextRef="#ctx0" brushRef="#br0" timeOffset="7404">2582 12256 7277,'2'9'2844,"0"-1"-2149,-2-8-43,0 0-142,1 69-320,-2-29 0,0 5-118,0 10 0,-1 6 0,-1-1-1438,1-13 0,-1-1 1,0 1 1407,0 4 1,-1 1 0,-1 0 26,0 4 0,0 1 1,0-2-376,1-12 0,-1-2 0,1 2 306,-1 10 0,-1 2 0,0-1-549,0-5 0,0-2 0,-1 0 552,1-2 1,-1 0 0,0 0-4,1-2 0,-1 0 0,0-1-45,-3 10 0,0-3 45,1-10 0,-1-3-9,-3 14 1548,-3 5-1928,7-25-381,5-13 1870,1-4-4672,3-10 3572,4-26 0,-3 17 0,3-17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6:25:28.879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25591 8382 6969,'8'-1'2186,"-1"1"-1649,-7 0-164,0 0 242,5 8 457,-3-2-515,5 5-112,-7-5 224,-4-2-400,-3 3-79,-8 4 15,-24 14-169,0-1 0,-3 2-654,9-4 1,-2-1 631,-11 7 0,0 0-14,8-5 0,4-3 3,7-4 0,-2 0 16,-6 3 1,-4 1 0,1-2-546,1-2 0,0-1 391,-8 4 1,1-3-435,-12-1-263,23-10-852,4-2 35,3-2 1000,-1-9 0,14 6 1,0-7-1</inkml:trace>
  <inkml:trace contextRef="#ctx0" brushRef="#br0" timeOffset="299">24998 8530 9738,'13'2'2760,"-3"0"-2533,-10-2 162,-69 58 46,32-28-916,-5 5 0,0-1 607,12-8-495,3-3 369,8-6-81,-5 3-244,-2 12 264,14-15-20,-4 14 86,18-11 93,5-5 1080,17 11-946,5-10 1,3-1-233,12 6 158,-10-8 1,-2-2-346,-2-4-345,0-2-155,0-1-1972,10-2 2659,-4-6 0,-7 2 0,-12-3 0</inkml:trace>
  <inkml:trace contextRef="#ctx0" brushRef="#br0" timeOffset="27140">20278 9313 6840,'10'5'4107,"-2"-1"-3978,-8-4 1422,0 0-693,5 0-505,-2 0-121,4-1 65,8-8-292,-2 1-5,9-8-5,-4 4-4,-2 0-55,1 2-6,-1-1-11,-1 3 19,25-8 62,-14 6-8,20-5-37,-20 9 42,1 1-95,-1 2-19,-1 2-54,0 0 53,19 27 127,-21-9 49,1 15 1,-3 2-56,-10-3-3,6 18 3,-8-27 280,7-8-76,3-8-199,2-9 98,3-9-106,-2-2-327,27-20 173,-18 12 0,19-12-99,-15 15 172,-9 8-87,18-1 87,-2 11 36,-8 5 42,4 4 3,-17 4 34,1 1-31,0 2-6,1 0 0,0 1-8,23 13 16,-15-11 43,18 9 25,-1-12-28,-9-7 26,-4-3 0,3-2-1764,-7-3 0,0-1 1694,1-1 1,-1-2-2,25-5-261,-18-1 207,-3 0-35,0 0-12,-1 2 39,-1 2 29,-2 2 248,21 3-33,-20 4-63,14 3 77,-15 10-185,-8-2 3291,17 15-3356,-6-4-286,2 0 345,-2-3 68,-9-10-11,1-2-6,2-2-11,2-3-1,3-2 1,5-2-215,16-7 1,8-5-64,-23 3 1,1 0 0,1-1-344,5 0 1,1 0 0,-2 0 484,12-5 0,-6 2-18,0 3 74,-17 5 0,-1 1 44,3 0 713,9 1-179,-29 6-381,-5-1-72,2 4 1521,-3-1-1563,13 13-48,-6-6 45,10 10-34,-1-4 34,-5-7 36,7 2 9,-7-8 187,26-3-235,-14-6-42,23-5-171,-2-13-1326,-11 4 1469,-15 5 0,0 0 28,9-2-843,19-1 837,-23 7 3,14 1-61,-28 6-189,8-1-634,-6 1-564,7-1 1451,-4-6 0,-12 6 0,1-4 0</inkml:trace>
  <inkml:trace contextRef="#ctx0" brushRef="#br0" timeOffset="28109">28046 6625 10460,'3'7'218,"-1"-2"-19,-2-5 221,0 0-1258,78-4 841,-38 2-1391,12-1 0,1 0 1469,-4 2 20,0-1-1346,0 0 1155,-4-1 54,-6 0-801,2-3 417,-21 1-692,0-3 1112,-22-2 0,1 6 0,-2-4 0</inkml:trace>
  <inkml:trace contextRef="#ctx0" brushRef="#br0" timeOffset="28324">28384 6498 7433,'-8'-4'3035,"1"0"-3032,7 4 753,0 0-4209,-45 70 3570,25-37-81,-8 11 1,0 0 823,11-14-961,-3 8 98,6-11-112,-1 7-784,10-17 365,5-1-68,7-7-17,9-4-1316,25-2 457,-8-3 2326,25-6 0,-38 3 0,3-3 0</inkml:trace>
  <inkml:trace contextRef="#ctx0" brushRef="#br0" timeOffset="28710">28681 6731 4231,'-7'-1'3399,"2"0"-1668,5 1-2005,55 0-636,-12 0 643,-6 0 0,2 0 267,-3-1 0,-5-1 0,-9 2 0,13-2 0</inkml:trace>
  <inkml:trace contextRef="#ctx0" brushRef="#br0" timeOffset="28991">29231 6604 6483,'6'5'882,"-2"-1"1027,-4-4-2654,0 0 812,49 2-67,-23-1 338,6 0 0,2 0-455,14-2-256,-12-1 306,12-3-1896,-1-8 1963,-18-1 0,2 2 0,-24 3 0</inkml:trace>
  <inkml:trace contextRef="#ctx0" brushRef="#br0" timeOffset="29425">29443 6519 7321,'-5'-3'2593,"1"1"-2212,4 2-180,-51 52-230,34-22 0,1 1 29,-13 6 0,1 1 0,15-7 0,6-3 8,7-2 3,4-8 40,7 3 41,10-10 20,2-1-22,7-6-85,-4-2-2,21-2-31,-10 0-28,15-1 20,-16-1-29,14-5 62,-2-1 6,-3-1 70,0-7-17,-22 5 98,4-6 11,-12 5 62,2-11-129,-9 8-95,1-5-152,-10 10 149,-3 5 182,-9-2-120,-5 5 100,-9 2-106,4 4-64,-7 9-76,14 0-14,-3 5-48,10-5-226,3 14 44,5-11-201,8 10-1112,21-11-2,-3-6 1353,27 0 1,-34-8 0,6-1 0</inkml:trace>
  <inkml:trace contextRef="#ctx0" brushRef="#br0" timeOffset="29735">30416 6646 9984,'-21'-10'1635,"3"2"-1494,-14 11 1,-3 5-150,-3 6-25,-2-6 1,0 3 1,3 13 87,20-10-162,-1 8-59,13-10 128,1 3-52,4-4 89,3-1 28,3 1-23,4-2-5,19 10-5,-10-7-32,12 7-290,-14-6 318,-8-4 9,0 2 353,-13-3 56,-13 1-328,-2 0-81,-13-1-316,5-2-1294,-11-2 341,12-2 1269,-4-6 0,21 3 0,2-4 0</inkml:trace>
  <inkml:trace contextRef="#ctx0" brushRef="#br0" timeOffset="29958">30798 6498 7321,'9'9'2347,"-1"-1"-2048,-8-8 284,0 0 735,-26 59-1119,10-27-1616,-7 18 1,-1 3 1416,1-4-177,4-5 1,0 1-1526,6-10 0,0-1 1328,0 0 1,0-1-722,-6 21-2307,9-27 3402,2-6 0,4-10 0,1-4 0</inkml:trace>
  <inkml:trace contextRef="#ctx0" brushRef="#br0" timeOffset="30125">30565 6795 10356,'7'0'1764,"-1"1"-1646,-6-1 296,71-5-612,-30 4-327,8-2 1,5 0-172,-11 2 1,-3 0-229,-8 0 1,-1-1-661,8 1 1,-2-1 1583,5-8 0,-22 6 0,-6-3 0</inkml:trace>
  <inkml:trace contextRef="#ctx0" brushRef="#br0" timeOffset="30586">29041 5207 10852,'3'10'1786,"0"-2"-1170,-3-8 581,0 0-1071,-70-14-1470,11 13 1348,9-5 1,1 1-5,16 7 0,4 3-90,-4 2-272,6 2 57,14-2 143,3 4-17,13-2-110,4 4-109,7 3 70,8 3 1132,21 12-942,-18-14 1,1 0 28,23 17-208,-8-5 272,-24-11 45,-7-2 65,-5-2 287,-8-4 320,-6 0 124,-40 6-735,12-7-61,6-2 0,-1-1-602,-10-1-540,15-2-294,0-2 1436,18-2 0,4 0 0,3-1 0</inkml:trace>
  <inkml:trace contextRef="#ctx0" brushRef="#br0" timeOffset="30727">29189 5376 8828,'3'1'820,"-1"0"-173,-2-1-678,-1 58-305,-4-33-662,0 14 0,-2-1-1094,-4-19 2092,-6 2 0,11-15 0,0-3 0</inkml:trace>
  <inkml:trace contextRef="#ctx0" brushRef="#br0" timeOffset="30894">29316 5038 11726,'10'-3'2008,"-1"1"-2126,-9 2-2108,0 0 926,14 5-1026,-6 11 2326,10 12 0,-12-9 0,-4-1 0</inkml:trace>
  <inkml:trace contextRef="#ctx0" brushRef="#br0" timeOffset="31335">29337 5398 7386,'7'11'3046,"-2"-1"-2282,-5-10-218,0 0-257,-3 3 201,3-3-599,7-9-272,13-11 328,5-6-57,2 6 1,0 1 28,0 1-20,14-4-170,-19 18 133,-9 4 136,3 4 46,-8 10 94,-3 0-133,0 8-2,-4-4 11,-1 15-20,0-14-36,-1 10-2,0-20-38,-1-3 82,1-3 462,1-1-924,2-8-64,4-2-121,16-17 563,0 6-25,11-7 47,-7 12 15,12 1 136,-18 7 12,6 0-11,-20 11 120,-3 1 89,-1 6-161,-1 3 24,-1 4 6,-8 21-168,3-14-64,-6 12-1429,6-15 216,3-11-411,0 3 1688,2-13 0,0-1 0,0-1 0</inkml:trace>
  <inkml:trace contextRef="#ctx0" brushRef="#br0" timeOffset="31560">30057 5334 2064,'11'8'1011,"-2"-1"1848,-9-7-2061,0 0 647,-22 52-1473,5-14 0,-1 3-11,-2 5 0,0 1-10,-1 3 0,1-2-96,-3 6-102,2-1-161,1-3-110,1-4 64,2-4-1624,-4 8 1202,11-24 126,-2 2 3011,11-26-2261,1-6 0,0 3 0,0-3 0</inkml:trace>
  <inkml:trace contextRef="#ctx0" brushRef="#br0" timeOffset="31759">29866 5779 7615,'19'-35'1184,"1"0"1,2-5-1,-2 2-820,1-2-225,-5 12 0,1 1-139,13-1-3,0 3-1718,2 11 1640,-8 11 561,1 1-586,-1 1-87,-3 2 347,-2 3-154,-4 3 48,3 19-48,-10-9 48,1 12-43,-9-14 1,-5 1 67,-2-3 109,-18 4-1694,-23 0 392,8-5-997,-9-3 1976,28-14 0,11 4 1,2-4-1</inkml:trace>
  <inkml:trace contextRef="#ctx0" brushRef="#br0" timeOffset="31925">30565 5228 11754,'-14'40'-140,"0"-1"1,1-2 0,0-3-6686,-12 15 6022,8-13-858,-4 4 2013,11-18 0,6-11 1,0-2-1</inkml:trace>
  <inkml:trace contextRef="#ctx0" brushRef="#br0" timeOffset="32241">30671 5546 10418,'4'8'347,"-1"-1"-266,-3-7-363,0 0 273,65 9-139,-21-19 208,-4 10 0,-2-1 248,-5-20 109,-26-1-207,-3 6 418,-8-6-766,-23 12 108,2 4 30,-16 10 128,12 7-74,0 8-113,3 4 277,3 2-55,6 2-18,1 24-139,8-19-6,2 17 73,15-15-73,2-11-244,10 6-501,3-12 745,18-7 0,3-1 0,-14 0 0,6-5 0,0 1 0</inkml:trace>
  <inkml:trace contextRef="#ctx0" brushRef="#br0" timeOffset="33246">28914 11176 8752,'11'4'1912,"-2"-2"-1730,-9-2 745,0 0-5122,-54 65 4203,29-33 4,-9 9 1,1 1-194,9-11 108,2-4-364,4-3-154,4-5 65,3-4-1947,2-3 1379,5-6 1094,2-3 0,3-3 0,-1-2 0</inkml:trace>
  <inkml:trace contextRef="#ctx0" brushRef="#br0" timeOffset="33444">28935 11155 6938,'23'-3'2956,"-4"1"-2373,-19 2 1643,0 0-2145,31 26-73,-19-4-28,11 16 1,0 6-95,-14-12 1,-2-1-23,2 8 1,0-1-192,-2-5 1,-2-3-1244,-1 1 960,-1 5-2227,-11-8 2837,-9-12 0,5 2 0,-3-14 0</inkml:trace>
  <inkml:trace contextRef="#ctx0" brushRef="#br0" timeOffset="33596">28871 11451 10214,'-10'-10'2814,"2"3"-2066,8 7-1824,0 0 1138,34-10-306,-9 5-380,29-8-258,-16 7-1385,2-4 1,1-2 1867,6-2 1,-13 4 0,-4 1 0,-15 2-1</inkml:trace>
  <inkml:trace contextRef="#ctx0" brushRef="#br0" timeOffset="33762">29379 11197 7086,'12'2'4455,"-2"-1"-3820,-10-1-83,0 0-334,-23 48-218,10-17-649,-3 4 1,0 2 595,0 6-196,7-13 0,0 2-905,0 4 0,1-1 286,-4 20 941,2-2 1,9-42 0,-1-2 0</inkml:trace>
  <inkml:trace contextRef="#ctx0" brushRef="#br0" timeOffset="34043">29379 11240 7825,'5'7'3161,"-1"-2"-3043,-4-5 456,0 0-610,9 55-2635,-4-26 2639,2 8 0,0 0-58,3-3 583,1-2-966,8 6 218,4-8 255,-5-7 45,-1-11-45,-10-16 1811,8-17-1974,-2-4 34,8-16-1672,-5 4 0,-1-1 2093,5-11-250,-5 10 0,0 2-92,-2 1 50,-2 5 36,-3 5-83,-2 5 30,-3 4-795,-2 5 812,-1 5 0,0 3 0,0 3 0</inkml:trace>
  <inkml:trace contextRef="#ctx0" brushRef="#br0" timeOffset="34394">29866 11240 7050,'7'7'2335,"-2"-1"-1672,-5-6 421,0 0-821,-37 60-179,20-31-80,-5 7 1,1 4-215,7 18-564,8-23 320,3 18 88,9-32-245,13 0 230,0-11-86,11 0-802,19-30 1547,-9-8 4,-15 9 1,-1-2 343,-6-4 0,-4-1-1187,-2-6 1018,-1-8 734,-10 0-494,-9 15-697,-1-5 291,-6 20-762,2 7 79,-1 2-271,-2 1 663,-15 5 0,18-4 0,-9 4 0</inkml:trace>
  <inkml:trace contextRef="#ctx0" brushRef="#br0" timeOffset="34742">30353 11303 11252,'7'5'1560,"-2"-2"-1459,-5-3 53,0 0-157,-13 47-75,-2-1 50,5-11 0,-1 2 28,1-1 0,0-1-52,5 1 0,0-2 49,-3 20-33,4 2 33,4-37-53,0-2 20,0-5-90,1-3-572,7-3 617,1-5-11,7-8 11,2-9-65,3-9 84,3-7-83,1-3-355,2-3 492,-2-1-116,-4 6 1,-1-1 115,5-5 8,-7 8 0,-2 3-154,-3 8-658,-1-2 249,-4 8-249,5-12 1,-9 18 0,3-6 0</inkml:trace>
  <inkml:trace contextRef="#ctx0" brushRef="#br0" timeOffset="34986">30946 11303 10499,'9'3'2089,"-1"0"-1953,-27 20 0,-10 6-1757,3 2 1593,-6 6 0,-1 2 25,2 4-42,2 1-193,6-8 0,0 1-260,-4 6 152,6-11 0,3-2-281,2-7 498,4-6-744,4-5-267,3-7 1140,3-7 0,1 1 0,1-3 0</inkml:trace>
  <inkml:trace contextRef="#ctx0" brushRef="#br0" timeOffset="35160">31009 11282 10116,'11'12'2598,"-3"-3"-2427,-8-9 507,0 0 478,-6 69-1541,1-31 334,-2 18 1,0 2-3453,-1-11 2999,-2 11-1451,3-28 0,-1-1 779,-5 4-364,-8 14-716,7-33 2256,-7-7 0,12-3 0,-3-4 0</inkml:trace>
  <inkml:trace contextRef="#ctx0" brushRef="#br0" timeOffset="35297">30776 11599 9466,'5'7'3480,"-1"-1"-2938,-4-6-271,0 0-290,62 3 16,-26-1-160,6 1 1,5-1-1421,-2 0 1,-1 0 1582,-6 0 0,-1 0 0,1 0 0,-3-1 0,3 1 0</inkml:trace>
  <inkml:trace contextRef="#ctx0" brushRef="#br0" timeOffset="35695">28385 12171 10544,'3'8'1562,"0"-2"-1399,-3-6 374,2 51-537,-2-23-262,0 15 1,-1 2-1641,-2-7 1765,-2 10 36,3-22 119,1-1-18,0-14 406,1 1-353,0-15-316,5-15 81,3-3-171,9-19-1250,9 1 1,4-1 1529,-10 15 1,1 0 45,12-16 0,5 0-509,6 8 0,-1 3 471,-16 12 1,1 0-122,14-8 0,1 1-2237,-10 12 1,-3 4 2422,7-3 0,4 1 0,-31 10 0</inkml:trace>
  <inkml:trace contextRef="#ctx0" brushRef="#br0" timeOffset="35994">28977 12256 9539,'42'-3'-205,"1"1"1,-1-1 0,16 1-1,-10-7 936,-8-34-431,-20 16-9,3-15-90,-21 24 46,-5 3 33,-4 2 294,-4 2-574,-7 5-37,-4 3 286,-6 8 1,-3 4-871,-9 4 725,7 0 0,-1 2 167,9 3 1,1 0-54,-11 10-75,-7 10-373,24-13 1,3 1-96,-1 16-19,-1 9 28,23-19-138,7-13-229,7-3-1048,23-5-4614,10-7 6345,-22-7 0,-1-1 0,9-2 0,-17-3 0</inkml:trace>
  <inkml:trace contextRef="#ctx0" brushRef="#br0" timeOffset="36360">29591 12150 8351,'1'7'2442,"-1"0"-1110,0-7-1105,-64 23-316,37-6-91,-12 1 1,2 2-157,17 5-374,-2 16 309,12-16-44,-1 8 712,10-22-477,3-3-62,2-4-28,3-1-128,5-2-1434,28-21 1688,-18 9 174,19-16 839,-28 14-346,-3 3 47,-3 4 98,-3 2 968,-2 2-1335,-1 5 166,-1 5 305,0 19-633,-4 0-109,-1 15 0,-4-5 26,-8 18 4,6-26 1,0-1-213,0 1 0,0-2 328,-12 19 207,6-20 17,0-6-182,-1-3-188,-1-4-956,-16 0-203,12-6-739,-11-2 1898,17-19 0,8 10 0,1-10 0</inkml:trace>
  <inkml:trace contextRef="#ctx0" brushRef="#br0" timeOffset="36927">29803 12277 7878,'7'14'2837,"-1"-3"-2347,-6-11 299,0 0-800,-19 78-216,10-45 95,-3 13 1,0 1-770,4-10 609,3-17 74,1 3 128,4-20-19,1-6 0,3-5 45,4-5 64,6-6-9,5-4-111,4-3-79,5-2 116,3 2 1,1-1-358,9-5 440,-8 7 0,-2 1 37,-2 4 145,1-1-62,-11 9-30,2 0 201,-8 9-218,-5 1-29,3 2 4,-6 0 5,2 0-53,2 1 479,2 2-473,3 0 38,20 1-41,-12-2 34,13-1 7,-20-4 85,0-4-92,-6-2-37,0-4-121,-6 1 149,-1-9-28,-5 10 0,-3-2-117,-15 12 299,1 7 226,-9 3 491,-5 17-306,13-4 1,1 3-395,-13 14-181,16-8 1,4-1-56,8-1 1,1 9-45,7-14-1006,19 14 407,-3-16-85,17 6-1248,6-22 132,-12-8 1388,17-8 0,-32 3 0,1-3 0</inkml:trace>
  <inkml:trace contextRef="#ctx0" brushRef="#br0" timeOffset="37176">30649 12319 6420,'18'3'6608,"-3"-1"-6014,-15-2-269,0 0-4316,-47 6 4122,25 3-131,-8-2 0,1 1 745,9 9-882,3 0-609,1 5 447,7-6-172,1 19 398,8-8 85,1 5 60,0 0 3326,0-12-3174,-9 11-162,-12-9-813,-16 3-66,1-8-1743,-9-4 763,22-9 1797,-2-2 0,18-2 0,2 0 0</inkml:trace>
  <inkml:trace contextRef="#ctx0" brushRef="#br0" timeOffset="37447">30776 12361 8088,'12'8'5948,"-2"-1"-5785,-10-7-659,0 0 244,-39 44-9,29-16-629,-11 0 1,3 1 654,17-3 396,1-10-298,0 1 86,0-1 49,0 0 46,-3 14 110,-5-6-145,-3 5 1085,-11-7-1366,5-11-271,-6 1-1560,3-5 2103,0-4 0,6-1 0,4-2 0</inkml:trace>
  <inkml:trace contextRef="#ctx0" brushRef="#br0" timeOffset="37644">31009 12383 2672,'10'4'3601,"-2"0"-1501,-8-4-2738,0 0-909,-10 7 1547,1-3 0,-2 4 0,4-6 0</inkml:trace>
  <inkml:trace contextRef="#ctx0" brushRef="#br0" timeOffset="37861">30988 12044 10628,'3'1'2125,"-1"0"-6546,-2-1 3072,7 18 1349,-5-10 0,5 11 0,-7-15 0</inkml:trace>
  <inkml:trace contextRef="#ctx0" brushRef="#br0" timeOffset="38310">31115 12383 9970,'8'5'4052,"-2"-1"-3461,-6-4-392,0 0-342,-36 49-2020,15-20 2140,-3 5 1,-1 2-51,3 1-78,3 0-208,2-3 522,3-4-1653,-1 7 291,7-18-78,1 2-109,6-18 665,1-2 1,0-1 0</inkml:trace>
  <inkml:trace contextRef="#ctx0" brushRef="#br0" timeOffset="38899">31306 12531 10102,'9'7'2858,"-1"-1"-2505,-8-6-958,0 0 351,-52 39-46,37-21-190,-13 9 0,4 1-529,21-8 663,6-1 48,1-7-19,4-9 161,3-2 110,2-2-33,3-4-869,19-24 446,-11 7-571,15-18 937,-19 15 146,0-1 179,-1 1-53,-1 3-70,0 2-128,14-7 66,-2 7 168,6-2 468,0 11-336,-15 6-30,4 2 10,-10 2 236,-1 1 201,-2 7-246,-4 0 117,-3 20-417,-4-5 571,-4 13-702,-10 18-34,2-21-400,-6 16 395,10-31-48,1-3-93,3-7-25,1-2-47,2-4-267,4-7 166,13-10 266,3-4-48,28-15 210,-16 13 638,9-4 1098,-8 14-1257,-15 6-190,2 2-46,-15 5-3393,0 10 3117,-2 0-76,0 12-2815,-7 25 2815,-9-20 0,-1 0 0,2 18 0,-13-10 0</inkml:trace>
  <inkml:trace contextRef="#ctx0" brushRef="#br0" timeOffset="39194">28004 13293 10911,'-2'6'1173,"-8"27"0,0 6-1184,4-8-1879,-4 11 1,1 1 1516,9-8-61,0 1-411,1 0-37,3-3 455,1-2 427,6 9 0,-6-22 0,3 4 0</inkml:trace>
  <inkml:trace contextRef="#ctx0" brushRef="#br0" timeOffset="39911">28575 13568 9670,'9'2'4271,"-1"0"-4307,-8-2-601,0 0 175,-25 47 138,19-22 259,-19 29 29,27-36-734,10-8 596,-2-5-106,9-1-201,-6-7-959,13-13 738,-5-3-110,9-12-28,-13 3 0,-2 0 1067,3-10 145,-6 9 1,-2 0 495,-7 2 745,-2-2-1201,-2 11-186,0 0 438,-1 12-664,0 3-356,1 3-16,1 6 372,0-1 688,1 6 202,8 11-590,0 3-255,5 6-6,-1 5-42,-6-14-42,0 7-92,-4-11-6,-2 0 51,1-7-45,-2-1-79,1-8-851,-1-1 614,4-5-287,15-21 676,-2 3-542,13-17 606,-8 13-2844,12-8 3082,-8 10 199,8-4 72,-12 13 474,4 4-566,-9 5-117,-1 1 332,-10 5-173,1 7-268,-3 1 3363,3 9-3462,-4 0-108,0 35 16,-1-25-9,-1 23-3464,0-36 3392,1-3-37,-1-4-478,2-4 324,0-1 82,2-2 72,1 0 26,2-3 3447,3 0-3357,3-2-1,1 1-17,0 0 230,3 2 224,-3 10-269,-1 2-92,-4 9-73,-5 10-246,-2-6-325,-1 8-3089,-2 0 2089,0-16 1571,1 4 0,-1-18 0,1-1 0</inkml:trace>
  <inkml:trace contextRef="#ctx0" brushRef="#br0" timeOffset="40344">29570 13526 9964,'14'7'3703,"-3"-1"-2967,-11-6 600,0 0-1283,-19 62-4207,7-26 4158,-2 8 1,0 1-5,-1 2 187,5-13 0,0 0-236,2-1 0,-1 0 5,1 0 1,0-2-189,-5 20-392,3-13 192,3-13-2892,0 7 754,4-23 1895,1-5 384,4-16-177,2-11 68,4-9 97,4-9 3102,3-9-2274,0-2 0,2-3 105,-4 13 0,-1 0-143,3-10 1,0 3-92,-3 17 0,-2 6-230,1 3 122,4 2 129,7 11-187,-7 6 33,9 0-109,-11 5 255,2 10-82,-4 0-36,1 11 216,-8 23-190,-13-3-317,-1 9-62,-14-15-238,3-15-307,-2-2-275,0-4 34,-10-2 0,19-6 0,-7-2 0</inkml:trace>
  <inkml:trace contextRef="#ctx0" brushRef="#br0" timeOffset="40644">29760 13737 9819,'6'2'2391,"-1"0"-2839,-5-2 39,60-1 202,-33-2-472,21-5 0,-1-3 637,-23-2 118,13-14-76,-31 16-275,-3-2-52,-9-4-429,-3 5 235,-3-3 521,0 9 3,4 4-3,1 1-493,1 0 493,1 1 571,2 2-574,1 0-58,2 3 49,0-1-133,0 1 145,1 3 0,-1-5 0,1 2 0</inkml:trace>
  <inkml:trace contextRef="#ctx0" brushRef="#br0" timeOffset="40944">29993 13589 8282,'-3'0'2769,"1"0"-150,2 0-1561,-59 51-764,39-29-799,-14 9 1,2 0 655,19-11 271,-3 17-557,8-14-97,0 12 44,8-18-44,4 0-62,2-2 14,6-2-14,3-2-1353,33-1 994,-20-7 54,23-4-137,-32-7-3,-2-2 28,-4 1 925,-4 0-214,-1-2 0,-4 6 0,-2 0 0</inkml:trace>
  <inkml:trace contextRef="#ctx0" brushRef="#br0" timeOffset="41200">29951 13356 7542,'5'6'5399,"-1"-2"-4794,-4-4 840,0 0-1451,-38 57-777,15-22 745,4-2 0,-5 5 0,4-4-2373,-7 19 2155,11-19 0,0 1-1722,-1 7 1,1-2 176,-2 8 817,5-12 0,2-3 984,5-6 0,3-15 0,1-2 0</inkml:trace>
  <inkml:trace contextRef="#ctx0" brushRef="#br0" timeOffset="41464">30628 13462 10384,'5'14'3820,"-1"-3"-3453,-4-11-238,-32 51-210,12-20 54,-3 5 0,-2 3-313,1-1 0,1-1-547,5-9 1,0 0 141,-3 6 0,-1-2 745,-10 6 0,22-27 0,-5 0 0</inkml:trace>
  <inkml:trace contextRef="#ctx0" brushRef="#br0" timeOffset="41645">30438 13526 12703,'6'14'3181,"0"-3"-2562,-6-11-619,14 49-255,8-4-734,-8-9 1,1 1 453,15 14-232,-7-19 767,11 13 0,-18-25 0,6 8 0</inkml:trace>
  <inkml:trace contextRef="#ctx0" brushRef="#br0" timeOffset="42615">27623 13653 9724,'3'2'3116,"0"1"-2744,-3-3-372,78-14-2684,-26 9 2684,-15 0 1,6-1 0,2 1 113,1 4 0,2 0 1,-1 2 11,-7-1 0,-1 0 0,7 1-38,1 0 0,8 1 0,4 1 0,3 0 1,-2 0-1,-2 0-607,1 0 0,-1 1 0,0 0 1,0 0-1,2 0 518,-10-1 0,1 1 0,2 0 1,0-1-1,-1 1 0,0 0 0,-2 0-201,10 1 1,-1-1 0,-1 1-1,-2 0 1,-2 0 192,-2-1 0,-2 1 0,-2 0 0,1 0-339,-1 0 1,0 0-1,0 0 1,0 0 257,-2 0 0,0 0 1,0 1-1,-1-1-54,11 3 1,0-1 0,1 0-79,-7 0 1,2 0 0,0 0 0,-2 0 111,8 0 1,-1 1 0,-2-1 334,-2 0 1,-1-1 0,-4 0-299,3 0 0,-8-2 53,-5-1 2018,-21-2-1998,-5-1 1816,-21-5-3992,-17 0 1008,-7-1-951,-9 1 2054,-3 7 0,26-1 1,-6 1-1</inkml:trace>
  <inkml:trace contextRef="#ctx0" brushRef="#br0" timeOffset="42946">29824 14457 6857,'10'7'4591,"-3"-2"-4465,-7-5 1081,0 0-349,1 77-2423,0-31 1581,-1 7 1,1 6-9,-1-12 1,1-1-9,0-10 0,0 0-37,1 10 1,0 3 39,2 10 0,-1 0-218,0-12 1,0 0 15,1 10 0,-1 0-308,0-12 1,-1-5-353,0 3-115,1 6-2327,-3-16 3301,-3-17 0,2 1 0,-1-16 0</inkml:trace>
  <inkml:trace contextRef="#ctx0" brushRef="#br0" timeOffset="43201">29739 15176 6728,'-6'-2'4718,"2"1"-4528,4 1 0,-3 46-4405,2-15 4215,0 3 0,0 3-641,5 5 1,1-3 341,2 12-605,0-11 1,1-2 777,2-3-22,-1-4 92,0-7 48,-3-7 1604,0-6-1137,5-5 1860,10-13-2319,6-7-59,3-7 0,2-5 1103,-8 6 1,1-1-1187,11-10 1,0-1-336,-8 8 1,1-2-1075,7-8 1,4-3 0,-4 3 1087,-7 5 0,-1 1 0,17-15 0,-8 6 1,-26 23-1</inkml:trace>
  <inkml:trace contextRef="#ctx0" brushRef="#br0" timeOffset="43949">29718 8509 11684,'5'5'1565,"0"-1"-1565,-5-4 589,0 0-231,-43 165-1785,30-114 1,0-1-1,-1 5 1438,2-8 0,-1 3 1,0 2-1,0 1 0,1-2 4,0 0 1,1 0 0,0 0 0,1-2 0,2-3-510,-2 4 0,2-3 0,1 1 492,0-4 1,0 2 0,0 1 0,1 0-374,0 3 1,1 3 0,1-2-1,0-4 378,0-5 0,1-3 0,0 2-342,-1 18 1,0 4 0,0-8 336,2-14 1,1-4 161,1 0 0,-1-1-359,1-3 0,0-1-333,0 25-210,2-7-372,2-20 1,3-1 1113,5 3 0,1 2 0,-6-29 0</inkml:trace>
  <inkml:trace contextRef="#ctx0" brushRef="#br0" timeOffset="46012">28554 16002 7159,'-7'-7'5642,"2"2"-5326,5 5 603,0 0-639,86 7-280,-50-4 0,0 0-375,4 0 0,2 0 0,0 1 159,10 0 1,-5-1-1593,5 2 1391,6 0-1294,-26-1 708,-17-2-455,-8 1 27,-27-3 790,-4 0 641,-12 2 834,-20 6 171,10 2-1982,-9 3 1632,22 1 0,13-1 1023,1 4-1196,0 2 607,-14 30-932,6 0-159,10-19 1,2 0-41,-5 16 22,4-4-114,5-13-563,-4 14 106,9-24 2809,0 1-2926,5-15 78,1-4-199,0-1 235,0-5 157,4-2-394,6-16 1243,5-5 243,1 0 1162,1-3-1170,-10 19 926,8-6-1128,0 12-436,4-1-1,5 2-72,11-1-244,-5 2-263,11-1-1059,4 2-39,4 1-960,-1 1 2629,-7-1 0,-26 2 0,-5-1 0</inkml:trace>
  <inkml:trace contextRef="#ctx0" brushRef="#br0" timeOffset="46346">29147 16298 6481,'9'5'6796,"-1"-1"-6543,-8-4 304,0 0-557,-56 18-9,33-6 9,-13 4 0,0 3-358,15 13 142,6-4-462,6 5 342,11-20-179,2 1-1823,28-8 1909,-11-6 65,21-5-176,-12-12 487,-8 2 53,2-3 1111,-10 7-545,-8 6-12,0 1 20,-6 4-201,0 1-225,0 1-148,0 2 0,0 2 39,0 10-310,0 4-230,0 1-135,2-2-960,6-7 692,1-5-146,5 0 202,-2-6 0,-4-1 0,-3 0 0</inkml:trace>
  <inkml:trace contextRef="#ctx0" brushRef="#br0" timeOffset="46500">29443 16362 6537,'5'8'5533,"-1"-2"-5225,-4-6 255,0 0-916,-53 50-274,39-28 377,-15 7 1,5-1-487,28-14-174,3-8 910,39-12 0,-30 6 0,25-10 0</inkml:trace>
  <inkml:trace contextRef="#ctx0" brushRef="#br0" timeOffset="46696">29782 16193 13271,'0'9'1384,"0"-1"-1241,0-8 89,0 0-795,-54 82-120,32-32 435,-9 0 0,3 1-1880,18 0 285,7-28 720,2 2 331,0-12 0,0-7 0,0-1 0</inkml:trace>
  <inkml:trace contextRef="#ctx0" brushRef="#br0" timeOffset="46846">29570 16404 6675,'11'3'4874,"-2"-1"-4644,-9-2-782,0 0-240,47-3-82,-23 1 464,8 0 0,0-1-422,-4 0 832,5 1 0,0 0 0,-8 1 0,24-1 0</inkml:trace>
  <inkml:trace contextRef="#ctx0" brushRef="#br0" timeOffset="47022">29972 16383 6336,'0'6'5160,"0"-1"-3710,0-5-1856,-44 40 216,33-26 53,-13 9 0,4 0-661,22-9 252,3-5 36,4 2-719,18-6 890,-8-4-53,14-5-227,-12-4-1007,6-11 1626,-7 2 0,-3 1 0,-11 8 0</inkml:trace>
  <inkml:trace contextRef="#ctx0" brushRef="#br0" timeOffset="47096">29993 16404 7778,'-12'-6'823,"3"2"-633,9 4-297,0 0 1,0 0 0</inkml:trace>
  <inkml:trace contextRef="#ctx0" brushRef="#br0" timeOffset="47412">30247 16383 10424,'8'8'2268,"-2"-1"-2268,-6-7-90,0 0-562,-9 54 360,5-30 253,-1 8 0,-1 2-289,0-4 65,1-13 218,1 1-263,1-13-11,3-5-756,7-21 999,7-3 76,5-12 54,3 4-3362,-3 11 3347,-1 0-39,1 1-695,20-12-1085,-7 8 1780,6-3 0,-20 16 0,-13 8 0</inkml:trace>
  <inkml:trace contextRef="#ctx0" brushRef="#br0" timeOffset="47696">30988 16171 1411,'7'3'3587,"-2"-1"-780,-5-2-2502,-59 58-431,32-26-126,-2 2 0,-5 8 0,6-4-192,10-6 0,2-2 572,-4 7 1,2-1-1092,0 11 114,9-22 211,3-6 815,2-5-1118,3-6 941,1-5 0,0-1 0,0-2 0</inkml:trace>
  <inkml:trace contextRef="#ctx0" brushRef="#br0" timeOffset="47880">31031 16235 6537,'16'-9'6101,"-2"2"-5585,-14 7 761,0 0-1115,10 46-117,-7-13-444,3 3 0,0 1 357,-4 11 93,0-1-718,-1-7 0,1 1-348,-1-9 0,0-1 465,1 3 0,-1-3-1494,-2 1 941,-3-28 1103,-7-10 0,5 4 0,-2-5 0</inkml:trace>
  <inkml:trace contextRef="#ctx0" brushRef="#br0" timeOffset="48030">30903 16468 8646,'0'10'4749,"0"-1"-4399,0-9-565,0 0-128,38 0-371,-14 0-800,10 0 1,2 1-111,-5-1 1504,12 0 0,-30 0 1,-2 0-1</inkml:trace>
  <inkml:trace contextRef="#ctx0" brushRef="#br0" timeOffset="49150">29845 16997 8962,'12'7'3256,"-2"-1"-3065,-10-6-326,0 0 135,1 56 17,0-21 19,0 6 1,-1 2 44,1 4-4,-1 5 0,1 1-517,-1 4 391,-1 0 0,0-4-1474,0-19 997,0 5-2770,0-11 3296,1-14 0,0 2 0,0-14 0</inkml:trace>
  <inkml:trace contextRef="#ctx0" brushRef="#br0" timeOffset="49400">29718 17399 8116,'-1'10'5380,"0"-3"-5265,1-7-115,0 0-207,-18 71 201,25-37 3,-13 7 0,3-2-62,23-17-50,3-9 59,-5-5 48,8-2-223,5-16 0,2-6-984,6-7 492,9-10 1,0-4-1264,-26 14 1,-1 0 1427,8-9 1,-1-2 181,1-8 0,-3 3 1,-2 4-1,-7 8 0,0 0 1</inkml:trace>
  <inkml:trace contextRef="#ctx0" brushRef="#br0" timeOffset="50714">29421 13674 6014,'-39'-7'-70,"0"0"0,7 1 0,-2-1 70,-6-2 0,-5 0 0,2-1-824,-13-5 1,2-1 1144,14 4 0,-1-1 0,0-1-245,-1-1 1,-1-2 0,0 0-75,1 0 0,1-1 0,-3-4 281,4-2 1,-3-3 0,-1-3 0,2-1 0,2-1-261,0-4 0,3-1 0,2-1 0,-3-2 16,3 4 1,-2-1 0,0-1 0,3 0 0,5-1-40,4-2 0,4-2 0,4 1 0,2 1 41,2-4 0,3 0 0,3 0-59,0-3 0,1-2 1,2 0-23,0 0 0,1-2 0,2-5 65,2 10 1,1-5 0,1-3-1,0-1 1,1 1 0,0 3 10,1-1 0,0 2 0,0 0 0,1 0 1,-1-1 17,1 1 1,0-3-1,0 0 1,0 1 0,1 2-1,0 4-1,3-4 0,-1 3 1,2 3-1,0 4-49,6-14 0,3 4 10,2 2 0,3 2-13,1 2 1,7-1 9,2 8 0,8-2 1,3 0-1,1 2-67,-1 5 1,1 2 0,2 0 0,1-1-53,-3 2 0,0-1 0,2-1 0,0 2 1,0 3 106,-5 5 0,-1 2 1,1 1-1,1 1 1,0 1-1,5 0 0,2 1 1,0 0-1,0 2 1,-3 0-14,2-1 1,-4 2 0,2 1 0,7-1-17,-8 4 1,4 0 0,4 0 0,3 0 0,0 1 0,0 0 0,-2 1 0,-4 2 1,4 0 0,-2 2 0,-2 1 0,0 0 0,1 1 0,1 0 22,0-1 1,2 0 0,0 1 0,1-1 0,0 2-1,-3 0 1,-1 1-15,8 2 1,-1 1-1,-3 1 1,-1 0-1,-2 2 58,-1 0 0,-2 1 0,-2 1 0,1 0-52,1 1 0,0 1 0,0-1 0,1 2-4,-1 0 1,0 0 0,0 1-1,0 0 18,-2-1 0,-1 0 0,2 2 0,6 5-18,-10-1 0,5 3 0,4 3 0,3 2 0,0 2 0,0-1 0,-2 0 0,-4-2 0,-5-2 14,4 2 1,-7-3 0,-1 0-1,1 2 1,6 5-1,-9-4 0,6 2 1,3 4-1,2 1 1,1 1-1,-1 0 0,-3 0 1,-5-1-1,-4-2 1,-8-2 5,10 16 1,-13-3 0,1 7 3,-6-3 1,2 5 0,-1 5-1,-1 1 1,-2 2 0,-5-3-83,-4-2 1,-4 0 0,-2 0 0,-1 1 0,0 0 0,0-1 16,3 0 0,0 0 0,0 0 0,-1 0 0,-2 1 0,-2 1 29,-4-3 0,-1 2 0,-2 2 0,-2-1 0,0-2 0,-1-3 0,0-5 30,-4 15 0,-1-6 0,-2 1 0,1-3 1,-1 3 0,-2-1 0,-3-1 3,-1-3 0,-3-1 0,-2-1 1,-2 0 9,-3 1 0,-2-1 0,-2-1 0,0 1 3,1-1 1,-2 0-1,0-1 1,-1-1-6,-2-4 1,-1 0 0,-1-3 0,2-3-11,-3 0 0,1-4 0,-1-1-17,-2 1 1,-1-1-1,0-1 54,1-2 0,-1 0 1,-7 0 31,9-7 1,-4 0 0,-3 1 0,-3-1 0,0 0 0,-1-2 26,3-3 0,0-2 1,-2 0-1,-1-1 1,0-1-1,0 1 1,1 1-59,0 0 1,1 1 0,0-1 0,-1 1 0,0-1 0,-1-1-1,-1-2 29,-1-2 0,-3-1 0,-1 0 0,0-2 0,0 0 0,3-1 0,2-1 0,4 0 4,-12 0 1,7-1-1,1-2 1,-4 1 5,0-1 1,-1 0 0,-1 0-1,-3-1 1,-1-2-32,7-1 0,-2 0 0,-2-1 0,-1-1 0,1-1 0,0 1 0,2-2-48,6 1 0,0-1 0,1 0 0,0-1 0,0 0 0,-1 0 0,-1 0 5,0 0 1,-2 0-1,-1 0 1,0-1 0,0 1-1,1-1 1,2-1 0,2 0-9,-3-2 1,2 1 0,2-2 0,0 0 0,1-1 0,0-2-7,1-1 0,-1-1 0,1-2 0,1 0 0,1 0 1,2 1 8,-9-5 0,2 2 0,1-3 0,-4-3 14,10 5 0,-3-1 0,-1-3 0,-1-1 0,1-1 0,2-2 0,2-1-71,4-1 0,1-3 0,2-1 0,1-1 1,0-1-1,2 2 0,-1 0 5,-1 1 1,1 1 0,0 0 0,2 0-1,1-3 1,1-4-135,2-5 0,0-4 1,1-4-1,2 0 0,2 0 1,4 3-1,3 4 13,3-2 1,4 4 0,4 0 0,3-7-39,2 8 0,2-4 1,1-3-1,2-3 1,2 0-1,1 1 1,1 1-1,2 5-330,5-6 0,3 4 0,2 1 0,1 1 1,0-1-1,-1 0 344,-1-2 1,-2-1 0,0 0-1,2 1 1,1 2 0,2 3 196,8-1 0,4 0 0,1 3 0,-3 6 0,-6 9 0,15-13 0,-16 22 0,-1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6:26:42.034"/>
    </inkml:context>
    <inkml:brush xml:id="br0">
      <inkml:brushProperty name="width" value="0.09071" units="cm"/>
      <inkml:brushProperty name="height" value="0.09071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16171 4001 4055,'46'-3'83,"-1"1"0,-10 1 0,1-1-83,8-3 0,5-1 0,-1-1 119,6 1 0,2 0-99,-13 2 0,3 0 1,1 0-1,-3 0-62,2 1 0,-2-1 0,4 1-115,-2 1 0,6-1 0,1 1 1,-2 0-1,-5 1 157,1 2 0,-4 2 0,0-2 0,3 0 0,1-2 0,-8 3 0,11 5 0</inkml:trace>
  <inkml:trace contextRef="#ctx0" brushRef="#br0" timeOffset="203">15875 4170 11868,'9'0'308,"32"6"0,16 0-88,-19-3 1,1-1-1,9 0-1104,-3 0 0,7 0 0,6 0 1,2-1-1,3 1 0,-1 0 0,-3 0 884,-6 0 0,1-1 0,0 1 0,1 0 0,-1-1 0,-1 1 0,0-1 0,-2 0 0,10 0 0,-2-1 0,0 1 0,-2-1 0,-1 0 0,-2 1 0,-3 1 0,0-1 0,0 1 0,-1-1 0,1 0 0</inkml:trace>
  <inkml:trace contextRef="#ctx0" brushRef="#br0" timeOffset="4301">15409 3831 9903,'6'5'1719,"-2"-1"-1481,-4-4 1597,0 0-1449,15-44-134,-8 23 12,5-14 1,1-5-292,-2 2 1,0 1 26,-2 5 0,1-1-747,7-25 0,0 1 698,-7 24 0,0 2 9,3-12 1,2-3-2,2 0 1,2-3-141,-2 4 0,2-3 0,-1 1 258,-2 4 1,-1 0-1,0 1-33,0 1 0,1 0 0,-3 5-26,-4 2 0,-2 6 58,-1 5-12,-2 5-58,-1 8-6,-2 9 1058,-1 1-913,9 1 589,-2 0-575,19 3-97,-5 0-54,11 3 20,-4-2-28,19 5 0,5 1 0,-21-5 0,2 0-203,5 2 0,5 0 1,-1 0 175,17 0 0,-2 0-914,-10-2 0,3 1 800,-8-3 1,5 2-1,1-1 1,1 0-31,3-1 0,2 0 0,0 0 1,-3 0-763,9 1 0,-2 0 0,1-1 892,-10 0 1,2-1-1,-1 0 1,-3 0 39,0 0 0,-2 0 0,-3 0-387,7 1 1,-1 0 384,13 1 0,-2 1 83,-23-2 1,-1 0-140,18 5 0,0-1 304,-22-2 0,-1-1-248,13 3 0,-2-1-115,1 1 2626,-14-3-2477,11 2 70,-8-4-98,-5-1 1345,2-1-1356,-8-1-1,-4 0 131,3 0-125,-8 1 926,4 0-968,-7 0 34,3-1-22,-6 1 63,-2 0-27,2 1 25,-1 0-117,4 2 52,-4 0 37,3 1 59,-4 1-51,-1 0 272,0 11-72,-2 11-1178,-3 2 1015,-2 11-9,-5-4-2,-3 5-3087,-2 6 3008,-1 2 45,-1 3 0,1 2 3,0 1 25,5-5 0,0 10 0,2-7-819,3-15 0,0-1 806,-2 15 1,-1 5 0,4-11-16,4-10-642,1 19 612,0-25 2000,0 12-1975,0-25 2,0-7 0,0 0 3,0-6 118,0-2-57,0-1 1967,0-1-2117,-1 0 2172,-4-1-2156,0 0 9,-2 0 64,3 0 0,-3 1-3,0 0-2,-5 1-4,-10 2 144,-20 3-127,5-2 31,2-1 0,0-1-555,-7 0 519,11-2 0,-1 0 50,-23 0 6,15-1 1,-6 0 0,3-1-845,-2-1 1,0 0 799,-3 0 0,-3-1 0,0 0 1,4-2 1,0-1 0,2-1-17,-11 0 0,0 0-649,6 0 0,-3 0 1,4 1 720,-8-1 1,3 1-869,-1 0 0,-2 1 813,6 0 1,-2 1 0,1 0-655,-7 0 0,1 0 616,9 1 1,-2 0 0,4 0-3,0 1 1,2 1-1,3-1 1,0 1 137,4 1 0,0-1-186,4 1 0,0 0 307,-5 0 0,-1 0-1723,-2 0 0,0 0 672,8 0 1,1 0 814,-6 0 0,5 0 0,14 0 0,-3 0 0</inkml:trace>
  <inkml:trace contextRef="#ctx0" brushRef="#br0" timeOffset="5017">15557 4085 6913,'-7'-9'3469,"2"2"-3279,5 7 628,0 0-754,57 7 135,-20-3-33,9-2 0,13 1 0,-6 0-1924,-10-2 1,0-1 1757,3 0 0,5 0 0,-1-1 0,-3 0 0,-1-1 0,-1 0-181,9 0 1,2 0 356,-12 0 1,5 1-1,2-1 1,-1 1-676,5 0 0,1 0 0,-1 1 1,-1-1 498,-7 1 0,-1 0 0,-1-1 0,2 1-159,6 1 1,2-1-1,0 1 1,-3-1 155,7 2 0,-4-1 0,-1 1 75,-12 0 1,-1 0 0,2-1-94,10 2 1,3-1-1,-5 0-11,0 1 0,1 0-287,-1 0 1,5 0-1,-5 1 284,-4-1 0,-2 0 1,-2-1 1,2 1-1,-6-1 1046,11 2-1012,-22-3 861,-4 1-626,-20-2 795,-3 0-1655,-8 0 275,-11 0-1338,2 1 1688,-11-2 0,20 1 0,-3 0 0</inkml:trace>
  <inkml:trace contextRef="#ctx0" brushRef="#br0" timeOffset="5188">18288 4212 1968,'5'6'-144,"-2"-2"0,-3-4 1</inkml:trace>
  <inkml:trace contextRef="#ctx0" brushRef="#br0" timeOffset="7369">18182 4339 6400,'-18'-3'1425,"4"0"-1335,14 3-54,-61 31-89,34-14 11,-8 1 0,2 1-185,19-5-92,19-9 316,3-1 3,12-6-100,11-6 100,-4-2 81,13-5 56,-9 2 22,-2 2 1,1-1-40,8-3-703,-9 5 1,-1 0 728,-2 1-65,-2 3-72,-4 1 10,-3 2 107,-8 1 76,-3 3 27,-11 2 1328,-3 4-1394,-7 2 2,-2 3 17,-2 1 20,-1-1 80,1 0 192,-7 3-474,13-7-12,-2 1-206,13-8-154,1 0 24,6-1 206,4 0 60,5 0-217,-1 0-104,-1 0-99,-6 0-273,-2-1-832,-2-1 1607,-1-3 0,0 2 0,-1-2 0</inkml:trace>
  <inkml:trace contextRef="#ctx0" brushRef="#br0" timeOffset="8354">15811 2540 8685,'-9'-4'392,"2"2"283,7 2-457,-64 12-173,19 4-235,4-7 1,1 1 187,1 7 2,21-9-210,-2 2 100,9-5 57,0 0-521,10-5 238,5 0 191,3 0 139,6 0-184,26-5 134,-11 1 56,20-6 53,-19 2-8,-3 0 75,-6 1 317,-5 2-246,-7 2 273,-10 2-254,-5 2 202,-5 2-68,-1 2-33,-1 2-36,-2 1-130,-2 1-114,0 0-202,-17 8-168,15-8-470,-11 6 809,11-6 0,11-5 0,-3 2 0</inkml:trace>
  <inkml:trace contextRef="#ctx0" brushRef="#br0" timeOffset="37294">2434 6583 17435,'4'1'728,"-1"0"-753,-3-1 98,111 2-1988,-78-1 0,2 0 1905,14 0 1,9 0 0,-3 0-113,-9-1 1,-2 0 0,-2 0-59,8 1 1,0-1 59,-8 0 1,1 0 0,-1 0-278,12 0 1,-4 0 183,-14 0 1,-2 0-95,6 0 1,-3-1-534,-3 1 881,-11-1-2262,-11 0 1811,-10 0-3969,-47 1 4144,-6 1 1,-3-1-1,19 1 1</inkml:trace>
  <inkml:trace contextRef="#ctx0" brushRef="#br0" timeOffset="37444">2455 6773 13446,'-20'1'1464,"4"0"-353,16-1-475,0 0-339,74 17-1706,-20-10 1449,-4-1 0,12 0 0,-5 0-57,-6-4 0,1-2-411,0-1 1,7-2-1,2 0 1,-4-2 427,0-1 0,-3-1 0,0 0 0,-2 2 0,0 0 0,-5-1 0,-4-3 0,0 0 0</inkml:trace>
  <inkml:trace contextRef="#ctx0" brushRef="#br0" timeOffset="38762">6287 6117 14680,'8'0'314,"-1"0"369,-7 0-311,0 0-4357,-79 70 3991,44-30-5,3-9 1,-5 5 0,5-2 77,12-5 1,2-1-54,-3 3 1,-1 0-27,0 1 0,-1 1-74,-11 12 0,0 0-157,9-13 0,-2 2-799,0-1 0,-5 5 0,1-1 0,5-6-802,4-5 0,2-3 719,-20 24 0,8-11 1113,26-32 0,3-2 0,3-3 0</inkml:trace>
  <inkml:trace contextRef="#ctx0" brushRef="#br0" timeOffset="38944">5927 6414 9942,'18'-4'3999,"-4"2"-3487,-14 2-145,49 64-367,-25-19-456,-4-11 0,4 9 1,1 1-1,-3-3 405,3 13 1,-3-2-543,-3-9 1,0 1 0,-1-4 259,2 3 0,-3-5-473,-5-7 1,-2-3-220,0 11-434,-1 1 1298,-35-20 1,19-10 0,-19-3 0</inkml:trace>
  <inkml:trace contextRef="#ctx0" brushRef="#br0" timeOffset="39105">5927 6985 10648,'-20'-9'2999,"5"2"-2531,15 7-219,0 0-347,43-13-588,7-1 389,-15 3 0,3-2-1325,16-7 1,-1-4 145,-17 4 1,0-2 515,12-9 0,-1-1 960,-18 7 0,-5 1 0,4-5 0,-16 13 0</inkml:trace>
  <inkml:trace contextRef="#ctx0" brushRef="#br0" timeOffset="39561">6519 6541 8665,'6'2'4444,"-2"0"-8763,-4-2 4613,2 60-193,-3-25 450,0 7 1,1 1-493,-4 3-57,-1-1-4,3-1-57,1-3-157,1-2 357,5 17-1768,1-18 938,0 0-11,-1-25-630,-5-26 4640,-4-33-2736,4 7 0,-1-1-319,-1 3 0,1-1 197,1-8 1,2 4-137,1 6 516,6-12-687,-4 32-3409,2-1 3264,-3 17 135,4 5 27,1 3 54,5 7 78,19 32-276,-13-19 0,1 2-122,-1 0 1,1-1 45,5 3 1,-2-4-424,-1-8 478,6 2-84,-12-15 87,-7-3 78,-1-4 48,-6-6-36,-2-8 230,2-9-96,1-27 0,-3 13 0,0-4-86,-2-5 1,-1 0-2,0 7 1,0 2-175,-5-15 2606,-2 26-4415,1 2-2418,0-4 2464,3 9 1800,11 2 0,-4 13 0,5 0 0</inkml:trace>
  <inkml:trace contextRef="#ctx0" brushRef="#br0" timeOffset="39844">7176 6435 6173,'23'15'7017,"-4"-3"-6224,-9 39 593,-21-8-2521,11-5 0,-1 1 1376,-21 14-118,8-16 1,0 1-124,-2 9-165,4-11 1,2-1-4,5-4 638,2-3-895,5 3 148,5-11-841,19 3 488,2-27 302,6-5 177,-8-17 176,-5-21 174,-8 9-4,-6 0 0,-2-2-195,-4-6 633,-5-9-896,-3 26-502,-4 6-909,3 8 858,-2-9 0,6 16 0,2-2 1</inkml:trace>
  <inkml:trace contextRef="#ctx0" brushRef="#br0" timeOffset="40180">7599 6371 5755,'6'11'1593,"-2"-2"1517,-4-9-2416,0 0-562,-11 57 1106,6-20-1224,-1 4 0,0 6-7,3-5 1,3 2-1,-1-4-399,0-5 0,0-1 343,1 28 0,1-4-127,2-17 1914,6 8-2284,7-5 81,3-8 331,-1-14 131,2-34 3,-8-6-55,3-20 1,1-10 5,-3 6 0,-2-1-641,4-10 1,0 0 687,-4 9 1,0 3-32,3-11-1210,1 7 1173,-2 7-328,6-10-1369,-6 16 585,0-1-1251,-7 17 479,-4 11 1954,0-1 0,-1 4 0,0 0 0</inkml:trace>
  <inkml:trace contextRef="#ctx0" brushRef="#br0" timeOffset="40396">8192 6350 9836,'7'5'3750,"-1"-2"-1961,-6-3-1078,-49 105-2077,37-77 0,0 1 1382,-5 9 0,-4 8 0,1 1 0,3-7-868,4-3 0,1-3 768,-4 9 0,1 1-230,5-4 1,3-3-180,-2 5-120,0 10-225,9-41-413,0-6-1588,3-14 795,6-17 0,3-6 2044,5-18 0,-5 17 0,0 3 0,-3 5 0</inkml:trace>
  <inkml:trace contextRef="#ctx0" brushRef="#br0" timeOffset="40545">8107 6604 7486,'10'4'2526,"25"-50"1084,-7 18-3159,7-19 408,4 71-775,-26 10-111,1 6 1,-1 6-139,-3 1 0,-2-1-649,-2-7 1,0-1 602,1 6 0,-1-2-944,-4 8-3011,-20-1 4166,-12-12 0,3-11 0,2-23 0</inkml:trace>
  <inkml:trace contextRef="#ctx0" brushRef="#br0" timeOffset="40696">8022 6795 13008,'13'5'1012,"-4"-1"-663,-9-4-141,0 0-273,70 0-4878,-12 1 4591,-10-1 1,4-1 362,-4-6 0,-5-2 0,-12 4 1,15-10-1</inkml:trace>
  <inkml:trace contextRef="#ctx0" brushRef="#br0" timeOffset="45747">5546 7789 9432,'18'-3'-109,"-4"0"-5716,-14 3 5951,35-73-53,-15 40-612,8-17 0,3 3 539,-2 20 1176,7 1-966,-10 14 72,-2 5 564,16 1-57,-7 13-397,1 1 2582,-10 21-2884,-13-6 3285,7 21-3428,11 7-48,-9-15 12,17 4 44,-21-33 28,28-3 13,-14-11 0,0-2 1,0 3 0,0-1-1038,5-6 0,-1-2 985,9-4-25,1-1-103,-14 7 1,3 1 43,11 3 0,1 0 140,-12 2 0,-1 2-129,7 2 1,-4 5 176,-12 7-40,1 4 93,7 10-59,-8-2 0,0 1-34,10 5-8,6 9 54,-23-28 1885,0-3-1939,14-3 3,12-3-944,2-4 941,9-5-37,-10-3 32,4-5-7,4-2 283,3-2-369,1-2 13,-7 7 0,8-1 0,-6 2-242,-16 5 1,-1 1 411,14-4 0,6-1 0,-11 12 461,-10 29-504,4 19-42,-10-2 1026,-5 2-1180,-8-23 22,14-8 31,24-9 40,-3-10-71,-16-3 0,0-2-184,14-11 25,4-5 11,-25 13 1,4-3 195,8 0 1,9-2 0,1-1 0,-7 4-208,-2 1 1,-1 1 423,18-7 1,6-2-1,-11 13 55,-9 23-255,3 6-71,-14 1 559,-5-4-942,-11-13-288,4-4-387,5-9 488,26-23 1,-27 17-1,15-14 1</inkml:trace>
  <inkml:trace contextRef="#ctx0" brushRef="#br1" timeOffset="195960">10511 3918 24575,'-9'-4'0,"35"1"0,26 3 0,-10 0 0,9 0 0,2 0-3094,3 0 1,2 0 0,7 0 3093,-16 0 0,4 0 0,3 0 0,2 0 0,1 0 0,-1 0-456,-3 0 0,-1 0 0,2 0 1,0 0-1,1 0 0,2 0 0,2 0 456,-9 0 0,1 0 0,0 0 0,2 0 0,1 0 0,0 0 0,2 0 0,1 0 0,2 0 0,1 0-83,-9 0 1,3 0-1,2 0 1,1 0 0,1 0-1,1 0 1,1 0 0,0 0-1,0 0 1,-1 0 0,-1 0-1,-1 0 1,-1 0 0,-3 0-1,-2 0 83,6 0 0,-3 0 0,-2 0 0,-2 0 0,0 0 0,0 0 0,0 0 0,2 0 0,2 0 0,4 0-150,-6 0 0,3 0 1,3 0-1,2 0 1,2 0-1,1 0 1,0 0-1,0 0 1,0 0-1,-3 0 1,-1 0-1,-3 0 1,-2 0-1,-5 0 1,-4 0 149,16 0 0,-7 0 0,-5 0 0,-2 0 0,2 0 0,4 0 21,-2 0 1,2 0 0,3 0 0,0 0 0,0 0 0,-3 0-1,-2 0 1,-6 0-22,11 0 0,-6 0 0,-3 0 0,0 0 442,-1 0 0,-1 0 0,-1 0 0,-4 0-442,9 0 0,-2 0 1501,11 0 0,-2 0-1501,-17 0 0,-3 0 0,-6 0 0,-2 0 4692,11 3-4692,2 1 4280,-18 3-4280,3 3 1601,-12-3-1601,-4 1 433,-4-5-433,-5 2 0,-1-4 0,-2 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6:32:37.341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4530 6731 8391,'11'16'2514,"-2"-3"-2441,-9-13 2680,0 0-2448,-18 24 82,9-14 159,-16 20-73,11-21-280,-14 6 0,-3 0-344,-9 4-1380,-12 4 1,-3-1 1475,23-10 1,1-2 54,-14 5 0,-2 0 4,10-5 1,1 0 11,-1-1 1,-3 0-365,-6-3 1,-6 0 0,2-2 400,7-1 0,2-2 1,-1 0-54,-8 0 0,-2 0 0,4-3 0,-5-3 0,5-2-17,15 0 0,1-1-6,-1-2 1,1 1-23,1-1 1,-1-2-112,-10-7 1,0-2-220,12 5 1,-1-3 253,-14-15 1,2-3 42,20 13 0,3-1 41,-4-10 1,2-2-9,11 8 0,2 0-508,3-3 1,2-2 511,-1 1 0,4-5 8,7-9 1,4-6-1,5-1-364,1 10 1,2 1 0,3-1 0,-2 0 364,-1 0 1,-1-1 0,2 1-1,3 1-4,9-4 0,4-1 1,2 3-1,-4 6 9,5 0 1,2 4-141,1 2 1,6-3-1,2 0 1,-1 4 153,2 1 0,-1 3 0,1-1 0,-5 4 0,1-2 1,1 1-1,-2 2 13,6 0 0,-1 2 0,-2 2 3,-9 5 0,-1 1 0,0 1-57,2 0 1,0 0 0,2 0 54,-1 1 0,1 0 0,5 1 11,2 1 1,5 0 0,3 1 0,2 0 0,-1 2-40,-7 3 0,1 1 0,1 0 0,0 1 0,0 1 0,-1-1 17,0-1 1,1-1 0,-1 1-1,0 0 1,0 2 0,1 1-4,2 4 0,2 1 0,0 1 0,-2 2 0,-3 1 1,-7 0-28,2 2 1,-6 2-1,2 4-32,5 2 1,3 4-1,0 1 1,-7-1 44,6 7 1,-3 2 1,-8-4 1,1 2 0,-5 0 370,-1 4 0,-5 0-379,-1 2 1,-3 0-16,-3 1 1,-2 3 44,-8-2 0,-1 4 1,-2-2-17,1 7 1,-4 3-36,-8-1 0,-3 7 0,-4 2 1,-3-3-3,-4-4 0,-5-1 0,-2-1 0,1 1 172,2 0 0,1 0 1,-2 0-1,-3-1-79,0-5 1,-5 0 0,0-1-1,0-3 1,3-4 93,-8 9 1,-4-1-67,4-7 1,-6 5-1,-3 2 1,0-1 0,3-5-87,3-5 1,1-3 0,1-1 0,-3 3-15,0 0 1,-1 3 0,-2 0 0,1-2 0,-1-2 24,-5 2 1,0-3 0,1-3 0,3-2 63,5-3 0,3-3 1,-2 0-19,-7 5 0,-3 0 1,-4-1 246,-1-6 1,-7-1 0,2-1 0,4-3-264,11-2 1,3-2-1,-4 1 9,-9 1 1,-6 1-1,1-1 1,8-5-4,4-6 1,5-3 101,-1 0 1,0-2-167,3-1 1,-2-5 83,1-4 1,-3-4 0,1-3-130,5-3 0,2-3 0,0 0 268,-2 2 0,0 0 0,3-3-218,6-4 0,4-4 1,5 5-248,2-17 1146,7 19 1,4-2-1287,9 2 0,7 0-1704,13-12 0,4 1 1175,-8 9 1,1 1 948,14-9 0,-3 7 0,-16 18 0,-2 1 0</inkml:trace>
  <inkml:trace contextRef="#ctx0" brushRef="#br0" timeOffset="684">3387 6202 10872,'0'4'719,"1"0"-302,-1-4-501,-3 75 84,2-43-27,-1 14 1,1-1 12,1-14 14,0-12 770,0 0-815,1-19-489,5-27 380,2 2-79,6-13 1,2-2 159,3 0-30,-2 9 0,0 0 148,3 2-45,-1 4-50,5 1 50,-7 12 0,7 1-34,-2 30 29,-3-4-40,2 18 31,-6 4 14,-5-10 59,5 23 19,-10-28 23,1 5 44,-6-20 232,0-6-321,0 0-938,7-17 647,4-8 296,4-8 48,2-2 20,-2 12 70,1 2-81,1 4 64,11 3-180,-11 8 189,14 17-118,-18 6-57,6 27-16,-9-12-1,-4 1 0,-1 0-8,-2-1-400,1 18-265,-4-36-1594,0-1 826,1-11 1442,2-2 0,-2-2 0,2 1 0</inkml:trace>
  <inkml:trace contextRef="#ctx0" brushRef="#br0" timeOffset="934">4128 6223 8746,'6'10'3576,"-1"-1"-3296,-5-9-325,0 0 37,-34 52-138,25-25 84,-4 8 1,5-2 61,17-14 78,17-7-33,-11-10-42,4-3 75,-6-4-78,-2-3-36,-1-4 72,-1-6 9,-6-6-11,-4 6-34,-4-1-325,-9 11 6,4 3 319,-16 0 0,17 3 0,-7 1 0</inkml:trace>
  <inkml:trace contextRef="#ctx0" brushRef="#br0" timeOffset="1402">4445 6244 9155,'9'6'2086,"-1"-2"-1758,-8-4 39,0 0-440,-55 58 28,40-37-29,-15 17 0,6-1 37,28-23 37,4 6 0,2-15 3,3-1 87,6-3-90,-3-2-364,10-13-213,-7-13 0,-3-5 577,8-11 59,-5-1 0,-4 0 123,-6 7 145,-1-7 418,-5 14-317,-2 12 15,-6-1-233,2 13-151,-7 0-113,4 5-472,-3 5 445,5 4 81,-3 7-3,4 5 6,-1 5 75,2 16-72,1-9-2,1-1 0,2 0-4,2-2-8,4 13-20,1-25 28,3-2-62,11-1-221,0-6-1262,33-1-1017,-9-16 1459,2 3 892,-17-10 0,-26 12 1,-2 0-1</inkml:trace>
  <inkml:trace contextRef="#ctx0" brushRef="#br0" timeOffset="1785">4826 6308 7596,'9'11'1433,"-2"-3"-1044,-7-8-405,57 2 16,-38-2 36,14 1 0,-4-2 65,-21-2 0,-4-2 81,-3-11 857,-15 0-958,5-2 311,-18 8-258,13 8 4,-6 2-2517,-26 32 2525,24-15-69,-2 3 0,3 3 12,11 5 40,8 6-95,19 3-29,1-10-10,14-9-743,5-16-22,-6-1-4320,23-14 5090,-12-10 0,-11 6 0,-9-2 0</inkml:trace>
  <inkml:trace contextRef="#ctx0" brushRef="#br0" timeOffset="1985">5355 6096 9446,'3'13'2347,"0"-3"-1532,-3-10 305,0 0-831,-7 65-247,4-33 0,0 1-580,-1 13 0,0 0 485,1-11 0,1-4-696,0 8-3434,4-3 4183,0-9 0,1-9 0,-2-16 0</inkml:trace>
  <inkml:trace contextRef="#ctx0" brushRef="#br0" timeOffset="3169">3831 5588 756,'-6'-6'-42,"1"1"2206,5 5-2253,0 0 1,0 0 0</inkml:trace>
  <inkml:trace contextRef="#ctx0" brushRef="#br0" timeOffset="3221">3810 5567 6061,'-38'24'0,"-1"0"0,11-6 0,-16 7 0,3-6 0,30-15 0</inkml:trace>
  <inkml:trace contextRef="#ctx0" brushRef="#br0" timeOffset="3735">3768 5609 5980,'6'7'818,"0"-1"94,-6-6-545,0 0 1803,20-8-1825,-15 4 147,14-6 270,-19 5-54,-2-1-492,-8-4-166,2 2-50,-7 1-137,6 3 64,-1 2 3,1 0-67,-6 1 28,-7 5 64,4 0 9,-3 3 27,10 1-72,1 1 165,-9 15 62,0 17-101,0-2 27,5 8-16,10-11-72,2 5 4,0-2-41,2-10-700,1-16 255,-1-11-922,0 0 1420,-10-8 0,7 4 0,-7-4 0</inkml:trace>
  <inkml:trace contextRef="#ctx0" brushRef="#br0" timeOffset="3969">3408 5800 11994,'30'-6'147,"1"0"0,25-3-147,-25 9-36,2 0 0,-1 0-390,23 0-1867,-8 0 1489,0 0-937,-18 0 523,-22 0 1218,-3 0 0,-3 0 0,-1 0 0</inkml:trace>
  <inkml:trace contextRef="#ctx0" brushRef="#br0" timeOffset="5587">4085 5588 10659,'-15'6'2503,"-20"20"-2402,9-6-120,3 3 1,3 0-99,5 0-20,-5 19-233,12 15 107,2-17-54,7 10-91,5-32-1466,12 5 1874,17-9 0,-14 1 0,5-12 0</inkml:trace>
  <inkml:trace contextRef="#ctx0" brushRef="#br0" timeOffset="5906">4466 5630 6235,'9'4'3777,"-3"-1"-3320,-6-3 1551,0 0-1440,-63 49-568,38-30-1241,-13 10 1,2-1 1235,14-12 445,2 1-1479,-14 14-1492,1-1 1610,1 0-963,7-6 1884,17-19 0,1-1 0,6-4 0</inkml:trace>
  <inkml:trace contextRef="#ctx0" brushRef="#br0" timeOffset="6087">4128 5694 6162,'13'6'3741,"-2"-1"-3338,-11-5 840,0 0-971,40 24-272,-23-13-30,11 6 1,2 1-1060,2-1 1089,7 0 0,-13-6 0,-9-6 0</inkml:trace>
  <inkml:trace contextRef="#ctx0" brushRef="#br0" timeOffset="6327">4551 5567 9530,'12'5'776,"-2"-1"-202,-10-4-574,55 10-1136,-33 0 1172,11-1 1,-1 2 137,-15 8 5,-1 2 375,1 16-408,-12-2 0,-2 3-82,-1 14-92,-10-8 0,-5-4 152,-10-8-869,-11 7-3855,5-14 2794,3-5 1908,-5-4 1,17-8 0,-1-4 0</inkml:trace>
  <inkml:trace contextRef="#ctx0" brushRef="#br0" timeOffset="9670">4191 5779 6229,'7'5'-75,"-2"-1"75,-5-4 845,0 0-232,8-2-305,-6 1 76,6-1 638,-8 2 470,0 0-783,3 0-474,-1 0-53,1 0 53,-2 0-53,3 2-148,6 4-34,0 0-3,7 4 0,-4-2-8,3-1 11,0 1-17,31 9-47,-24-7 55,23 6 1,-33-10-3,0 0-42,3 2 97,6 3-41,-6-4 0,1 1 25,-12-6-28,-1-1-42,-1 1 17,-1 1 28,-1-2-3047,-1 1 3044,-10-1 0,7-1 0,-7 1 0</inkml:trace>
  <inkml:trace contextRef="#ctx0" brushRef="#br0" timeOffset="14222">2307 4149 10079,'9'7'1638,"-2"-1"-1324,-7-6-157,0 0 313,-46 55-139,19-26 0,0 1-722,-9 10 0,-2 2 395,-2-1 0,1-3-13,8-7 0,2-2-1415,-4 4 0,2 0 745,8-9 0,2-2 696,-2 7 0,22-26 0,0-1 0</inkml:trace>
  <inkml:trace contextRef="#ctx0" brushRef="#br0" timeOffset="14440">1905 4339 7277,'-5'-12'3183,"1"3"-2505,4 9-233,0 0-325,17 30 115,21 3-221,-6-5 0,2 1-177,-6-10 1,0-2 77,5-1 0,-3-2-562,-1 0-3508,-1 3 4155,-15-9 0,-9-1 0,-4-7 0</inkml:trace>
  <inkml:trace contextRef="#ctx0" brushRef="#br0" timeOffset="15839">2159 4784 6213,'4'2'1064,"-1"0"680,-3-2-1254,-18 14-269,10-8 269,-18 11-344,18-13-118,-2-1-110,6-2-27,0 1-193,1-2 1147,2 1 99,-6 3-770,1-1-65,-6 5 8,-7 3-55,4-1 2,-20 8 82,-2-1 48,-12-4 1,-3-1-619,23-5 0,-1 0 425,-18 1 1,2-2 51,11-6-102,-3-8 0,-1-2-24,-4-2-208,-2-7 1,2-2 179,11-3 48,-6-11 48,15 7-60,4-3-211,8 0 1,1-3 137,-1-9 51,5 9 1,1-2-158,4-21 71,5 11 152,0 7 0,3-2 19,6 2 1,3 1 1,-3 5 0,0 2 0,5-4 0,0 4 36,9 1-36,2 1-73,5 0 45,-5 7 0,1 0 10,-6 4 0,2 0-709,20-13 1,0 0 723,-17 12 1,0 0-28,18-12 1,0 1-30,-20 14 0,-2 1 4,13-7 0,3 2-44,5 9 0,-1 3 94,-12-1 1,1 3 2,10 1 1,-1 4-20,-10 5 0,-2 1 21,21 2 162,-7 2 0,3 2-213,3 3 1,-2 0 28,-8-3 0,0 2-411,13 7 1,-4 1 404,-9 3 28,8 11 73,-22-7 186,-8 11 0,-2 4-5,0 5-145,-4-4 1,-2 2 35,-8-14 1,-2-2-101,0 18 5,1-7 1,-2 2 26,-5 5 0,-1-1-77,2-8 0,-2 0 32,-4 7 0,-3-1 8,-5-7 1,-1-4-23,3-7 1,-2 1 18,-13 17 1,-5 1-704,-4-3 1,0-2 715,6-6 0,0-2 17,-5 3 1,-1-3 171,7-11 0,0-4-193,7-3 0,-1-1 17,-20 7 0,0-1-991,19-9 0,0-2 963,-29 7 0,0-2-27,2-2 8,6-4 0,1-3-16,11-4 1907,-19-11-1966,14-16-14,9 2 325,5-10-406,19 13-37,4 0 12,3-1 2895,0-1-2971,6 2-1462,21-21 723,-6 15 477,19-14 517,-5 10 0,-17 16 0,4-4 0</inkml:trace>
  <inkml:trace contextRef="#ctx0" brushRef="#br0" timeOffset="20557">2201 4551 5871,'1'10'154,"-1"-2"-162,0-8 136,0 0 256,3 3 210,-2-3-231,3 3-133,-3-3-68,0 0 121,1 0-246,0 0 52,4 0-36,-3 0 104,2 0-67,-3 0-17,1 0-26,-1 0 1,2 0-48,-2 0 0,3 0-9,-3 0-27,0 0 30,1 0-2,-2 0 2,3 0 4,-3 0 2,3 0 5,-3 0 9,1 0-8,0 0-3,-1 0-1,3 0-4,-2 0-4,3 1-2,-1 1-4,-1-1 7,1 0 5,-3 0 56,1-1 257,-1 0-461,-3 2-280,-1-1-348,-2 2-492,2-2 1268,-2 0 0,3 0 0,-1-1 0</inkml:trace>
  <inkml:trace contextRef="#ctx0" brushRef="#br0" timeOffset="22124">1355 4191 6235,'3'1'2763,"0"0"-2718,-3-1 56,63-27-45,-23 14-81,8-2 1,14-4 0,-6 3-2244,-12 5 1,0 2 2264,4-2 0,5-1 1,-4 2-40,-1 0 0,-1 1-295,-1 1 0,2-1 0,-2 2 30,6-1 1,-1 0 590,-10 2 1,2 0-1,-1 2-284,12 1 0,-6 2 0,-1-1 0,11 2 0</inkml:trace>
  <inkml:trace contextRef="#ctx0" brushRef="#br0" timeOffset="22332">1545 4360 6445,'1'4'2164,"-1"0"-2118,24-8 1,10-6-1271,6 2 1241,-2-1 0,7-1 0,0 1-191,12-4 0,1 1-761,-19 3 1,1 1 0,-1 0 368,19-4 1,-4 0 565,-11 4 0,-6 1 0,0 0 0,-2 1 0</inkml:trace>
  <inkml:trace contextRef="#ctx0" brushRef="#br0" timeOffset="22524">1418 4657 6218,'45'-2'532,"0"1"0,-14 0 0,0-2-532,26-5 0,2-3-1010,-20 2 1,-2-1 986,3 0 1,3-1 22,6-1 0,5-2 0,-8 2 0,-12 3 0,-3 1 0,20-4 0,0-1 0</inkml:trace>
  <inkml:trace contextRef="#ctx0" brushRef="#br0" timeOffset="22707">1630 4889 9026,'-5'-1'104,"1"0"-45,4 1-59,66-11-233,-10 0 1,3-1-1795,-16 5 0,0-1 1,0 0 1822,5-2 1,1 0-1,-2 0-311,9-1 0,-5 0 13,-15 4 1,-1-1 501,8-1 0,-5 0 0,-15 4 0,-7 0 0</inkml:trace>
  <inkml:trace contextRef="#ctx0" brushRef="#br0" timeOffset="22930">1715 4085 3111,'5'5'1322,"-1"0"-1125,-8 35 0,-6 13-191,0 2-6,3-12 0,-1 6 0,1-5-2,0-6 1,0 1-368,1 4 1,1 5-1,1-4-78,0-3 1,0-1-65,0 20 0,1-7 1,3-27-1,0-10 1</inkml:trace>
  <inkml:trace contextRef="#ctx0" brushRef="#br0" timeOffset="23127">2074 4212 6129,'8'11'1707,"-1"-2"-1643,-6 20 1,-3 7-1035,0 5 958,2-4 0,-1 6 0,1-1-344,-1 1 1,0-1 188,2 8 1,0-2 0,-1 9 0,3-20-1</inkml:trace>
  <inkml:trace contextRef="#ctx0" brushRef="#br0" timeOffset="23331">2434 4212 5890,'5'1'1014,"-13"56"-923,4-21 0,-1 3-73,-3 12 0,1 2-654,2-1 1,2-2 635,2-14 0,0 2-454,-1 13 0,0 7 1,0-5-26,0-11 0,0-1 479,-1 11 0,-1 5 0,0-14 0,0-16 0,-2-1 0</inkml:trace>
  <inkml:trace contextRef="#ctx0" brushRef="#br0" timeOffset="23926">3302 4191 6554,'10'0'3604,"-2"0"-3394,-8 0-90,0 0-165,56-13-44,-10 5-2060,-7-1 1,3 1 1843,-2 2 0,-4 1-107,-2 0-56,11 0 56,-33 4-44,-6 1 27,-3 0 9,-3 0 420,-15 0 0,12 0 0,-13 1 0</inkml:trace>
  <inkml:trace contextRef="#ctx0" brushRef="#br0" timeOffset="24391">3323 4212 669,'-2'-8'2920,"0"2"-582,2 6-2769,0 0 431,-42 45 706,26-26-705,-8 7 1,0 1 679,9-11-686,7-5 1895,0 2-2008,6-7 107,1-1 3,3-2 342,1-2-334,4-1 56,0 1-12,1-1 239,15 1-210,-9-1-70,20-2-40,-15 0 1,8-2-82,8-3-192,7-1-513,1 0 613,-3 0 73,-12 3 84,2 0 53,-10 3 73,3-1 229,-15 2-193,-2-1-109,-4 1 492,1-2-620,0 0-15,1-3-387,5-4 385,-2 2 100,4-4 37,-3 5-37,3-6-8,-1 2 53,1-3 0,-5 4-490,-2-4 5,-3 7-374,-1-2 859,-3 8 0,1 0 0,-2 1 0</inkml:trace>
  <inkml:trace contextRef="#ctx0" brushRef="#br0" timeOffset="24974">3196 4381 6210,'-4'3'535,"1"-1"-535,-17 49 0,12-30 2,-4 9 1,-1 1 283,2-2-85,4-11-27,-4 7-65,5-13-70,-1-2-39,1 0-45,2 0 9,1-1 28,2-1-79,5 1 87,2-4 53,10-1-47,-1-4-3,4-1-3,-3-2-37,10-4-5,6-2 31,1 1-235,25-5 209,-25 7 1,19-4-3507,-2 1 3487,-21 4 19,13-4 32,-24 5 49,-8 1 57,-1 0 20,-7 2-88,-1 1-97,1 0 3459,0-1-3213,1-1-65,-1 0 12,0-1 8,-2-1-28,0 0-64,0-1-45,0-2-162,0-5 5,0 2-308,0-12 101,0 8 107,2-5 203,0 5 54,1 2-11,-1 0-123,-1 3-714,-1 0 0,0 4 0,0 1 0</inkml:trace>
  <inkml:trace contextRef="#ctx0" brushRef="#br0" timeOffset="25578">3725 4191 6327,'-2'-5'1078,"1"1"-39,1 4-818,5 34 87,-5-5-224,2 20-33,-8-5-40,-4-3 0,2-8 14,2-2-33,4-19-29,2-6 35,-1 0-1,1-5-22,0 0 19,-1 0-30,0 1 27,0 0 9,0-1 9,0 0 47,0 0-51,1 0 1,-3 1 33,1 1-39,-2 0 0,-1 3-6,-11 10 208,-2 2 53,-5 6-9,3-5 6,-1-2-252,5-5-56,-3 2-1257,2-4 1313,9-5 0,-2 1 0,10-6 0</inkml:trace>
  <inkml:trace contextRef="#ctx0" brushRef="#br0" timeOffset="34044">3387 4508 6255,'-11'-10'1013,"-16"-18"1,0-3-905,13 5 10,-12-13 0,6-3 63,24 10-28,6-10-37,12 20 1,5 2-118,8-4-1316,-4 6 0,1 3 1307,10 6-388,-12 5 1,0 3 323,16 5-45,10 7-173,-14 23-112,-12 13-194,-6 3 550,-15 1 257,-26-9 319,0-14 1401,-17 3-1716,5-22 0,-2-3 1027,-10 1-1219,7-4 1,2-2 7,-3-6-30,2-5-2,5-3-7,6-4 699,5-2-1029,9-24 221,19 3 118,3-9-3,28 9-482,-13 21 567,13 0-1571,-12 16 0,0 3 1433,9 4-400,19 9 420,-33 8-111,-2 17 147,-11-7 84,-3 11 628,-40 3-449,-9-14-227,14-12 1,-4-2 100,-6-8 0,1-3-19,-6-1-508,-9-2 455,22-7 2358,0-15-2734,15 2 40,4-13-68,28-2 277,1 7 594,15-7-590,19 12 10,-21 10 12,15 2 207,-29 14-50,-6 6 69,-5 4 56,-4 5 1236,-2 0-309,-24 18-818,-7-11-237,-11 4-112,1-19 103,10-10-109,-1-1-90,1-4-193,2-3-1618,-17-17 952,18 6-65,-12-12-3674,23 13 4688,0-4 0,9 10 0,0-1 0</inkml:trace>
  <inkml:trace contextRef="#ctx0" brushRef="#br0" timeOffset="34996">2709 5122 0,'12'6'3719,"-3"-1"-852,-9-5-1800,0 0-344,0-3-698,6 7 907,2 0-795,17 20-100,-3-2-37,11 11 3389,-5-5-3396,1-3 0,2 0-1,8 6-227,-9-8 1,-1-2 229,-2-3-77,-5-4-189,-5-4-20,-5-2-734,-3-3 188,-5-3 173,-1-1-285,-3-1 949,-6-6 0,4 4 0,-4-4 0</inkml:trace>
  <inkml:trace contextRef="#ctx0" brushRef="#br0" timeOffset="35303">2942 5186 7377,'21'5'2089,"-4"-1"-2033,-17-4-53,0 0 50,88 49-50,-38-23-414,-15-7 1,4 3-1,-5-4 422,15 6 143,-26-13 395,-1 1 1352,-15-2-1447,-9-4-247,-5 2-89,-9-1 80,-17 6-167,4-3 910,-14 5-1003,9-5 1,-2 1-266,4 0 1,-1-1-101,-6 3 0,-1-1-926,2 1 1,3-1-4011,-2 0 5363,-13 1 0,35-10 0,0-1 0</inkml:trace>
  <inkml:trace contextRef="#ctx0" brushRef="#br0" timeOffset="35895">6160 7324 10118,'11'7'1655,"-3"-1"-1582,20 21 0,2 5-2266,-1-5 2152,8 9 1,2 2-37,-14-19 0,-2-2 450,12 10-860,-3-5 0,-1-2-751,-2-1 994,4 1-367,-25-15 611,-14-12 0,4 6 0,-5-6 0</inkml:trace>
  <inkml:trace contextRef="#ctx0" brushRef="#br0" timeOffset="36084">6541 7430 9866,'7'5'1647,"-2"-1"-1056,-5-4 251,0 0-674,13 70-123,-11-37-1980,3 11 0,-3 0 2305,-13-11-45,-7-1 402,-21 12-727,7-13-861,-1-5 1,-1-2-3855,-3-3 4715,-7 2 0,29-18 0,11-5 0</inkml:trace>
  <inkml:trace contextRef="#ctx0" brushRef="#br0" timeOffset="37452">7387 7789 7789,'9'9'3153,"-2"-2"-3027,-7-7 565,0 0-492,20 52-126,-9-27-45,10 17 0,3 3-437,5-7-190,7 6-322,-11-16-337,-10-14-483,-1-2 1741,-1-5 0,-6-4 0,-1-2 0</inkml:trace>
  <inkml:trace contextRef="#ctx0" brushRef="#br0" timeOffset="37681">7747 7811 0,'10'7'2234,"-17"19"1,-9 5-353,-2 4-1779,-5 5 1,-1 2-19,9-13 1,1-2 32,-3 4 0,0 0 67,0 1 0,-3 2 158,-6 6 1,-3 4-1,1-3-228,2-2 1,-1 0-99,-1 0 1,-1 2 0,1-3-45,0-1 1,2-4 508,8-9 1,0 0-1739,-8 12 0,2-5 1256,11-13 0,-4 7 0,19-29 0</inkml:trace>
  <inkml:trace contextRef="#ctx0" brushRef="#br0" timeOffset="38196">7408 7387 6848,'5'8'3175,"-1"-2"-2774,-4-6 461,0 0-753,14-11 146,-3-6-249,8-5-6,-8 3-98,-3 4 61,-3 8 29,1-1 117,1 0-17,-3 1-89,0-1 6,-1 2-1,-3 4 48,1-1-157,0 3 101,1 0 146,-1 0 814,9 4-778,-4 0 132,14 12-213,-9-1-92,6 9-83,10 23-41,-9-15-2971,11 19 2126,-12-25-715,-1-1 1032,6 1 0,-12-12 1,2-1-1</inkml:trace>
  <inkml:trace contextRef="#ctx0" brushRef="#br0" timeOffset="39278">8530 7895 7890,'8'4'2424,"-2"-1"-2197,-6-3 1319,0 0-1311,-55 38-235,35-17 29,-13 10 1,3 2-1169,21-5 1139,2 6 155,7-7-309,12-5 118,-4-4-54,11-8-109,-6-11-148,2-3 22,0-5-330,10-25 728,-12 1 927,2-7-498,-16 5-166,-5 19-54,-3-2 424,-9 6-432,7 4-274,-3 1-98,11 5-266,4 1 356,3 0 126,28-3-155,12-5-515,12 0 415,-1-2-734,0-1 26,-16 4-329,8-1 371,-16 4 0,-16 3 0,0 1 0</inkml:trace>
  <inkml:trace contextRef="#ctx0" brushRef="#br0" timeOffset="39404">8636 8065 8161,'1'2'877,"0"0"-975,-1-2-1479,69-9 88,-42 3 1489,15-3 0,-3-1 0,-27 4 0,-2-2 0</inkml:trace>
  <inkml:trace contextRef="#ctx0" brushRef="#br0" timeOffset="39578">8869 7853 6210,'4'9'3466,"0"-2"-3102,-4-7-53,0 0 226,-15 87-545,9-31-248,-2-1 0,1 1-231,5-22 0,2-6-127,1 2-290,3 2 82,4-19 1,-3-7 0,1-3 0</inkml:trace>
  <inkml:trace contextRef="#ctx0" brushRef="#br0" timeOffset="39746">9059 7832 6792,'11'3'6051,"-2"-1"-5875,-25 49-232,4 3-1592,2-13 1,0 0 1566,5-8 0,2-2-137,2 24-3008,7-5 1820,-3-11 1537,7-14 0,-7-22 0,0-3 0</inkml:trace>
  <inkml:trace contextRef="#ctx0" brushRef="#br0" timeOffset="39929">9229 7705 10051,'6'12'983,"-4"18"0,-4 3-983,1-6-91,-2 14 0,1 0-399,2-9-247,0 8-220,2-17-106,2 3 0,-2-14 0,0 3 0</inkml:trace>
  <inkml:trace contextRef="#ctx0" brushRef="#br0" timeOffset="40199">9292 7726 8309,'49'14'-54,"0"-1"0,-5 0 0,-6-2 764,-9 1-1094,-10-4 12,1 3-372,-10-1 162,-6-3-67,0 2 649,-5-5 0,0-1 0,0-2 0</inkml:trace>
  <inkml:trace contextRef="#ctx0" brushRef="#br0" timeOffset="40980">9059 7641 6025,'1'10'5463,"-1"-1"-4929,0-9 183,0 0-745,44-2-19,9-2-433,-18 2 0,1 1 452,-4-1 0,-1 0-134,26 0-247,-13 1-290,-1-1 1,0 0-587,5 0 691,7-1 335,-31 1-637,-17 0 230,-3 0 666,-14-2 0,7 2 0,-9 1 0</inkml:trace>
  <inkml:trace contextRef="#ctx0" brushRef="#br0" timeOffset="41198">9250 7324 6218,'14'-2'5715,"-2"0"-5488,-12 2-12,0 0-134,-11 48-279,6-24-895,-2 7 1,1 0-72,2-6-325,2-3 1489,0-5 0,2-7 0,0-5 0</inkml:trace>
  <inkml:trace contextRef="#ctx0" brushRef="#br0" timeOffset="41596">9208 8086 8052,'8'4'2943,"-1"0"-2688,-7-4 534,0 0-713,66-8-138,-8-2-722,-8 3 1,0 0 710,-14 0 0,-2 0-190,1 0 0,-2 0 430,16-2-622,-11 3 0,-3 0-1124,-6 3 594,2 0-1,-25 3 986,-7 1 0,1-1 0,0 2 0</inkml:trace>
  <inkml:trace contextRef="#ctx0" brushRef="#br0" timeOffset="41838">9271 8318 6112,'-5'-5'943,"0"0"1024,5 5-2032,55-1 63,-24 0 459,5 0 1,3 0-701,20 0 170,-19 10 577,6 1-468,-28 9 146,-12 12-176,-3-4-71,-8 25-2673,-8-1-812,1-11 3550,-1-6 0,11-29 0,1-3 0</inkml:trace>
  <inkml:trace contextRef="#ctx0" brushRef="#br0" timeOffset="42135">9779 7641 13333,'7'1'549,"-2"-1"-658,-5 0-232,75 2 43,-40 0 166,11-1 1,0 3-295,-8 7 337,-14 9 215,-4 1 145,-16 5-19,-11-3-123,-6 3-73,-7 2-56,-3 1 0,-2 4 0,1-1 0,3-7 0,3 0 0,0 0 0</inkml:trace>
  <inkml:trace contextRef="#ctx0" brushRef="#br0" timeOffset="42430">10308 7599 11345,'14'11'1333,"-3"-2"-574,-11-9-42,-12 81-765,4-24-454,0-5 1,0 2 104,4-19 1,1-5-111,1 0-36,1 4-388,6-18 813,3-8 118,6-3 45,4-10-3049,17-9 3139,-3 0 19,13-7 40,-15 9 0,0-1-336,13-4-49,6-3-1055,-29 13 280,-16 5-277,-7 1 1243,-19 4 0,12-3 0,-11 3 0</inkml:trace>
  <inkml:trace contextRef="#ctx0" brushRef="#br0" timeOffset="42583">9969 8276 7450,'-23'10'3021,"-7"27"1,4 9-2994,15 3-394,-8-2 0,1 2-373,16 9-59,5-29-275,1 3 1126,10-29 0,-9 1 0,6-11 0</inkml:trace>
  <inkml:trace contextRef="#ctx0" brushRef="#br0" timeOffset="42947">10097 8276 9687,'4'13'1274,"-3"22"0,-3 7-1217,0-12 1,0 1-883,-1 17 1,0 3 814,-1-5 0,1-4 512,-1 3-476,0-13 1,-4-3 57,-20-2-241,3-6 223,-13-20-483,6-25 81,10-3-192,10-24 0,8-8 323,11 20 1,3 1-109,-1-19 1,5 2 243,11 14 1,4 8 731,6-4-714,5 7 1,4 3 51,-4 10 1,1 2 103,-2-2 0,1 3 345,2 5 1,-5 3 294,-1 4 526,-1 22-792,-18-3-56,-10 22-115,-13-7-115,-3-4 1,-2 1-149,-8 15-150,-2-3 0,-2 2-1107,5-15 1,1-2-126,-1 2 0,1-2-934,-7 4 2418,15-25 1,4-2-1,2-3 1</inkml:trace>
  <inkml:trace contextRef="#ctx0" brushRef="#br0" timeOffset="43097">10372 8382 7926,'16'5'6032,"-2"0"-5931,-14-5-174,40 67-61,-22-34-490,1 2 0,5 8 0,-5-5-2716,2 11-2281,1 2 5621,-15-29 0,-7-19 0,0-3 0</inkml:trace>
  <inkml:trace contextRef="#ctx0" brushRef="#br0" timeOffset="43830">11134 7768 3422,'13'9'2773,"-2"-2"116,-11-7-1934,0 0-955,58-4-384,-19 1 1,2 1 8,5-2 0,1 1-262,-2 1 1,-6 0-633,-5 1 782,-9 1-1065,-10 0 449,-8 0 182,-10 3 921,-22 6 0,14-3 0,-14 2 0</inkml:trace>
  <inkml:trace contextRef="#ctx0" brushRef="#br0" timeOffset="44452">11282 7874 7268,'-9'-9'2024,"1"2"-1522,8 7 1418,0 0-1575,19 39-228,2-29-90,14 6 0,5-3-123,-8-17 1,0-4-45,6 0 0,0 0-1571,13-5 1302,-25 7 8,-6 1-108,-8 2 769,-35 13-106,3 0-61,-28 11-40,14-5-286,2 1 269,4-1-25,-3 11-42,16-6 34,0 3 1324,18-10-1324,5-6 89,8-1-83,6-1 92,36-1-149,0-2 170,-23-2 1,0 1-313,-1 0 0,-3 0-174,2 1 98,1 4 330,-23 12 457,-24 3-140,-5 5 11,-21-3-112,5-6 19,-2-1-24,1 0 122,-10 5-346,4 3-107,8-5-45,11-1-70,19-13 53,2-1 79,5-1 45,16-2 41,39-4-518,-8-2 452,-15 1 1,1 0-192,18-2 138,-17 3-208,13 8 369,-35 7 29,-1 5 55,-23 6 46,-5-3-29,-7 5-36,-3 0-95,3 0 0,0 1-152,-5 18-1358,-4 7 1378,21-21 300,11-10-299,4-8-74,25-2 20,3-18 81,7 0 45,-7-10 227,-11-3-109,-11 4-1,-2-3-145,-30-14-271,4 15-474,-19-16-465,10 18-2452,3 1 3690,-2-6 0,12 11 0,1-2 0</inkml:trace>
  <inkml:trace contextRef="#ctx0" brushRef="#br0" timeOffset="44720">11980 7832 12022,'5'11'308,"-1"-2"-352,-4-9-276,60-11-1007,-6 9-83,-15-3 1,0 1 1191,7 9 788,-33 1-506,-8 4 118,-3 1 283,-19 13-294,-15 6-1786,-7 1 1268,-6-1-398,12-11-178,3-2-682,5-2 1605,2-2 0,12-7 0,3-1 0</inkml:trace>
  <inkml:trace contextRef="#ctx0" brushRef="#br0" timeOffset="44834">12065 8022 6428,'43'-4'3400,"-1"0"1,13 2-3387,-13-6 0,-2-1-4497,3 3 4329,-1 1-235,-3 1-1445,10 3-904,-25 4 2913,-1 4 1,-22-2 0,-6 1-1</inkml:trace>
  <inkml:trace contextRef="#ctx0" brushRef="#br0" timeOffset="45181">12086 8340 8536,'11'4'1952,"-3"0"-1907,-8-4-45,0 0-504,106 0 56,-66 0-33,-1 0 0,7 0 0,-11 2 344,-11 3 539,-7 11 88,-9 0 140,-8 6 1276,-31 16-1712,1-4-267,-12 7-98,18-14-246,13-10-138,6-2 798,3-2-1262,15-1 1291,4-5 156,7-5 118,-1-8 109,-8-4-11,-2-1-47,-3-1 479,0-11-1045,-10 1-303,-2 0-1003,-19 6 124,3 12 1151,-13 7 0,-1 2 0,12-2 0,-25 8 0</inkml:trace>
  <inkml:trace contextRef="#ctx0" brushRef="#br0" timeOffset="45732">12256 9165 11020,'-4'18'1879,"1"-4"-1704,-15 12 0,-6 1-846,2-6 715,-7 10 1,-2-1 90,-3-16 181,-8-5 132,-10-7 0,-9-7-211,9-7 0,-2-5 0,1 0-954,0 4 1,0 0-1,-2-5 732,3-5 1,-4-6-1,3-1 1,6 2-37,10 5 1,6 1-1,-4-6-90,-1-4 1,-4-6 0,-1-3 0,2 0 0,4 1-337,4 0 1,5 1 0,1 0 0,-2-2 465,-5-6 0,-2-3 0,2 1 0,5 2 57,3-3 1,4 2-1,4 3 81,2-1 0,3 2-960,2 4 1,2 1 863,2 5 1,3-2-163,12-16 0,11-2 5,6 14 1,8 1 0,0 0 59,-5 0 1,0 1 0,6 1-17,7 3 1,7 0 0,1 3-1,-5 4 99,-8 5 1,-3 5 0,5-2 61,5 0 1,7-2 0,3 0 0,1 2 0,-1 2-44,-5 5 1,0 2 0,0 2 0,1-1-1,-1 1-32,0-3 0,0 0 0,0 0 0,0 1 0,1 3-43,5 3 1,3 3 0,-1 1-1,-3 1 1,-6 2-28,-3 0 1,-6 3 0,1 1 20,12 2 0,2 1 0,-2 4-20,-2 2 1,-2 4-1,0 1 35,1 3 0,-1 2 0,0 1 0,-1 0 0,0 0 0,-3 2-1,-3 0 0,-3 1 1,-4 0-5,-1 4 1,-4 1 0,-2 1 0,-2 1-26,-4 1 1,-3 1 383,-2-2 1,-6 6-357,-9-1 0,-6 9 1,-2 4-1,-1-2 1,0-6-112,1-4 1,-1-4-1,-3 5 129,-2-1 0,-3 7 1,-1 3-1,-2-1 1,0-5-1,-1-8 40,-14 9 0,-3-7-9,5-5 1,-2 1 0,-6-1 73,-2-7 0,-6-1 0,-1-2 1,3-3 6,3-1 1,2-3 0,-3 1-50,-5 1 0,-6 2 0,0-1 0,5-5-31,7-6 1,3-3 0,-1-1-48,-1 0 1,-1-1 0,1-1-120,-1-1 1,0 0 0,0-2 79,1 1 1,-1-2 0,1 0-143,-17-1 1,-3-5-757,18-2 0,-3-3 1,1-3-1,3-2 936,1-6 0,3-4 0,1 2 0,-6 4 0,0 1 0,9-2 0,14-7 0,0 1 0</inkml:trace>
  <inkml:trace contextRef="#ctx0" brushRef="#br0" timeOffset="46831">8255 9631 11488,'11'10'360,"34"-7"0,24-8 0,-4 0-2752,-11 2 1,3 0 2524,-10-1 0,7 1 1,3-1-1,-1 0 1,-4 2-67,8 0 1,-5 0-1,10 2 17,-19 1 1,5-1 0,5 2 0,2-1 0,1 1-1,0-1 1,-3 1 0,-4 0-173,0-1 0,-4 1 1,-1 0-1,0-1 0,5 1 1,6 1 107,-13-1 0,4 0 0,3 1 0,3 0 1,3 0-1,1 0 0,1 0 0,0 1 0,1-1 1,-1 1-1,-2-1 0,-1 0 0,-3 0 1,-3 0-168,9 1 0,-3-1 1,-2 1-1,-1-1 1,-1 1-1,0-1 1,1 1-1,1-1 1,2 1 139,-5 0 0,3-1 1,0 1-1,2-1 1,-1 1-1,1 0 0,-1-1 1,-1 1-1,-1-1 1,-1 1-1,-2-1-15,12 0 0,-1 1 1,-1-1-1,-2 0 1,-2 0-1,-1 0 1,-4 0 10,4-1 0,-4 0 1,-2 0-1,0-1 1,-1 1-93,11 0 0,-1 0 1,0-1-1,-2 0 59,-5 0 0,-1 0 0,1 0 0,1-1-43,-1 1 1,3-1 0,1 1-1,-3-1 1,-4 0 89,6-1 0,-5 0 0,0 0 125,9 0 1,1 1 0,-12-2 185,-9-3 841,-32 0-1407,-6-1 1239,-5-3-2161,-3-4-2752,-23-8 4141,5 5 1,-2 1-1,16 9 1</inkml:trace>
  <inkml:trace contextRef="#ctx0" brushRef="#br0" timeOffset="46998">13483 9779 15408,'13'8'-498,"-2"-2"-1869,-11-6 1355,0 0 1,0 0-1</inkml:trace>
  <inkml:trace contextRef="#ctx0" brushRef="#br0" timeOffset="49383">2053 4889 6218,'-10'-5'3111,"3"0"-2893,7 5 1387,0 0-1533,-16 2 26,6 0 225,-17 6 1,-5 4 29,-11 6-402,12-5 0,-1 2 189,1-1 0,3 0-1338,-7 5 1201,-9 6-111,18-5 0,0 2 55,-12 18 48,14-16 1,1 1-32,-1 14 36,10-11 19,3 0 204,2-1-204,-4 18-13,6-11 2,-1 7-2,6-19 1248,2-10-1245,0-1 474,15 4-405,3-5-69,10 3 64,10-6-20,-9-4-53,12 0 16,-6-3 1,3-2-13,-4-2 1,2-1-444,7 1 1,0-2 440,-9-1 1,0-2 3,0-2 0,0-1-1,16-6 23,-3 0 0,1-3-18,-17 6 1,-2 0 7,8-3 0,-2 0-18,13-10 0,2-2 0,-13 6 10,-1-2 0,3-3 44,-8 4 1,0-1-289,0 0 0,0 0 264,-4 1 1,-2 2 17,0-3 50,-1-1-40,-6 3 1,1-3 39,9-19-67,-11 18 0,-2 0 70,3-13-51,-6 0 40,-3 9 121,-3-2 1,0-3-149,-3 2 0,-2 0-55,2 1 1,-1-1-8,-1-7 1,-1 3 837,0 1-811,0 8 0,-1-3 54,-2-1 1,-1 1-77,-2-15 20,-2 13 1,-1 5-22,-2 8-5,-7-6-15,-5 8 0,-2 0-1006,-4-1 1020,3 1 0,-2 2-41,-9 1 42,9 4 8,0 1 1,-4 0-66,1 4 0,0 0 12,0 0 0,-2 0-422,-11 2 0,0 2 377,-7 1-146,18 2 0,-5 0 274,-9 3 1,-5 0-1,5 1-38,10-1 0,-1 0-15,-15 2 0,-7 1 0,9 0 1295,0 4-1325,19-3 1,-4 2-48,-8 6 1,-4 3-1,5 0-236,8-4 1,0 1 345,-15 8 0,-6 3 0,9-3 773,-2 10-814,3 2 1,-1 5-32,13-5 1,2 2 50,-2-1 0,2 1-3,5 5 1,5-3 41,6 1-31,-1 10 1,1 4 15,6-21 0,1 1-4,-4 12 0,0-1-823,1 7 806,6-17 0,3-2 598,6 22-584,8-27 0,3 1 47,7 26 15,4-24 0,2-5 24,5-2-94,15 4 110,-8-14 0,3-4-113,0-3 0,1-1-554,9 2 0,1-2 551,-8-5 0,1-4-7,4-2 0,5-4-127,-12 1 1,4-3-1,2 0 1,-3 0 19,5-1 0,-1 0 0,1-1 45,7-2 0,0 0 0,-7 0-175,-8 2 0,-8 1 52,-5 1-233,-1-1-3057,-18 3 3482,-7 4 0,0 0 0,-4 4 0</inkml:trace>
  <inkml:trace contextRef="#ctx0" brushRef="#br0" timeOffset="51051">4000 6943 6199,'-15'-6'4507,"3"1"-3563,12 5-572,0 0 634,-72 7-547,34-2 1,-3 0-1233,-13 0 0,-2 1 872,9-2 1,3-1-19,-9-1 34,-3-2 55,4-4 1,-4-4-2,0-8 1,0-2-576,-1 3 0,3-6 353,18-1 0,2-5 0,7 1 4,10 2 0,4-5-160,0-13 0,3-10 0,6-1 50,8-2 0,7-2 1,0 0-518,-5 1 0,1 0 0,2 0 625,7-2 1,4 1 0,-1 7 5,0 6 1,1 5 20,0-1 0,4 0 40,6-3 1,4-3 0,4 2 19,-6 11 1,2 2-1,2-1 1,-2 1-15,0-1 1,-1-1-1,0 1 1,4 2-2,6 0 0,5 0 0,-1 3 0,-6 4 395,5 0 1,1 4-406,-2 2 1,5-2 0,4 2 0,-3 2-26,-4 5 1,-1 2 0,1 1 0,-1 0-327,0-2 1,0 0-1,0 0 1,2 3 309,5 2 1,3 2-1,-2 1 1,-6 2-3,3 1 0,0 4-20,-1 1 0,6 2 0,2 3 0,-5 0 25,-2 2 0,-3 2 0,2 2-318,2 1 1,4 3 0,-2 0-1,-4 0 342,-5 0 0,-5 1 1,-1 1-1,-2 0 0,-2 1 1,-4 0-15,1 3 0,-2 3 13,0 5 0,1 5 1,-3 3 79,-3 3 0,-4 2 0,1 0-74,1-1 1,0 0 0,-4 2 14,-5 9 1,-6 2 0,-5-6 0,-6-11 1,-4-2-1,-1 14 0,-6 3 72,-10-7 1,-6 1 0,1-4-60,0 1 0,-1 0-13,6-12 0,-3 3 0,0-1 1,2-5 17,-8 8 1,1-5-11,-1 1 1,-1 0 30,2-4 0,-1 1 1,-4 0 7,3-4 0,-2 0 0,-2 1 0,-2-1 6,1-3 1,-2 0 0,-2 0 0,0-1 0,2 0-165,-3 1 1,1-1 0,0-1 0,0-2 105,-1-3 0,1-2 1,-1-1-1,2-4 34,-4 0 1,1-3 0,-3-1 165,5-3 0,-1-1 0,-2-1 0,0-1-222,-4-1 0,-2-1 0,1-1 0,2-1-35,-7 1 0,3-2 0,1-6-55,-3-11 0,1-6 0,9-1 103,15 4 1,5-5-56,-8-12 1,0-8-1,8 0-111,11-10 0,7 0 131,-5-1 0,7 1-99,16-6 0,10 7 438,13 6-824,-2 21 0,10-3 0,2 1 0,-6 5-107,-1 3 0,0 1 112,12-6 1,6-2-1,-7 7 511,-13 9 0,-5 4 0,1-1 0,2 0 0</inkml:trace>
  <inkml:trace contextRef="#ctx0" brushRef="#br0" timeOffset="52083">7451 7853 6554,'-9'-8'4586,"2"2"-3995,7 6 1409,0 0-1586,0 17-108,4-4-21,3 17-80,4-5-14,2 1 1,1 2-181,14 21-292,-12-19 0,1-1 281,10 9-134,-2-7 27,-7-11-1004,10 4 562,-15-16-93,1-1-64,-8-8-220,-1-3-1689,4-12 1136,-2-2 1479,3-8 0,-7 14 0,0 3 0</inkml:trace>
  <inkml:trace contextRef="#ctx0" brushRef="#br0" timeOffset="52283">7768 7938 287,'6'7'5521,"-2"-1"-2451,-4-6-1644,0 0-808,-35 54-470,15-19 1,-1 5 0,-1 0-181,1-5 1,0 0 0,-1 3 34,0 3 1,-2 5 0,1-2-1,3-6-3,0 0 0,0-2-71,-6 10 0,-3 5 1,1-3-647,-2 4 0,1-2 392,-1 2 0,1-3-683,8-13 0,6-7 677,8-16 331,8-28 0,0 8 0,4-18 0</inkml:trace>
  <inkml:trace contextRef="#ctx0" brushRef="#br0" timeOffset="52684">7451 7430 7333,'10'1'4135,"-1"0"-2584,-9-1-1271,0 0-218,16-5-59,-4 0-3,14-7 45,16-21 11,-24 19 6,15-16 2,-31 27-27,-1 2-1105,-1 0 1068,0 6 20,0 1 195,0 8-8,1 3 138,4 15-230,9 21-375,-2-9 206,7 9-565,-7-29 149,1-2-3550,-1-5 4020,6-3 0,-10-7 0,4-2 0</inkml:trace>
  <inkml:trace contextRef="#ctx0" brushRef="#br0" timeOffset="56419">16806 5927 5676,'13'4'4497,"-3"-1"-3199,-10-3-321,0 0 179,1 17-977,0-3 132,-1 19 198,-6 21-295,-1-14 1,-2 9-177,0-5 1,-3 8 0,0 3-1,-1 0 1,1-5-1045,-1 7 1,1-3 0,-1 4 1004,1-7 1,-2 5-1,0 0 1,1-2 0,2-7-13,1-4 1,2-5 0,0-1-24,-3 20 1,0-1 35,1-5 0,1 5-2,4-11 1,-1 7 0,0 3 0,1-2 0,0-6-566,1-3 0,0-5 1,-1 5 566,1 11 0,-2 8 0,1-2 0,1-8 2,1-1 1,0-5-224,0 11 0,-1 1 186,2-17 1,-1 0-1,1-2 31,-1 9 0,1-4 4,-1 14 6,3-41 2297,0-6-2258,0-4 187,2-4 26,7-2 2267,2 0-2243,25 0-228,-4-1 55,7-4 1,15-1 0,4-2 0,-7 1-1291,8-1 0,1-1 1201,-14 2 0,6-1 0,2-1 1,-1 1-1,-5 0 9,5-1 0,-5 0 0,1 0-767,6-1 1,1 0-1,1 0 738,-12 2 0,0 0 0,2 0 0,3 0-255,-4 0 1,2 0 0,2 0 0,2-1 0,2 1 0,1 0 228,-3 0 1,3 1 0,1 0 0,2 0 0,0 0 0,0 0 0,-2 0 0,-1 0-142,-1 0 0,-1 0 1,-1 0-1,0 0 1,-1 0-1,2 1 1,0-1 119,6 1 1,2-1-1,1 1 1,-1 0 0,-1 0-1,-2 1 1,-4 0-83,1 0 0,-3 1 0,-2 1 1,-3-1-1,-1 1 7,13-1 1,-5 1 0,5-1 20,-11 0 0,6 1 0,-1 0 0,-2-1 0,-7-1-1137,14-3 1,-6-1 563,8 4 1,-12-8 1025,-32-29 0,-20 27 1,-11-15-1</inkml:trace>
  <inkml:trace contextRef="#ctx0" brushRef="#br0" timeOffset="58985">17844 5990 10569,'4'1'1532,"-1"1"17,-3-2-1151,135-8-333,-96 7 0,0-1 1,3 1-912,6-1 0,5-1 1,1 1-1,-4 0 846,2 1 0,-2 0 0,0 0 86,8 1 0,0-1 0,2 2-365,-13 0 1,1 0 0,1 1 0,6-1 230,-6 1 0,5-1 0,4 0 0,0 1 0,0 0 0,-3-1 0,-4 1-331,12 0 1,-6 1-1,0-1 1,3 1 327,-10-1 0,5 0 0,1 0 0,-2 0 0,-4 0 1,-6 0-313,19 1 0,-8 0 259,-2-1 1,1 0 359,-8 1 1,2-1-1,-2 1-266,2-2 1,-3 1 44,5 0 0,-5 0 1792,-9-1-1819,-28-1 46,-2 0 2679,3-1-2851,-5 1 1187,1 0-1151,-4 0 427,-1 0-350,6 5 5,-2-2 8,5 5 45,0-1-53,-3-3 6,4 5 39,-6-5-37,4 2 1,-5-3 128,1 1-22,-1-2 173,-1-1 1039,0 1-1478,-1-2 53,1 0 269,4 0-166,-1 0-2,2 0 5,-4 1-2,-1-1 5,0 0-154,1 0 141,1 0-211,9 0 123,-3 0-22,20 0 62,1-1 44,1 0 1,-3 0 5,-14 1-171,13 0 118,-10 0 58,4 0 40,-14 0-9,-7 0-128,-1 0 439,2 12-266,1 13 141,0 32-141,0-5-262,-3-20 1,0 0 183,-2 14 42,-1 5 9,-3 1 1,0 7-32,2-15 1,-1 2-1,1-1-761,0 0 1,0 0 0,1 0 737,-1-2 0,2 0 0,-1-1-6,3 7 1,0 1-350,0-7 1,0 2 0,0 2 319,1 7 1,0 2-1,0-2 23,-1-8 0,0-2 0,1-1-507,0 16 1,1-7 506,-2 3-336,-4-3 0,-2 2 318,2-12 1,-1 0 28,-2 8 0,0-2 1546,-2 7-1539,5-24 1034,3 2-1017,-1-2 1790,2-7-1768,-1-10 488,0-7-528,1 2 82,-5 11-23,-1 3-58,0 1 2,-1-3-2,5-11-6,-1-3 0,1 0-8,0 0-645,1-3-2,1-1-1686,-1-2 2341,-2-9 0,1 6 0,-1-7 0</inkml:trace>
  <inkml:trace contextRef="#ctx0" brushRef="#br0" timeOffset="59886">16785 5948 6711,'11'0'3248,"-2"0"-2439,-9 0 807,0 0-1154,-27-36-308,12 16-37,-3-3 1,-1-3 179,-6-5-224,6 7-118,-1-2 1,0 1-91,-1-2-6,1 0 1,0 0-78,3 1-62,-3-7 36,8 14-1055,0-2 1299,6 10 0,0 0 0,6 10 0</inkml:trace>
  <inkml:trace contextRef="#ctx0" brushRef="#br0" timeOffset="60303">17822 6117 6812,'-10'-4'2690,"1"1"-2124,9 3 2130,0 0-2460,21-53-46,-6 31-126,7-14 1,6-2-319,8 13 1,3 2-630,-5 2 0,1-1 0,-1 0-753,13-6 0,-3 1 471,-2 2 0,-6 2 1165,-6-3 0,-16 14 0,-4 0 0</inkml:trace>
  <inkml:trace contextRef="#ctx0" brushRef="#br0" timeOffset="61086">20214 7980 11378,'-15'-5'709,"3"1"-303,12 4 507,0 0-705,-68 44-2000,34-19 1971,-11 6 1,0 1 254,4 1-578,6-5 0,-6 6 1,4-4-607,10-6 0,1-1 509,-9 6 0,-4 2 0,11-3-2746,9 1 2380,13-10 0,1-3 0,9-11 0</inkml:trace>
  <inkml:trace contextRef="#ctx0" brushRef="#br0" timeOffset="61335">20638 8170 12638,'7'7'1048,"-2"-2"-706,-5-5 58,0 0-1265,118 80 142,-78-51-149,3 1 0,8 7 1,-14-8 871,-22-9 0,-4-4 0,-9-7 0</inkml:trace>
  <inkml:trace contextRef="#ctx0" brushRef="#br0" timeOffset="61987">17314 4657 8608,'1'36'748,"-1"0"1,1-4 0,-7 2-206,-21 13 1,-13 6-1,5-6-1751,12-13 1,-1 1 1198,-2 1 1,-4 8-1,1-2 1,5-9-49,-4 10-357,3-5-1245,-7 8 1659,6-20 0,4 1 0,11-23 0</inkml:trace>
  <inkml:trace contextRef="#ctx0" brushRef="#br0" timeOffset="62188">16870 4805 12395,'7'2'966,"-2"0"-254,-5-2-122,0 0-153,55 96-440,-27-53-1049,-5-6 0,4 8 1,-3-8 961,10 6-285,0 0-1298,-2-4 0,3 2 1673,0 0 0,0 0 0,-5-6 0,-2-3 0,-7-7 0,1 0 0</inkml:trace>
  <inkml:trace contextRef="#ctx0" brushRef="#br0" timeOffset="62586">17145 6033 6966,'7'8'5283,"-2"-1"-4731,-5-7 451,0 0-698,-2 41-154,0-14-2236,-1 11 0,-1 3 2085,-2 1 344,0-1 0,0 4-645,1-10 0,1-1 34,-1 0 1,0 0-1375,-5 24 1077,2-34 0,3-6 0,-1-9 0</inkml:trace>
  <inkml:trace contextRef="#ctx0" brushRef="#br0" timeOffset="62804">16997 6329 9670,'1'10'1039,"1"-1"1229,-2-9-2133,8 47 117,4-14-197,-6-2 0,5 1 71,18 0 0,3-6-45,-1-7-802,1 1 1,1-6 801,-2-18-78,1-5-473,1-10 0,2-5-968,-1-7 0,-1-1 644,2 1 0,-2 0-1517,-7 1 1,-5 3 2310,-7 2 0,-7 14 0,-3 1 0</inkml:trace>
  <inkml:trace contextRef="#ctx0" brushRef="#br0" timeOffset="63356">18415 6879 10499,'11'8'2114,"-1"-3"-1326,-10-5-839,0 0 362,-93 32-311,56-3-15,-2-4 0,-7 5 0,9 0 12,18-3 1,5 5-830,-7 11 0,-3 12 0,1 1 1,3-9-1585,3-6 0,0 0 2416,0 2 0,-4 9 0,1-3 0,6-14 0,5-8 0,-3 0 0</inkml:trace>
  <inkml:trace contextRef="#ctx0" brushRef="#br0" timeOffset="63536">17780 7387 12252,'7'7'-102,"28"-5"0,8-5-918,3 0 87,-5-1 0,8 1 1,3-2 932,-8 1 0,4 0 0,-2 0 0,-5 1 0,8-1 0,-1 1 0,-3-2 0,0 1 0,1 0 0</inkml:trace>
  <inkml:trace contextRef="#ctx0" brushRef="#br0" timeOffset="63736">18881 7133 7013,'1'5'4998,"0"0"-4242,-35 5 1,-13 3-757,14 5-2110,-16 0 0,1 4 2144,22 10 0,3 3 490,9-3 0,3 3-669,5-2 1,2 0-65,0 0 1,3 0-335,13 14-219,7-29 383,6-6 379,6-10 0,1-1 0,-7 1 0,23-6 0</inkml:trace>
  <inkml:trace contextRef="#ctx0" brushRef="#br0" timeOffset="63939">19367 7197 5058,'-10'-9'3173,"2"2"-1761,-21 16 0,-6 10-1351,13 0 1,0 3-92,-11 6 0,-5 3 0,5 3-568,-1 12 0,6 1 260,4-7 1,1-1-51,6-9 0,0-4-1568,-9-4 1956,-1-13 0,6 0 0,6-11 0</inkml:trace>
  <inkml:trace contextRef="#ctx0" brushRef="#br0" timeOffset="64087">18987 7197 12549,'6'7'2294,"-1"0"-1919,-5-7 300,0 0-675,36 51-1068,-15-23 1025,4 7 0,2 1-92,1-2-1691,3-4 1,2 0 1825,8 3 0,-14-9 0,-3-4 0,-9-13 0</inkml:trace>
  <inkml:trace contextRef="#ctx0" brushRef="#br0" timeOffset="64287">19495 7154 12151,'7'8'1821,"-2"-2"-603,-5-6-924,0 0 36,81 96-3555,-57-50 3225,3-9 0,6 7 0,-10-2-62,-17-5 1,-10-1-613,-9 11 1,-8 3 673,-2-8 0,-5 1 0,2-3 0,1 1 0,-1-3 0,-7-7 0,1 1 0</inkml:trace>
  <inkml:trace contextRef="#ctx0" brushRef="#br0" timeOffset="64824">19981 8890 5448,'11'10'1655,"-2"-2"1106,-9-8-2809,0 0 1120,14 68-2604,2-24 984,-6-3 1,1-1-556,4-7-709,-8-24 2476,-1-3 0,-3-4 0,-1-1 0</inkml:trace>
  <inkml:trace contextRef="#ctx0" brushRef="#br0" timeOffset="64991">20341 8890 12708,'2'3'2050,"-41"27"0,-17 9-2050,34-18 0,-1 1-292,-15 9 0,-7 5 1,6 0 225,4 12 0,6-1-6,7-11 1,-3 3-1958,-3 2 0,-6 8 1,-1 0-1,6-10 1620,3-9 0,1-2 0,-5 12 0,-2 4 1,7-19-1,12-24 0</inkml:trace>
  <inkml:trace contextRef="#ctx0" brushRef="#br0" timeOffset="67254">18965 6287 9721,'4'7'2402,"0"-1"-2211,-4-6 738,0 0-665,-39 78-299,24-41 0,1 3-925,-10 13 0,1 1 922,9-15 0,4-4-141,1 2-421,-1-9-3060,1-2 2246,3-16 90,3-10 1324,8-12 0,-4 7 0,4-5 0</inkml:trace>
  <inkml:trace contextRef="#ctx0" brushRef="#br0" timeOffset="67504">18881 6562 7369,'6'-13'6200,"-2"2"-6164,-4 11-333,0 0 387,24 0-90,-11 13-6,33 19 6,-27-10 0,2 1 108,18 8 0,2-2-3146,8 3 3105,-16-17 0,-4-5 132,-13-9 70,-5-3-25,-1-5-292,-2-32 0,-2-9-114,0 6 81,-1-15 0,-3-1-342,-10 15-3305,-11-11 1914,7 28 2423,-4 5 0,14 21 0,1 0 0</inkml:trace>
  <inkml:trace contextRef="#ctx0" brushRef="#br0" timeOffset="67739">19495 6392 11230,'8'5'1582,"-1"-2"-1067,-7-3-198,0 0-317,-20 57-53,10-23 25,-4 15 0,0 4-2147,7-21 1,2 0 1731,-1 7 0,0-1-184,0 15-2,2-4-491,2-29-1016,1 2 2136,0-17 0,1-1 0,0-4 0</inkml:trace>
  <inkml:trace contextRef="#ctx0" brushRef="#br0" timeOffset="67940">19431 6604 7470,'5'10'2836,"0"-2"-1965,-1-66-1932,-3 31 1342,1-9 1,0 0 1224,-2 5-1190,0 12 185,0 0-501,0 12-224,1 3-163,9 2 235,2 1 87,12 0-16,0 1-20,4 0 57,1 3-119,12 9-16,1 22-1189,-9-4 1368,-8 13 140,-27-7 6,-7-10 917,-8 5-839,-21-10-224,4-7 0,-23-4 0,0-2 0,20-2 0,-5-3 0,1 1 0</inkml:trace>
  <inkml:trace contextRef="#ctx0" brushRef="#br0" timeOffset="68255">19960 6392 12280,'3'6'3341,"-2"-1"-3517,-55-4 94,27 7 47,-14 0 0,-1 5-303,3 31 199,22-16 0,4 0 103,-2 20 33,22-6-44,19-11 41,-3-6-21,-2-3 1,0 0 17,6 5 5,-8-4 0,0 0 4,-1 4-8,1 5 8,-13-9 126,-28-2-1485,-8-11 1,-4-2 367,4-2 0,-1-1-2216,-9-3 1,1 0 3206,-12-2 0,29 0 0,-3 0 0</inkml:trace>
  <inkml:trace contextRef="#ctx0" brushRef="#br0" timeOffset="69425">19960 9800 0,'-10'-8'1890,"3"1"568,-50-7-1957,25 2 396,-4-4 1,-7-4 0,3-3-562,0-8 0,3-2-676,6 7 1,-1-2 0,2 0 480,-9-13 0,4 0 38,9 7 1,1-1 23,0-2 0,2-1 197,2-2 0,2-1-182,2 0 0,3-1-219,3-2 0,3 1 117,2-1 0,2 0-846,3 2 0,5-2 693,10-3 1,5-4 0,1 4-1,0 3 1,4 1 76,1 7 1,7-3 0,1 1 0,-2 8-112,8 2 0,3 6 319,8-1 0,7 1 0,0 4-219,-3 8 1,0 3 0,3 3-325,-3 3 0,3 2 1,1 1-1,-2 1 292,-10 1 1,0 1 0,-1 1 0,1 5-20,10 6 1,2 5-1,-1 3 1,-7-1-16,-7-1 1,-5 0 0,1 6-56,3 5 0,3 5 0,-3 4 1,-8 0-33,-6 8 1,-8 1 0,-4 4 138,-5-5 1,-2 2-1,-4 1 1,-4-2 61,-4 4 0,-5-2 0,-8-1 165,-8-7 0,-6 0 1,-4-3-1,1-6-23,2-5 0,-2-6 1,-4-1 153,-10 3 1,-6 0 0,-4-2 0,2-5-112,4-7 1,0-4-1,-1-2 1,-2 0-408,1-1 1,-3-1 0,0-1 0,0 0 0,2-3 144,-2 0 0,2-1 0,1-3 0,-2-1-97,6-3 0,-1 0 0,-1-3 0,4 0 1,4 0 48,-1-1 1,6-1 0,-2-4-534,-1-2 0,-3-3 0,1-2 0,8-2-2612,-6-16 1,8-5 3192,10 10 0,3-1 0,3 2 0,4 0 0,5 3 0,8-12 0</inkml:trace>
  <inkml:trace contextRef="#ctx0" brushRef="#br0" timeOffset="70358">21357 9102 9001,'2'4'1859,"-1"0"-867,-1-4-822,-59 35-1436,41-20 1288,-15 6 1,4 1 469,25-8-492,2 7 262,5-8-262,3 6-3,3-11-8,3-1 736,1-1-728,3-2-70,1-2-442,17-7 386,-13-2 76,10-8-319,-18-13 81,-7 4-155,-2-26 119,-22 3 299,5 7 28,-12 4 537,5 21-229,8 6 202,-1 0-401,9 6-109,6 2 45,5 1 210,19 0-250,0 0-5,14 0-2,-5 1-15,1 1 0,2-1-36,10 2-281,-9-1 0,-2-1-329,-1 1-457,-3 0-485,-6-1 1605,-7-1 0,-9 0 0,-5 0 0</inkml:trace>
  <inkml:trace contextRef="#ctx0" brushRef="#br0" timeOffset="71306">21209 8996 4204,'5'2'2229,"-2"0"962,-3-2-2654,18 4 160,-10-2-515,15 4 490,-7-2-473,-1 0 926,19 3-1076,1-4 0,2-2-55,15 4-37,-3-4 0,-1-1 34,-10 0-55,12 0-54,-23 0-4150,7 1 3795,-16-1-45,2 2-247,-17-1-346,-3 0-57,-4 1-694,-3 1 1862,-13 1 0,12-2 0,-6 1 0</inkml:trace>
  <inkml:trace contextRef="#ctx0" brushRef="#br0" timeOffset="71775">21251 9144 11454,'-8'0'1658,"2"0"-1496,6 0 54,0 0-134,67 11-112,-31-8 1,1 0 1,12 3 0,3 0-468,5-4 0,-5-1-1962,-10-1 2060,15 0-904,-40 0 663,-11-2-125,-13-2 571,-7-1 75,-12-2 113,1 3-1797,-31 3 1984,19 3 182,-21 0 283,31 2 630,-4 2-703,9-2-23,-2 2 782,-3 12-1171,12-7 63,-10 24-160,20-19 3327,-1 12-3460,23-2 68,-4-12-47,17 7-125,12-16 18,-6-3-1624,15-3 1414,-12-2-814,-8-2 1,0 1 570,5-2-177,14-2-611,-30 6 645,-9 1-34,-2-1 153,-7 2 0,-2 0 0,0 0 0</inkml:trace>
  <inkml:trace contextRef="#ctx0" brushRef="#br0" timeOffset="71972">21421 9398 9435,'-12'-6'2411,"3"1"-1862,9 5-418,0 0-38,-3 22-60,9-12-24,1 17 72,35-16-81,-10-5-207,20 1-381,-1-6 143,-11-3-1492,11-2 1027,-17-1-5613,10-5 6523,-20 4 0,4-1 0,-25 5 0</inkml:trace>
  <inkml:trace contextRef="#ctx0" brushRef="#br0" timeOffset="72192">21548 9567 8517,'-4'-9'599,"2"1"-792,2 8-510,0 0 622,-60 32-2494,38-20 2573,-13 7 1,0-1-8,17-9 483,-2 0-1314,-31 7 19,21-8 413,-21 6 1,38-12-1,5-1 1</inkml:trace>
  <inkml:trace contextRef="#ctx0" brushRef="#br0" timeOffset="72556">21145 9715 7652,'1'-6'2086,"0"2"-2162,-1 4 76,33 6 336,-5-2-53,16 4 263,-10-6-384,-19-2-41,3 0-71,-7 0-44,12 0-51,-11 0 45,8 0-39,-8 1 39,-4-1 0,4 1 501,9 2-263,-7-2-25,30 1-213,-20-2 2,19 0 5,-2-1 0,0 1-9,6 0-26,-3 0 0,0-1-107,9 1-192,-15 0-357,15 0-671,-23 0 781,-8 0-1106,-13 0 759,-15 0 921,-3 0 0,2 0 0,3 0 0</inkml:trace>
  <inkml:trace contextRef="#ctx0" brushRef="#br0" timeOffset="72842">21696 9800 7999,'-19'-5'2223,"3"1"-1330,16 4-249,-62 29-462,42-18-101,-16 9 1,3 0-74,25-7-5,0 4 8,5-4-8,1 0-166,6 9 18,2-9-74,7 4-327,13-12 210,-2-2-448,23-12 521,-3-17 627,-8 3 45,-9-9-53,-23 15 36,-5 2-20,-5 2 9,-3 1-182,-7 2-558,-21-5-296,12 7-356,-15-2 1011,9 0 0,17 7 0,-5-4 0</inkml:trace>
  <inkml:trace contextRef="#ctx0" brushRef="#br0" timeOffset="73123">22056 9165 12070,'12'0'1448,"-3"-1"-1554,-9 1-337,0 0 336,62-3-611,-34 5 676,10-2 0,-2 2 108,-14 7-310,-4 2 54,-7 1 559,-23 21-341,-4-14-146,-9 2 1,-3-2-345,-8-5-350,-13 4-907,18-8 911,0 0 0,16-6 0,1 0 1</inkml:trace>
  <inkml:trace contextRef="#ctx0" brushRef="#br0" timeOffset="73239">22162 9335 4841,'2'8'3934,"0"-1"-1717,-2-7-2217,57-4-199,-27 3-1433,26-1 1,0 2-275,-23 3 2123,20 5 0,-48-4 0,-4 1 1</inkml:trace>
  <inkml:trace contextRef="#ctx0" brushRef="#br0" timeOffset="73572">21950 9567 10555,'4'3'73,"0"0"56,-4-3-222,72 6-111,-21 8 0,2 2-90,-4-8 0,0 3 385,4 8 0,-19 3-2647,-41 0 2685,-5 0-2154,-13 0 2117,3-6-92,0 0-67,3 0-6,3-1 189,4-2-444,3 6 320,8-9 2240,4 4-2277,12-12 3471,0 0-3423,16-7 293,5-11-170,-8 1-8,0-5-135,-19 5-137,-5 4-994,-1-10-1486,-8 6 1786,2-4 0,-3 9 0,4 4 0</inkml:trace>
  <inkml:trace contextRef="#ctx0" brushRef="#br0" timeOffset="73951">22754 9419 11446,'3'5'1909,"-2"0"-721,-1-5-1028,-58 10-194,36 0 11,-13-2 1,3 4-132,18 16 3,7-8-146,2 7-53,9-10-636,19 3 642,-3-11 55,16 2-66,-10-13-3471,0-4 3344,-1-4-11,-3-6 224,-4-2 731,-8-31-232,-8 22 268,-11-26-178,-1 37 80,-2-1 51,6 10 4090,3 2-4457,1 2-84,2 1-157,7 0 154,3-1 0,11-2-5,2 1-298,35-5 6,-20 5-100,-7 1 0,0 1-407,0 1-3897,-2 1 2644,-5 0 2060,-6 2 0,-8-1 0,-5 1 0</inkml:trace>
  <inkml:trace contextRef="#ctx0" brushRef="#br0" timeOffset="74090">22818 9588 12689,'-4'-8'381,"0"1"-362,4 7-3258,0 0 3239,93-24 0,-69 18 0,22-6 0,1 0 0</inkml:trace>
  <inkml:trace contextRef="#ctx0" brushRef="#br0" timeOffset="74241">23135 9313 9010,'8'6'3166,"-2"-2"-2712,-6-4-275,-26 67-260,15-35-168,-6 16 0,1 3-2414,9 2 1669,2-12-157,4-6 1151,8-27 0,-5-4 0,6-3 0</inkml:trace>
  <inkml:trace contextRef="#ctx0" brushRef="#br0" timeOffset="74406">23305 9398 10762,'1'3'3386,"0"0"-2383,-1-3-995,-39 54-1668,19-23 1608,-6 5 1,0 5-532,9-5 1,3-1-222,-4 10 333,6-11 1,1-1-2540,1 1 1095,5-13 1915,1-2 0,3-15 0,1-3 0</inkml:trace>
  <inkml:trace contextRef="#ctx0" brushRef="#br0" timeOffset="74577">23622 9250 13151,'0'7'1389,"0"-1"-1532,0-6-332,-34 56-918,16-20-563,-5 5 1,2 0-117,9-11 2072,1-5 0,9-20 0,-2-2 0</inkml:trace>
  <inkml:trace contextRef="#ctx0" brushRef="#br0" timeOffset="74924">23474 9525 8601,'-4'-8'3158,"1"2"-2713,3 6 314,0 0-468,44-17 32,-24 11 2,34-12-4288,-36 15 4285,-3 2 842,-1 1-906,-3 0-26,4 6-229,-7-2-3,4 6 6,-8 2 27,-2-2-33,0 5-8,-2-4-404,-19 11 270,5-8 3436,-16 7-3353,3-8 22,9-4-35,-3 0-26,13-5-154,4-1-17,3-1 269,5-1 118,4 0 122,17 0-192,-3-1-45,12 1-3496,19-5 3412,-20 3-224,19-3-887,-19 4 203,-11-1-383,2 1-406,-15 0 1778,-7 0 0,1 0 0,-2 0 0</inkml:trace>
  <inkml:trace contextRef="#ctx0" brushRef="#br0" timeOffset="75092">23326 9800 9993,'4'3'1981,"0"-1"-1220,-4-2-887,68 0-389,-17 0-991,7 2 1,-1 1-508,-7 0-207,-8 5 2324,-35-3 1,-4-3-1,-3 0 1</inkml:trace>
  <inkml:trace contextRef="#ctx0" brushRef="#br0" timeOffset="75293">23347 9970 8354,'14'5'2123,"-2"0"-1936,27-4 1,6-1-188,-9 7 19,15-4 1,0 5 607,-9 20-576,-15-6-51,0 9-65,-20-12-287,-22 7 16,0-12-359,-17 1-2387,0-12 3082,9-11 0,3 7 0,13-7 0</inkml:trace>
  <inkml:trace contextRef="#ctx0" brushRef="#br0" timeOffset="75490">23918 9462 13544,'40'9'-2604,"-1"0"1,-3-1 0,-9 0 2603,-20-3 0,-3-3 0,-4 0 0</inkml:trace>
  <inkml:trace contextRef="#ctx0" brushRef="#br0" timeOffset="75694">23791 9631 7605,'-4'0'1111,"1"0"770,3 0-1735,54-1 61,-30 1-1908,8-1 1,2 2 2333,0 10 283,-16-2-874,7 16 297,-21-10-339,-3 4-272,-6-5-2298,-18 9 809,6-10-448,-11 6 2209,14-14 0,7-2 0,2-2 0</inkml:trace>
  <inkml:trace contextRef="#ctx0" brushRef="#br0" timeOffset="75791">23897 9800 9063,'5'11'1803,"-2"-2"-1585,-3-9-2925,0 0-3258,61 29 5965,-33-21 0,5 7 0,-2-1 0,-18-14 0</inkml:trace>
  <inkml:trace contextRef="#ctx0" brushRef="#br0" timeOffset="75996">24384 9462 13355,'1'9'1812,"0"-1"-1162,-1-8 240,-19 82-1413,9-40 502,0-2 1,-1 8-1,2-6-694,-2 11 577,5-19 1,-1 0-35,-1 11-752,1-12 0,0-1-124,-3 5-330,-4 12-705,5-35 2083,-4-4 0,7-6 0,-2-1 0</inkml:trace>
  <inkml:trace contextRef="#ctx0" brushRef="#br0" timeOffset="78174">16806 5313 7999,'3'8'1047,"-1"-1"-854,-2-7 2481,0 0-2047,5 7 547,-1-6-877,3 6 0,-1-7-367,5 0-129,0-2-61,5 0-29,10-9 200,-2 0-21,14-7 31,-5 0 43,4-2-177,-1-4 0,4-4-919,2-5 0,1-2 1035,0 1 0,-1 0-1122,-3-1 0,-6 2 1017,-1-2-129,-13 9 0,0 0 84,0-4 29,3-9-174,-20 26-134,-1 4-104,-5 1 114,-9 2 516,-14 2 0,10 2 0,-2 1 0</inkml:trace>
  <inkml:trace contextRef="#ctx0" brushRef="#br0" timeOffset="78441">16827 4762 10662,'-8'-10'655,"1"2"-255,7 8 678,0 0-924,40 60-45,-17-23-73,2 5 1,7 9 0,-5-5-532,-7-12 1,-1-2 493,0 2 0,1 2 0,1-1-8,5 5 1,-1-3 5,-6-8 1,1-1-1,6 7 0,-1-1-89,9 7-933,-3-8 0,1-2-439,2 0 638,-7-5 0,-2-5 826,-8-14 0,-9-4 0,-2-1 0</inkml:trace>
  <inkml:trace contextRef="#ctx0" brushRef="#br0" timeOffset="79997">20066 8911 7999,'-1'-8'4597,"0"1"-2938,1 7-2071,0 0 286,-16-9-56,13 7 199,-13-9 8,14 9-25,-2-2-75,-2-2 75,-3-1 53,-1-2 45,-2-1 39,1 0-84,-6-8 9,7 9-9,-2-5-42,8 11-67,2 0 14,1 1 1089,1 2-994,4 4 9,0 0 36,4 6 11,2 2-11,1 3-45,2 2-8,1 1-45,0 1-106,6 13 100,-8-12-27,5 8-9,-9-13-3,-2-5-241,0 0 9,-2-5-829,1 0 456,-3-3-291,0 1-3962,-2-3 4903,-8-4 0,7 3 0,-7-3 0</inkml:trace>
  <inkml:trace contextRef="#ctx0" brushRef="#br0" timeOffset="81493">17759 4720 7584,'9'11'2025,"-2"-2"-2207,-7-9 84,0 0-149,110 1-661,-71 3 840,2-1 1,8 0 0,-13 4-33,-21 6 142,-2 7-42,-19-3 137,-38 24-83,9-14-49,4-5 1,-3 0 13,6-5 1,1-1-20,-12 6-35,12-5 0,2 0-3167,5 3 3202,4-3 55,15-4 111,8-7 422,6-1-350,9-1-84,4-2-148,7-2-6,3 0-413,5-5 0,2-1-335,12-2-452,-11-1 1,1 0 1199,-12-1 0,-4 1 0,1 1 0,6-4 0</inkml:trace>
  <inkml:trace contextRef="#ctx0" brushRef="#br0" timeOffset="81775">18309 4953 6829,'-7'-11'2556,"1"3"-2321,6 8-59,0 0-808,-15 51 599,18-36 33,-10 39 252,29-51-188,-5-1 17,6-4 87,-1-11-168,-9 2-64,3-8-17,-13 6 321,-2-5-296,-1 4 53,-2-3 6,-6 4-51,-7 2-86,-1 2-15,-4 4 23,5 3-156,0 2-312,1 0-282,1 3 28,1 3 0,6-2 0,1 2 0</inkml:trace>
  <inkml:trace contextRef="#ctx0" brushRef="#br0" timeOffset="83376">18584 4868 601,'9'11'980,"-2"-2"1982,-7-9-3055,0 0 770,-11 0-1033,5 0 895,-6 0-542,6 1 2045,3-1-2042,-1 2 3,2-1 11,-1 1-8,2-1 11,-1 0 531,1-1-542,1 1 39,-1 1-9,1 0 87,-1-1-16,0 0-74,-1-1-89,1 0-162,-1 0-183,-1 0 144,2 0-139,-1 0 0,2 0 1</inkml:trace>
  <inkml:trace contextRef="#ctx0" brushRef="#br0" timeOffset="83842">18584 4741 9757,'1'8'1411,"-4"12"-1201,-2 2-173,-3 7-37,-1-3 0,2-6-28,0 2 22,-1 1 1,1 1-2,1 5 0,-1 1-1803,0 3 1807,-4 26 91,8-37-88,-2-2-3,1-2-11,-1 6-115,3-10 20,0 2-316,2-11 1415,1-3-1354,1-1 339,2-1-2184,12-12 1215,-5 2 994,9-9 0,-13 11 0,-3 2 0</inkml:trace>
  <inkml:trace contextRef="#ctx0" brushRef="#br0" timeOffset="84733">18521 4826 6400,'1'9'247,"0"-2"-130,-1-7 4198,0 0-3979,4-1-165,-3 1-160,3-1 860,-12 23-768,-1 5-111,-5 12 8,2 10-1299,8-20 1290,0 8-2982,3 4 2985,1-17-179,2 9 104,0-21 36,3-3 45,0-2 842,2-2-805,0-2 3218,18-1-3499,5-10 172,6-1 55,6-17 17,-19 5 3,6-10 114,-15 5 63,-6-6 1,-1-1 276,0-2-312,-3 1 1,-2 2-39,-6 14 2,-1-1-20,-8 8-360,-11 0 120,3 4-177,-17 2 166,17 5-74,-6 2-262,10 1-2481,-9 11 1436,13-5 1543,-6 7 0,16-12 0,1 0 0</inkml:trace>
  <inkml:trace contextRef="#ctx0" brushRef="#br0" timeOffset="85077">18902 4784 6675,'10'4'5938,"-1"-1"-6100,-9-3 106,0 0 61,-7 52 68,1 5-73,1-17 0,0-1 0,2-6 0,-1-1-8,1 16-1027,1-14 973,0 8-83,4 3 8,-1-24-50,2 12-2078,0-28 1315,0-3-136,2-3 302,3-9 1,-4 6 0,2-6 0</inkml:trace>
  <inkml:trace contextRef="#ctx0" brushRef="#br0" timeOffset="85428">19219 4868 8072,'8'6'2478,"-2"-1"-2014,-6-5 231,0 0-261,-53 32-216,26-16-74,-15 9 1,-1 1-510,8-6 466,-9 7 45,3-2-137,16-9-43,-2 2-64,19-13 34,7-3 39,1 0 636,10 4-457,1-2 107,12 6-1,-1-3-114,5 2-65,3 0-11,4 0 72,3 0-169,9 0 1,1-1-81,4 0-78,-6-1 1,-1-1-1111,-7-1 371,-13-2-204,-2 0 1128,-17-2 0,-3-1 0,-3 1 0</inkml:trace>
  <inkml:trace contextRef="#ctx0" brushRef="#br0" timeOffset="86680">17590 5461 10029,'15'0'1464,"-2"0"-568,19 1 0,5 0-724,7-1-1372,8 1 1,4 0 1202,-19-1 0,-1 0 19,5 0 1,2 0-1,5 0 1,1 0-23,4-1 0,1 0-23,2-1 1,5-1 11,-17 0 0,7 0 1,2-1-1,-2 0 1,-3 0-924,7 0 1,-4 0 0,4 0 919,-7 0 0,4 0 0,2 0 0,-2 0 0,-6 0 10,-2 1 1,-4 0-1,1 1-25,11-1 1,2 0 0,-3 1-7,5-1 0,-3 1-41,-11 1 1,1-1 0,-3 1-73,12 1 0,-7-1 209,1 1 174,10 0 174,-53-1 442,-2 1-1447,-7-1 3280,0 0-2984,-5 0 708,1 1-518,0 0 110,0 0 34,-1 0 131,-6 0-92,6 0 36,-5 0 73,9 0 53,-6 1-173,0 1-6,-8 0-3403,-2 1 3348,-13 1 1,-4 1-2,-17 0-341,8 0 1,-4-1 366,-1-1 1,0 0-490,11-1 0,-2-1 503,-12 1 1,-5-1 88,8 0 1,-4-1 0,2 0-413,6 0 0,1-1 1,-1 0 318,5 0 1,0 1-1,-1-1 1,1 0 203,-16-1 0,1 0 0,5 0-237,1 1 0,3-1 12,6 1 0,-2-1 0,3 2 48,-1-1 0,1 1 244,-17 0 0,3 0-25,26 0 0,2 0-282,-11 0 0,7 0 282,25 0-318,13 0 1506,9 0-1276,19 0 1,7 0-150,3 0 0,2 0 390,10-1 0,2 1-409,-4-1 1,1 0 0,-11 0 0,1 0 0,0-1 4,8 1 0,6 0-77,-11 0 1,10 0 0,5 1-1,0-1 1,-2 1 0,-8 0-876,8-1 1,-7 1 0,6 0 805,-10 0 1,5-1 0,3 1-1,0 1 1,-5-1 0,-6 0-573,1 1 1,-6-1 0,0 1 81,18 1 0,-1 0-92,-5 0 0,-2 0 274,-6 1 0,-2 1-231,-8-2 1,-1 1 265,22 3 1,-29-3-1,-7-1 1</inkml:trace>
  <inkml:trace contextRef="#ctx0" brushRef="#br0" timeOffset="87944">17230 5969 7111,'0'6'4522,"1"-1"-4642,-1-5 1111,4 40-593,-2 2-529,0-10 1,0 2 225,-1 2 0,0-1 32,1 7-125,2 4 1,1-1-316,-1-6 286,0-6 1,0-2 23,-1-14-142,0 1-208,0-8 88,-2 0-1132,0-7-628,-9-8 704,-1-3 1321,-16-17 0,15 14 0,-5-6 0</inkml:trace>
  <inkml:trace contextRef="#ctx0" brushRef="#br0" timeOffset="88177">17124 6265 7022,'2'9'2116,"0"-2"-1332,-2-7 1025,0 0-1344,4 14 140,9 12-398,1 6 11,8 8 111,0-8 1,2 0-215,2 4-43,-2-6 1,2-2 277,11-5-1457,-6-10 1426,14-2-589,-6-14 1,4-6 268,-2-5 0,1-4-583,9 0 1,-1-3 347,-9-3 1,-4-3-62,-12 6 1,-2-1-162,-1 1 0,-1-2-536,15-22-1232,-12 8 0,-2-3 2226,-7 12 0,-2 1 0,3-3 0,-3 3 0,-5 4 0</inkml:trace>
  <inkml:trace contextRef="#ctx0" brushRef="#br0" timeOffset="89394">20172 10456 6045,'2'7'2189,"-1"-1"-2105,-1-6 3884,0 0-3725,0 2 284,0 0-231,0 1 2,0-2 654,0 1-720,0 0 9,-1 1 728,-2 10-756,0 1 95,-12 43-202,3-5-385,4-19 0,0-1 285,0 17-3,5-17 0,2-3 67,1-2-68,0-2-4,1 13-1,0-15-48,1 10 49,2-19-57,-2-1 499,0-2-782,-1-4-2492,1 0 1277,-2-4-3656,1-1 5213,0-11 0,0 7 0,-1-7 0</inkml:trace>
  <inkml:trace contextRef="#ctx0" brushRef="#br0" timeOffset="90828">18923 5609 8125,'-18'-4'2399,"3"0"-8023,15 4 6397,-88-14-339,40 5-351,9 2 0,-5-1 0,4 0 30,8 0 0,1-1 9,-20-8 0,-2-1-31,11 3 0,0-1-16,5 3 1,-1-2 0,-3-3-19,-11-7 0,-3-4 0,4 1-57,0-1 0,1 0-12,12 6 1,-3-3 0,1 1 0,6 0-22,-6-7 1,6 0 5,-1-3 1,3-2-424,1-2 0,3-2 428,2-2 0,3-2 22,2 1 0,7-7-232,10 7 1,5-7 0,2-1-1,2 5 389,2 4 0,1 4 0,4-2-96,1-6 0,3-4 0,3 1 0,2 8-56,5 8 1,4 7 0,1 1-169,3-2 1,2 2 0,2 2 129,5 0 0,1 1 1,1 2 32,6 1 0,1 0 0,2 3 17,-12 4 1,1 1-1,2 0 1,6 2 32,-6 3 1,6 1 0,4 0 0,1 1-1,2 0 1,-1 1 0,-3 0 0,-3 1-42,9-1 0,-5 1 0,0 1 0,1 1 0,5 0-8,-8 0 0,5 0 0,3 1 0,0 0 0,1 0 0,-2 2 0,-4 0 0,-4 2 4,2 2 1,-5 1 0,-2 2-1,0 1 1,3 3-8,1 2 0,3 3 0,0 1 0,0 2 1,-1 1-1,-4-1-14,-3-1 0,-3 0 1,-1 1-1,0 2 0,1 1 130,7 4 0,2 1 0,-1 2 0,-3 4 0,-7 5-105,-8 4 0,-4 6 0,-4 2 0,-5 1 0,-3-2 110,-5 0 0,-6-1 0,-3 1 0,0 1-39,1-3 1,1 2-1,-2 0 1,-5-2 0,-8-3 152,-15 4 0,-12-3 0,-4-4 0,1-6-33,2-6 0,-2-5 0,-2 0-136,1-2 1,-2 1-1,-2-1 1,-5-3-20,6-6 0,-4-2 0,-3-1 1,-1-1-1,1-1 0,2-1-44,-5 1 0,1-2 0,1 0 1,-1-1-1,-2 1-120,2 0 0,-1 0 1,-1 0-1,0-1 1,1 0-1,0-2-81,-6 0 1,0-3 0,1 0 0,2-2-1,5 1-64,-3 0 0,5 0 0,-1-1-59,4 0 0,0 0 1,-2 0-1,0-1 323,-6-2 0,-4 0 0,4-1 0,6 1 0,3 1 0,3 0 0,-7-3 0,1 1 0,0 0 0</inkml:trace>
  <inkml:trace contextRef="#ctx0" brushRef="#br0" timeOffset="93646">19812 9567 8433,'-9'-7'3041,"1"1"-3086,-18-11 0,-17-11 0,-4-2 0,9 4-1217,6 4 1,-1-2 1211,-4-2 1,-8-7 0,-4-2 0,4 1-1,9 5-578,2-3 0,5 1 534,2 3 1,0-2 0,0-3 139,-4-13 1,0-6 0,4 1 31,5 5 1,4 0 0,-1-2-501,1 6 1,0-1 0,1 0-1,4 2 464,2-3 0,4 2 0,4 3 31,5-3 0,3 3-128,1 1 1,4 1 173,2 3 0,6 0-110,10 1 1,7 0-1,2 2-28,1 6 1,2 3-1,2 0-78,5-5 0,3 0 0,3 4 128,-5 9 1,4 4-1,0 2 1,-3 1-220,-4 2 0,-2 1 1,2 1 194,-1 1 1,1 0 0,2 2-1,0 2-8,2 2 1,0 3-1,2 3 1,1 3-29,-7 0 0,3 4 0,0 1 0,1 2 0,-1-1 0,-2 0 16,2-1 1,-1-1 0,-2 1 0,2 2-1,1 3-29,-4 0 1,3 4-1,0 2 1,1 1-1,-2-1 1,-4 0-1,-6-2-389,12 11 1,-8-2-1,0 3 352,-2-4 0,1 2 0,-1 3 0,-6 2-176,-4 5 0,-5 4 1,-3 1-1,-5-1 270,-5 3 0,-6 0 0,-2 1 16,2-6 1,0 1-1,-4 0 1,-9-5 59,-14-3 0,-9-4 0,-4-2 0,1-6 6,-1-2 0,-1-5 0,-3-1 14,1 0 0,-1 0 1,-4-1-1,-5-3 330,5-6 0,-6-2 0,-4-2 0,-1 0 0,1-1 0,2-1 0,5 0-360,-7 1 0,5 0 0,1-2 1,-7 0-24,7-1 1,-5 1 0,-2-1 0,-2 0 0,1-2 0,3 0-1,4-4 46,-13-3 1,4-4-1,2-1 1,3 0-105,-5-1 0,2-1 0,-1-2 0,5 2 0,-2-1 0,-1-1 0,2-5-297,8 0 0,0-4 0,0-1 0,3 0 1,3 2-4,-5-4 0,4 2 0,-1-6-377,4 0 0,-4-6 0,1-2 1,4 1-1,8 4-294,0-9 1,9-1 970,3-4 0,4-5 0,3 9 0,2-2 0,9-11 0</inkml:trace>
  <inkml:trace contextRef="#ctx0" brushRef="#br0" timeOffset="100638">19304 9715 8717,'-11'0'466,"-23"-20"1,-6-8-955,-3-7 476,12 10 0,-6-3 0,4 0 12,0-2 0,4-1 81,-3-3 0,2-2 915,2-2 1,1-1-875,2 2 1,2-7 122,9 0 0,1-7 0,2-2 0,2 6-1544,-1-8 0,3 1 1314,3 8 1,-1-5-1,3 0 1,4 9-16,8 4 0,3 4-548,2-1 0,3 1 458,1 1 1,4 0-60,0 3 0,3 0 1,7 0 93,10-1 1,8 0-1,2 1 1,-3 2-303,-1-2 0,-3 1 0,6 2 330,-1 5 0,8-1 0,2 2 0,-3 2 1,-7 4 19,-6 4 1,-5 4-1,7 1-1,2 2 1,8-1-1,5 1 1,1 1 0,-3 1-1,-5 3-26,0 2 1,-4 2-1,-1 2 1,4-1 27,3-2 1,5 1 0,0-1 0,-3 3 0,-7 2 5,3 7 0,-6 4 0,-4 1 0,1 6 0,-5 4 616,-1-1 1,-2 9-579,-14-4 1,0 8 0,-1 4-1,-1 1 1,-4-3-2,-2 0 1,-4-2 0,-1 1 0,1 3-210,1 2 1,2 2-1,-1 2 1,-2-1-1,-5-5 205,-7 9 1,-6-4 0,-2-3 19,-7 5 0,-3-4-50,-1-2 0,-7 1 197,2-11 0,-5 1 1,-3 1-1,-2-2 80,-5-3 0,-2-1 0,-3-1 0,2 0-203,1 2 0,1 1 0,-2-2 0,-3-3-30,1-6 1,-4-2 0,-1-2-1,2-3 1,5-2-19,-1-2 0,3-3 0,-1-1-29,-12 3 0,-4 0 0,-2-2-26,12-7 0,-3-1 0,-1-1 1,1-1-1,4-1 76,-8-1 0,3 0 0,-4-2-75,8 0 1,-5 0-1,-1-1 1,2-1-1,6-1-49,-2-5 0,5-1 1,1-2 14,-1 0 0,2-2 0,0-1-381,1-1 0,1-1 0,2-1 254,-14-12 0,3-2 191,3 2 1,7-10-1325,19 0 1,4-12 0,2-4 0,2 2 0,1 7 879,0 7 1,1 4 0,3-5 438,1-7 0,2-10 0,2-1 0,1 6 0,3 14 0,9-2 0,4-1 0</inkml:trace>
  <inkml:trace contextRef="#ctx0" brushRef="#br0" timeOffset="462491">1482 11811 7260,'4'5'165,"-1"0"1204,-3-5 1145,0 0-2077,7-5-174,-5 4 143,5-5 1166,-7 5-1158,1 0-226,-5 0-90,-4-1 0,-7 1-9,-5-2-35,-5 2-54,-5 0 91,-10 6 0,-1 2-662,-3 3 571,4-1 0,3 2-407,9 9 219,11-5-8,0 5-316,15 16 450,6-12-47,6 15 109,8-15-25,4 0 25,4 0 34,2 0-34,3 0 26,-5-2 1,0 0 34,4 5-16,13 12 126,-33-23 339,-6 5-303,-11-5-11,-7 5 102,-28-3 0,-6-2-273,1-1-42,-10 1 1,2-3-119,19-10-237,-6-1-1712,10-11-1301,17-8 2027,-1-6-758,21-3 2116,12-1 0,-9 15 0,6-2 0</inkml:trace>
  <inkml:trace contextRef="#ctx0" brushRef="#br0" timeOffset="462764">1778 11853 6366,'-11'0'986,"1"0"2088,10 0-2976,-59 34-98,35-11-60,-2 2 0,-5 8 1,8-2 14,12 0 0,4 0 282,-4 7 1,2 0-344,5 14-40,8-20-33,3-3 45,7-4-102,19 2-243,-2-17 0,4-2-128,20 5 157,-17-12 1,-2-4-671,4-9-176,-3-6-1956,-6-1 3252,-1-8 0,-16 15 0,-2-3 0</inkml:trace>
  <inkml:trace contextRef="#ctx0" brushRef="#br0" timeOffset="463291">2096 11875 9584,'3'5'1512,"-1"0"-966,-2-5 1202,-8 48-1524,2-14-1035,0 4 0,0 1 1080,-4 15-98,2 0-2584,-1 2 2430,1-3-363,4-11 0,1 0 49,1-12 0,1 0 67,-1 6 0,1-3-310,2-3-1132,3-17 1527,1-6-1661,17-34 1764,-5-15 96,-4 13 1,-1-1 3178,3-28-2731,-7 15 841,-1 2-906,0 6 0,1-1-150,1 6 0,1 1-224,-2-2 0,2 2 273,11-4-179,-11 27 277,16 6-216,-6 13 71,4 3-236,-8 8 12,-10-2 61,-2 0 72,-3 1-16,-7-2 278,-28 13-455,7-16-1198,-22 8 1193,21-21-208,-7-2 91,13-5-390,-6-10 417,21 2 225,1-4 327,16 10-219,3 4 55,10 6-132,4 8 1,4 4-164,-1 2 0,1 2 69,7 4 1,0 0-91,-5-2 0,-2 0-46,13 9-233,-3-1-101,-3-4-1528,7 8 736,-22-17-261,2 3 1451,-24-19 0,-1-2 0,-3-1 0</inkml:trace>
  <inkml:trace contextRef="#ctx0" brushRef="#br0" timeOffset="464225">804 14012 7604,'4'2'969,"-2"-1"3105,-2-1-8459,0-7 4385,0-2 0,0 0 0,-1 1 0</inkml:trace>
  <inkml:trace contextRef="#ctx0" brushRef="#br0" timeOffset="464624">762 13462 709,'2'8'2441,"0"-2"662,-2-6-2848,0 0 548,0 95-527,1-57 1,1 2-157,-1 5 0,0 4 1,0-3 5,1 3 0,0-4-68,0-9 1,-1-2-23,1 2 1,-1-1-37,1-2 0,-1 2 17,3 22 0,0 3-161,0-14 0,0-1 62,1 9 1,0-1 1042,-2-14 1,1-5-1011,-1-2 49,0 1-159,-2-19 1097,0-7-1218,0-2 1305,0-5-2223,-1-6 934,0-2 264,-2-33 0,1 27 0,-2-20 0</inkml:trace>
  <inkml:trace contextRef="#ctx0" brushRef="#br0" timeOffset="465075">593 13991 0,'4'12'2258,"-1"-3"958,-3-9-284,0 0-524,-5 1-2156,1-1 492,-3 0-744,1 0 2590,4 0-2279,-4 1-238,3-1-73,0 1-3450,3 0 3268,5-3-336,-1 1 142,3-1-133,-5 2-2045,1 0 2554,-1 3 0,0-2 0,0 2 0</inkml:trace>
  <inkml:trace contextRef="#ctx0" brushRef="#br0" timeOffset="465525">593 13991 6182,'4'12'1341,"-1"-3"-840,-3-9 5584,0 0-6256,-34 32 127,29-24 46,-14 26-2,36-33 9,26 2-4,-11-1 15,6-1 0,3 0-26,11-1 6,-19 0 0,-2 0 0,4 0-42,-16 0 42,-10 0-81,0 0-216,-8 0-1014,-1 0 359,-5 1 104,-13 1 0,9 0 0,-7 0 0</inkml:trace>
  <inkml:trace contextRef="#ctx0" brushRef="#br0" timeOffset="467626">677 14118 7666,'-2'-3'2772,"1"1"-2630,1 2 1121,3 0-798,-2-1 204,4 1-446,-5 0 139,3 0-170,0 0-131,3 0 155,3 0-54,-3 0 34,2 0 244,2 0-278,-3 0-159,0 0 0,-3 0 30,-1 0-30,0 0 3,1 0-12,6-1 23,0 0-14,1 0 5,0-1-5,-4 2 39,1-1-51,0 1 9,-1-1 34,0 0-28,-1 0-6,-2 1 2,0-1-2,0 0 48,3 0-48,-1 0-11,3 1-51,-3 0 62,-2-1 0,1 1-3,0-2-5,3 0 16,1 0-8,-1 1 9,2-2 36,-5 2-45,0-1 2,5-1-7,0 0 8,2 0-1,-1-1 40,1 0 12,-3 0 41,8-4-14,-6 1-28,1-1-50,-4 2 0,-2 1-3,-1-1 0,1 1 11,4-6-3358,0 1 3350,2-2 41,-4 3 10,-1 1-10,-2 1-4,4-7-46,0 2 6,1-3 3384,0 2-3421,2-4 37,-3 3 51,16-24 2,-12 14-42,7-9-8,-9 7-9,-4 10 3,6-21-5,-2 8 5,2-6 3,-2 7-3,-4 10-2,0-1-4,0 1 4,0 0-34,9-21 33,-6 17 3,6-16-42,-6 13 45,-1 6-5,10-25 55,-4 12-294,3-8 289,-6 12-39,-4 8 27,-2 1-33,1 2-5,-1 0-9,5-10-28,-3 9 31,3-7-43,-4 13 43,2-2 11,-2 4 252,2-3-274,16-17 25,-13 15 36,16-18-39,-21 24-14,4-1-34,-4 5 40,2 0-6,2 1 8,-2 2 6,3 0 20,13-1-12,-1 2-8,5 0 6,0 1-6,-13 0 17,22 2-12,-14 3-2,9 1 3,-2 6-1,-12-2 32,6 2 10,9 4 51,-7-1-92,6 3 72,-14-5 74,-5-3 69,-2 0-126,0 1 39,11 13-134,-3-4-72,5 5 116,-2-3-44,-11-9 6,3 3 36,5 6-42,-3-2 0,3 4 0,-4-6-8,-5-7-3393,2 0 3370,-1 0 37,10 11 2,-3-4 32,4 5-40,-8-7 0,-6-6 5,-1 0 85,12 12 3296,-6-4-3419,6 6 33,-8-10 0,-3-5-37,0 1 34,0-1 15,9 8-12,-3-2 0,4 4 0,-3-6-45,1 1 45,-3-3-95,15 12 86,-6-5 9,4 1 6,-7-4-6,-5-7 0,-2 1 0,1-1-9,9 5-5,-4-3 6,4 2-3,-9-5 8,1 0 6,-4-2-31,10 2 33,3 0-2,-2-3-3,5 2-70,-3-4 65,-5 0 10,20 1 6,-12-1-2,4 0-1,-9-1-8,-7 0 3,-1-1-3,0 1 17,15-1-14,-2 1-6,6-1 0,-5 0-5,1 0 8,-5 0 0,7 0-37,21-1 40,-23 0-3,22-1 6,-21 1-6,-5 1-12,30-3-94,2-3 109,0 1 2,-21 1 1,-1-1-3,0 1-3,13-2 0,0 0-9,2 1-1614,0-1 1618,-5 1-2819,1 0 2824,-11 1-87,1 0 0,1 0 93,20-3-12,0 1 3,-11 2 6,-32 4 61,0-1-72,-10 0 855,-1 1-3855,-3-1 3008,-13 7 0,10-5 0,-10 5 0</inkml:trace>
  <inkml:trace contextRef="#ctx0" brushRef="#br0" timeOffset="473178">656 15346 6913,'-8'-6'820,"2"1"-235,6 5 709,0 0 1226,17-1-2086,-12 1 145,15-1-408,-17 3 9,3 0-116,2 3-2,26 21-62,-12-10-3,21 16 0,-10-9 3,-7-5 7,0 0 0,3 0 35,10 6-403,8 5 361,-12-9-2,-10-6 2,-2 0 0,1 0-49,10 8 0,0 2 49,-1-3-177,5 5 0,-3-2 175,-15-13 295,16 7-326,-15-9 36,5 0-1,-12-5 52,-4-2-18,1-1-36,0 1 370,15 0-356,-1-2 45,7 1-59,-7-1-9,-5 0 9,-1 0 0,1-1 37,18-6-32,6-6 32,-1-1-29,6-5 1,-26 8 30,24-15-34,-15 6-1201,7-4 1205,-12 4-1,1 0-8,-6 3-8,22-17 2,-15 10-526,6-6 532,-11 10-3,0-1 3,-4 4 1126,23-22-1150,-20 18 0,-1 1 21,0 0 1,1 0-202,5-4 0,-2 2 198,0 1 256,-2 2 0,2 0-259,18-13 15,-2 1-3,7-3 2,-24 18 1,0 1 0,3-1 100,21-6-100,0-1 30,6 4 9,-30 12-5,3 1 1,3 1-2,1 2 0,0 0-17,0 0 1,-1 1 26,3 1 0,-3 0 33,7 1 59,-1 0-60,-3 2 1,2 2 60,-2 3 1,1 1-142,0-1 0,0 1 146,2 5 0,-4 1-1496,-1 3 1358,10 5 125,-12-5 1,0 0-128,-2-1 0,1 0 19,5 3 1,0 0-246,-6-3 0,-3-2 228,13 9 173,-1 1-129,-1-1-64,9 9 0,3 0 509,-1 0-516,-2-1 0,-2-1 15,-15-12 0,-1-3-61,18 9 19,2-4-36,-1 0 53,-2-4 22,-24-10 480,2 0-555,-1-1 76,-7-1-32,1 1-159,-8-4-190,-4 0 849,0 0-5246,0-1 4783,-2-4 0,0 3 0,-1-4 0</inkml:trace>
  <inkml:trace contextRef="#ctx0" brushRef="#br0" timeOffset="475281">6308 13081 0,'10'8'778,"-2"-2"1640,-8-6-3283,0 0 865,23 37 0,-17-28 0,17 29 0</inkml:trace>
  <inkml:trace contextRef="#ctx0" brushRef="#br0" timeOffset="475587">6519 13145 10975,'19'-44'1277,"0"1"0,-4 5 0,-6 3-958,-15 0 138,-13 8-88,-21 18-296,-5 19-157,-3 4 84,11 23-206,17-1 209,3 7 61,5 5 1,2 8-100,5-16 1,2 2-1,0 0-387,-2-1 1,0 0 0,2 1 299,3 5 1,1 0 0,1-6-296,2 16 158,-1-22 0,1-1-2592,-2 3 0,0-5-1740,0-2 4591,-7 15 0,3-44 0,-5-1 0</inkml:trace>
  <inkml:trace contextRef="#ctx0" brushRef="#br0" timeOffset="475981">6075 13420 13558,'54'-7'-390,"1"0"1,-1 0 0,-4 1-1,-1 0 1,-6 0-453,-5 2 1,-2-1-553,12-1 0,2-2 509,5-2 1,-1-1 213,-10 3 1,-3-2 777,-6 0 1,-6-1 578,-12 3 327,-2-2 2075,-12 5-602,-19 3-1680,3 1-436,-16 4 216,-2 9-321,7 7 0,1 6-198,4-2 0,1 2-562,-2 5 0,3 1 495,7 17-2922,9 3 2841,7-13-143,4-3 0,6 1-611,4-12 0,3-2 381,-3 2 1,2-2-932,8-8 1,-2-5-86,-2-10 1002,12-12 1,-26 6 0,0-4-1</inkml:trace>
  <inkml:trace contextRef="#ctx0" brushRef="#br0" timeOffset="476230">7049 13335 555,'7'5'3847,"-2"-1"-577,-5-4-2054,0 0-1274,-6 52-43,5-26 74,-3 8 1,2 0-28,5-7 1301,8 9-1463,7-1-402,4-8 1,1-1 29,7 2-195,-3-10 1,-1-4-355,-4-9 784,18-7 1,-27 0 0,7-3 0</inkml:trace>
  <inkml:trace contextRef="#ctx0" brushRef="#br0" timeOffset="476429">7281 13462 11538,'-2'6'2890,"1"-1"-2697,-27 13 1,-13 5-186,7 2 0,-1 0-999,-15 8 0,0 0 950,10-4 1,5-2 430,-4 2-838,4-3-2230,-11 8 2678,22-15 0,-4 1 0,24-17 0</inkml:trace>
  <inkml:trace contextRef="#ctx0" brushRef="#br0" timeOffset="476646">7387 13335 13098,'4'3'838,"-1"-1"-71,-3-2-759,50 53 3,-25-7-221,-6-9 0,4 5 0,-9 1-513,-15 14 1,-8-1-1309,3-7 0,-3-1 1289,-9-1 0,-4-4 742,0-9 0,0-5 0,1 0 0,-7 7 0</inkml:trace>
  <inkml:trace contextRef="#ctx0" brushRef="#br0" timeOffset="477870">2265 15473 7321,'-5'-56'4175,"12"34"-4080,-6-17 0,5-2 468,38 0-412,-9 24 0,7 0 1,1 3-155,-3 4 0,-1 3 0,2 1-980,9-2 0,1 3 1,-4 5 982,5 12 0,-4 10 18,0 11 0,-5 10-97,-13 4 0,-4 7 0,-5-1 271,-6-9 1,-3-1-1,-4 2-88,-1 7 1,-4 2 0,-9-8-2,-19-7 1,-11-7-15,-10 0 1,-9-6-114,6-7 1,-6-2 0,-2-3-41,8-6 0,-3-1 1,-1-2-1,3-2-715,-10 1 0,2-2 1,2-6 744,5-4 1,2-6-1,6-6-80,9-6 0,5-7 0,3 0-566,-6-5 1,6-9 736,17 4 0,3-10 0,2-7 0,4-1 0,1 4 0,2 8-200,3-2 1,4 7-1,3-5 149,-3 5 0,1-7 0,2-2 0,2 1 1,4 4-1,4 10 65,10 5 0,6 7 1,4 6-1,6 2-147,-4 4 1,5 3-1,4 1 1,3 3 0,0 1-1,-1 1 1,-2 1-18,2 1 0,-2 1 0,-1 2 0,1 1 0,1 2 1,1 0 11,-1 0 1,3 0 0,1 0 0,0 2 0,-2 2 0,-4 3 0,-5 2-31,8 11 1,-4 5-1,-6 2 1,-5 1 91,-3 2 1,-5 1 0,-3 1-8,-2 0 1,-3 1 0,-2 2 25,-3-2 0,-4 0 0,-5 6 179,-7 5 0,-6 5 1,-6 2-1,-7-2 250,-5-11 1,-8-2 0,-4 0-1,0-1 1,2 1-279,3 1 0,2 2 1,0-2-1,-4-1 0,-5-3-6,-5-3 1,-5-3 0,-4-2-1,-2-2 1,-2-2 0,1-4 4,-3-2 0,-1-3 1,-1-4-1,-1-1 1,0-1-1,1-2-275,2-2 0,0-1 1,0-1-1,0-2 1,0 0-1,1-1 73,0 1 0,-1 1 0,0 0 1,1-3-1,4-2 0,4-5-19,-4-6 0,4-5 1,5-3-1,8-1-49,-1-14 0,9-3 97,2-1 1,6-5 37,10-6 0,6-7 0,10 4-101,14 8 1,8 3 0,0 0 44,-7-5 0,0-1 0,8 8 70,6 17 0,8 5 1,1 5-1,-5 4-626,3 2 1,1 8 596,-2 6 0,6 5 0,-1 1 0,-9-3 0,-8-3 0,-4 1 0,21 13 0,1 1 0</inkml:trace>
  <inkml:trace contextRef="#ctx0" brushRef="#br0" timeOffset="481881">6519 14901 7862,'10'11'3990,"-2"-2"-3820,-8-9 312,0 0-185,33 4 348,2 0 1,3-1-629,-8 1 0,1-1 41,15 1 1,2 0 1,-6-3 1,2-2-53,9-3 1,3-1-732,-1 2 0,-1-1 727,-2-4 0,-5-1-4,12-3-21,-31 6 0,2 0-63,20-5 1,4-1 101,-4-1 0,1 1-13,0-1 1,-1 0 18,-3 0 0,-2-3 47,-6-6 0,0-4-70,3-3 1,-1-1-430,-1 0 1,-3 0 427,-8 3 0,-4 2 0,1-1 1289,-1 1-1284,17-18 9,-20 19 0,0-1-13,0 1 1,0-1 87,3-5 1,2-1-171,8-5 0,2-1 46,5-1 0,1 1-529,-1-1 0,0 3 541,-8 10 1,-3 4 8,13-3 813,7-2-838,-20 13 0,-1 1 39,17-6-913,-10 7 910,-18 7 0,1 1-106,17 1-14,1 1 112,2 2 1036,-1 6-1014,-20 1-3,22 18 3,1 6-11,-1 1 1034,1 2-1026,-7-6 32,-11-9 1,1 2-40,4 8 1,0 1-763,-4-5 1,-1 0 764,-4 1 1,0-1-3,11 17-12,-9-15 1,4 1-26,7 6 0,0-2-293,-5-5 1,0-2 328,0-2 0,-3-4 2,2 0 6,-2-1 35,17 13-1813,3 3 1766,0-2-30,-6-5 36,-5-11 33,-8-6 24,21 1 0,2 0-60,-9-4 4,9 1 1,-1 0 37,-7-5-17,2-4 0,2-1-6,11-1-19,-15-1 0,1-3-2,-11 0 1,1-2-209,10-5 0,4-1-128,4-3 0,0 0 180,-7 1 0,-4 2 1449,-8 0 0,-3 1-2262,5-4 237,-11 2 734,17-27 0,-26 28 0,5-15 0</inkml:trace>
  <inkml:trace contextRef="#ctx0" brushRef="#br0" timeOffset="484732">6054 14372 7333,'2'7'2234,"-1"-1"-42,-1-6-797,0 0 428,0 27-1563,0 2-339,-1 11 0,0 11 78,-1 4 0,0 6 1,0 1-817,-1-14 0,1 1 0,0 0 0,-1 1 826,1 1 0,-1 0 0,0 0 0,0-4-9,0 4 0,-1-2 0,0-6-640,0-5 0,-1-2 620,0-1 1,1 2-85,-1 3 1,0 4 0,2-1 52,0 0 1,1 0 0,0-1-4,-1 1 0,1-1 0,1 0 59,2 16 1,6-4-108,6-22 0,4-3 169,2-3 0,1-3-14,22 14 1253,-7-27-1118,3-6-115,-5-2 63,15-2 0,13 1 0,-5-1-597,-11-2 1,1 1 482,-2 0 1,6 0-1,1-1 1,-5 0 20,8-2 0,-3-1-39,8-1 1,1-1 16,-20 3 1,2-2-1,8 0-14,-9 1 0,7-1 0,6 0 0,3-1 1,2-1-1,1 1 0,-3 0 0,-3 1 1,-6 0-381,8-1 0,-7 1 0,-1 1 1,2-1-1,6 0 373,-5 0 0,4-1 0,4 0 0,3 0 0,0 0 0,0 0 0,-2 0 0,-3 1 0,-4 1 71,3-1 1,-5 2 0,-1 0-1,-1 0 1,1 0 0,4 0-87,-5 1 0,2-1 0,1 0 1,1 0-1,1 1 0,0-1 1,1 0-1,1 0-240,-1 0 1,2 0-1,0 0 1,2 0-1,-1 0 1,1-1-1,-2 1 1,0 0-1,-2 1 226,7-2 1,0 1 0,-2 0-1,0 0 1,-1-1 0,-1 1-1,-1 0-89,3 0 0,0 0 1,0 0-1,-3 0 1,-4 0-1,-5 1 64,9-2 0,-8 1 0,0 0 310,-2 1 0,-1-1 1,4-1-274,2-1 0,3-1 0,1-1 0,-1 0 57,-7 0 1,-1-1 0,0 1 0,-1-1-145,2 0 0,0 1 1,-1-1-1,-4 0 119,1-2 0,-3 0 0,-7 1 29,5-5 1416,-8 1-933,-4-14-322,-24-5 1,-4-3-144,2-20 942,-15 2 1,-4-5-1018,6 17 1,0-1 0,1-3-508,2-4 0,2-5 0,0 0 0,1 1 491,-1 6 0,1 2 1,0-1-1,2 0 112,2-6 0,1-2 1,2 1-1,-1 4-83,1 5 0,0 3 0,0 0-37,0-2 1,0 0 0,0 0 38,1 2 0,0 0 0,-4-5 257,-7-6 0,-6-8 1,-2-2-1,1 2 0,2 9-476,5 6 1,1 6 0,-3-5 188,-4-3 0,-4-7 0,-1-2 0,1 4 0,4 11-181,2 2 1,3 5 926,0-9 0,2 0-718,2 9 0,3 2 6,2-21 2305,1 31-2336,-6 2 57,-15 3-113,-1 7 28,-14 5 1456,-17 5-1403,5 3 69,5 0 0,-15 1 1,-6 1-1,0-1 1,11 0-725,5 0 1,6-1-1,-7 1 685,5 0 0,-5 0 1,-5 0-1,-2 0 1,-2 1-1,2 0 1,1 0 26,3 0 0,0 0 0,0 1 0,0 0 1,0 0-1,1 0 0,0 0-458,-6 0 0,0 0 0,1 0 0,0 1 1,0-1-1,-2 1 407,2 0 0,-1-1 0,-1 2 0,0-1 0,1 0 0,3 0 0,3-1 6,-2 1 1,2 0 0,3 0 0,2-1 0,2 0 33,-13 2 0,3-1 0,1 0-256,2-1 1,1 1-1,-6 0 317,2-1 1,-5 0-1,-3 0 1,2 0 0,6-1 3,-5 1 0,5-1 0,-3 0-195,1 0 1,-4 1 0,3-1 0,12-2-1270,-8 0 348,56-1 1005,25 13 0,-15-10 0,13 10 0</inkml:trace>
  <inkml:trace contextRef="#ctx0" brushRef="#br0" timeOffset="486232">10393 16087 12056,'10'11'2792,"-1"-2"-1927,-9-9 801,0 0-1918,3 3 252,1 1 54,6 6-52,4 4-2,6 3 14,16 11 0,7 5-49,4 1 0,2 1-397,-14-10 0,2 1 0,0 1 381,4 1 1,1 0 0,-2-1-369,10 6 1,-1 0-700,0 0 0,-2 0 754,-8-7 0,-5-2-483,-1 2-29,-30-22-723,-5-2 1599,-37-26 0,26 18 0,-24-19 0</inkml:trace>
  <inkml:trace contextRef="#ctx0" brushRef="#br0" timeOffset="486899">4720 14055 9217,'1'10'2730,"0"-2"-2921,-1-8 575,0 0 378,23 5-181,21 25 0,6 8-2205,-13-15 1,1 0 1613,4 8 1,3 4 0,-2-2-15,-6-5 1,0-1 0,2 0-142,-1-2 0,3 0 1,1 0-1,1 0 167,4 1 0,1 0 0,0 0 0,-1-2-4,6 3 0,-1-1 1,-3-2 1,9 0 0,-8-5-224,-9-5-544,-16-5-1856,-10-7 919,-15-6 1705,-14-14 0,7 10 0,-3-6 0</inkml:trace>
  <inkml:trace contextRef="#ctx0" brushRef="#br0" timeOffset="487183">5652 14415 9206,'2'8'3099,"1"-2"-2682,-3-6 270,49 59-594,-31-31 14,13 13 1,-2 4 878,-18 7 313,-9 5-3532,-9-11 2446,-11-12-45,-3-18-14,-6-1-151,-5 0-310,-10-3 1,-12 0 0,7-1-278,15-3 1,0 0-288,-19 3 0,-7 2 0,14-3-3724,15 1 4595,-1 7 0,23-11 0,4 2 0</inkml:trace>
  <inkml:trace contextRef="#ctx0" brushRef="#br0" timeOffset="488083">10943 16298 7305,'3'2'1469,"0"0"1007,-3-2-1214,10-1-730,-8 1 278,13 5-804,-9 3-3,6 8-3,2 3-3,4 5-67,9 7 0,1 2 164,-8-8-1,-1-1-38,7 7 0,-1 0 653,-8 2 317,-27-7-860,-24 16-25,3-6-135,8-15 1,1-1 143,-5-2-141,-2-1-14,-4-2 11,-12-3 1,-11 0 0,6-1-611,16-3 1,0-1 471,-17 3 1,-6 0 0,12-2-358,10-4-151,6-1 641,22 0 0,-1-2 0,16 0 0</inkml:trace>
  <inkml:trace contextRef="#ctx0" brushRef="#br0" timeOffset="488294">12065 16616 14081,'9'11'538,"-1"-2"-685,6 19 0,1 3-69,7-4-546,12 19 0,6-1-1760,-12-27 1,0-4 1982,-1 3 1,-2-2 538,9-5 0,-31-10 0,-2-2 0</inkml:trace>
  <inkml:trace contextRef="#ctx0" brushRef="#br0" timeOffset="488515">12488 16552 11658,'5'4'2683,"-1"-1"-1619,-4-3-814,-72 143-3081,56-110 1,0 0 2854,-4 9 0,-5 7 0,1 1 0,3-8-24,4-6 0,2-4 280,-1 1 1,-3 3-545,-3 1 1,-4 7 0,-1-1 0,4-5-55,1-3 1,1 0 22,-9 11 1,-2 4 0,8-13 294,13-20 0,5-9 0,3-3 0</inkml:trace>
  <inkml:trace contextRef="#ctx0" brushRef="#br0" timeOffset="488882">12002 16277 7632,'0'4'2537,"1"-1"-804,-1-3-1806,-32-51 59,31 20 15,-5-13 1,6-4 64,21 11 0,5 4-66,-7 5 0,1 1-33,4-1 1,0 4-74,4 10 170,7 3 45,-7 4 45,-4 11 426,-3 10-34,-2 11 1,2 6-568,1 1 0,0 1-24,0 1 0,-1 0-226,-3-4 1,-2-3-2734,5-6 3004,-1-16 0,-7-1 0,-6-15 0</inkml:trace>
  <inkml:trace contextRef="#ctx0" brushRef="#br0" timeOffset="489483">13462 16362 8217,'-11'-5'4043,"3"2"-3897,8 3 1190,-81 37-4028,52-16 2723,-18 3 0,3 3 14,27-2-42,4 1 762,2 13-1253,7 10-27,18 2 198,-1-12 494,16-18-740,-3-19-630,6-27 1112,-6-19 392,-6-2 305,-21-9 1700,-5 30-1275,-4-1-1041,3 14 0,3 2 298,16 2-251,22-9-114,-5 6 0,1 1-68,25-9-630,2 4 104,-27 10-4919,7 0 5580,-11 6 0,-4-2 0,-13 5 0</inkml:trace>
  <inkml:trace contextRef="#ctx0" brushRef="#br0" timeOffset="489749">13526 16574 8354,'7'0'3744,"-2"0"-4452,-5 0 262,51-17-710,-21-6 894,7-6 0,-2-3 2522,-11-9-1644,-6-2 280,-15 32-218,-3 14-515,1 5 61,-5 21-163,0 1-61,-4 16-50,2-6-23,0-1-2303,6 0 0,2-1 889,2-8 1487,14 12 0,-11-45 0,5-10 0</inkml:trace>
  <inkml:trace contextRef="#ctx0" brushRef="#br0" timeOffset="489916">13949 16341 4223,'6'5'4573,"-2"0"-3422,-11 21 1,-4 11-1313,6-3 0,1 2-282,-6 12 0,1 0 5,5-13 1,3-5-498,2-6-420,2-15-1537,3-4 2892,1-6 0,-2 1 0,-1-3 0</inkml:trace>
  <inkml:trace contextRef="#ctx0" brushRef="#br0" timeOffset="490400">14161 16087 705,'9'9'4785,"-2"-2"-2141,-7-7-3601,0 0-2440,-13 73 2568,8-50 573,-4 19 0,-1-3 3170,-1-27-1556,3-2-564,1-5-786,7-5 3129,8 1-2672,20-1-330,-2 0 94,23-3-162,-23 0-67,8-3-8,-13 3-118,5 1 70,-12 0 48,3 2 72,-14 4-19,-2 2 0,-2 10 64,-9 4 182,-13 12-137,3-10 498,-9 6-282,19-18-96,-3 2-274,10-8-355,3-1 358,6-2-1,5-1-2,5 0-8,3 0 2,4-1-492,21-7-454,-12 1 53,6-2-1537,-22 5 1389,-12 3 1047,-2 2 0,-2 0 0,0 0 0</inkml:trace>
  <inkml:trace contextRef="#ctx0" brushRef="#br0" timeOffset="490564">14118 16637 11065,'8'9'1235,"-2"-3"-944,-6-6-372,63-3-283,-30 0-159,16 0 1,1-1-542,-13 1 1064,13 1 0,-34 2 0,-1 1 0</inkml:trace>
  <inkml:trace contextRef="#ctx0" brushRef="#br0" timeOffset="490783">14118 16870 10298,'-8'-1'1363,"1"1"-1292,36-1 1,14 2 163,-10 2-529,12-1 1,-2 2 497,-13 8 254,0 21-69,-27 14-725,2-7-151,-25-1-358,6-33 66,-6-18 0,11 9 0,-3-13 0</inkml:trace>
  <inkml:trace contextRef="#ctx0" brushRef="#br0" timeOffset="490988">14520 16235 2047,'10'9'3128,"-2"-1"-614,-8-8-2511,0 0-1243,59-7 1195,-38 8 45,13-3 0,-3 3 1123,-20 9-1025,-5 4 2361,-3 2-2386,-2 4-3,-5 1-2399,-11 11 1,-1-1-539,2-4 3196,-4 2 1,3-5 0,13-20 0,0-3 0</inkml:trace>
  <inkml:trace contextRef="#ctx0" brushRef="#br0" timeOffset="491251">15007 16214 12384,'12'7'1787,"-3"-2"-1589,-9-5-979,-21 49 627,16-29 81,-7 8 0,3 1-98,14-12 121,17-3 13,21-9-89,0-5-69,-10-8 1,2-3-573,-5 0 0,0 0-1510,24-10 1575,-14 5-175,-29 11 877,-17 5 0,3 0 0,-2 0 0</inkml:trace>
  <inkml:trace contextRef="#ctx0" brushRef="#br0" timeOffset="491400">14880 16595 0,'-32'37'3285,"-1"0"1,7-8-2022,-7 20 0,4 3-1426,20-12-2463,20 5 1312,-4-17 1313,19-12 0,-18-19 0,2-8 0</inkml:trace>
  <inkml:trace contextRef="#ctx0" brushRef="#br0" timeOffset="491784">15007 16679 7086,'3'5'3049,"-9"31"0,-3 12-3230,5-9 1,0 1-100,-5 10 0,1-1 57,5-12 1,1-10 228,1-21-1986,-18-40 1823,12 12 132,-12-31 106,18 24 174,3 1-66,20-7 0,4-1-307,0 2-969,5-1 0,1 3 667,-5 13 219,1 2 99,8 6 0,0 2 396,-7 2 188,29 0 156,-54 14 1459,-19 31-1706,-2-12 0,-3 1-391,3 1 0,-1 0-883,-5 1 0,0-4 695,2 0-1567,-3 7 1755,13-14 0,-1 2 0,11-16 0</inkml:trace>
  <inkml:trace contextRef="#ctx0" brushRef="#br0" timeOffset="491934">15198 16849 6501,'20'6'5992,"-4"-2"-5589,-16-4-1338,64 41 47,-38-27-69,12 10 1,1-3-374,-17-16-4121,12-3 5451,-5-5 0,-4 2 0,-12-3 0</inkml:trace>
  <inkml:trace contextRef="#ctx0" brushRef="#br0" timeOffset="492133">15769 16171 14165,'11'7'291,"-2"-2"-291,-9-5-1431,79-8 633,-42 4 235,11-1 0,2 0 563,-4 1 0,-25 2 0,4 0 0</inkml:trace>
  <inkml:trace contextRef="#ctx0" brushRef="#br0" timeOffset="492740">15748 16362 8343,'9'13'3007,"-1"-2"-2864,-8-11-549,81-16-157,-42 6 284,12-1 1,2 0-747,-16 2 1,-9 5 2449,-12 14-907,10-4 367,-70 30-586,12-14 1,-1 1-328,6-2 0,1-1 33,-1 1 1,4-2 70,11 3 94,20-13 295,25-1-465,-6-2-3,16-5-44,-20-1-678,10 3 1343,-19 10-402,0-1-34,-35 19 162,-14-1-1683,1 2 0,0 0 1275,-4 4-40,12-10 1,7-4-88,15-11-52,2-2-163,24 3 260,-3-6-380,41 2 181,-20-10-1058,18-1 1246,-18-3-1869,17 1 2079,-28 2 250,6 2 2658,-32 10-2634,-9 2-201,-5 7 28,-6 2 37,-4 2 187,-11 19 653,13-16-1319,-5 17 3554,20-26-3465,2 1 70,4-9 56,1-3 12,13-2 114,-6-5 45,11-7-53,-12 0 8,0-5-11,-7 3-367,-2-3-9392,-34-19 9717,18 11 0,-19-6 0,28 23 0</inkml:trace>
  <inkml:trace contextRef="#ctx0" brushRef="#br0" timeOffset="492984">16341 16447 12882,'17'-2'760,"-3"1"-797,23-13 1,3-2-1427,-4 8 1400,12-9 0,-1 3 328,-16 13-265,-7 3-175,-33 46-421,-1-26-705,-11 11 1,-5 0 1300,-9-10 0,18-11 0,11-9 0</inkml:trace>
  <inkml:trace contextRef="#ctx0" brushRef="#br0" timeOffset="493084">16447 16595 0,'4'7'5198,"-1"-1"-3095,53-17-2103,-27 3-28,7-1 0,4 0-1201,-2-2 1,-3 1-163,1 0 1391,-3 1 0,-6 2 0,-19 7 0,-5 0 0</inkml:trace>
  <inkml:trace contextRef="#ctx0" brushRef="#br0" timeOffset="493419">16341 16849 7700,'6'3'325,"0"-1"1239,-6-2-1374,70-5 411,-35 3-488,25 0 1,-1 2-49,-22 6 288,13 6-252,-40 2 1266,-7 14-1426,-19 11 0,-3 2-691,5 8 624,-5-8 0,1-3-339,14-16-680,19 4 1016,12-18 129,2-1 112,10-27 232,-20-9-3587,-21-9 2523,-7 11 199,-27 5-117,2 16-2845,0 2 3483,-16 0 0,28 2 0,-8 0 0</inkml:trace>
  <inkml:trace contextRef="#ctx0" brushRef="#br0" timeOffset="493820">12509 17589 11944,'58'-2'433,"-1"0"1,0 0 0,0 0 0,-1 0-1,0 0 1,-1 0 0,-3 0-333,-4 1 1,-2 0 0,7 0-875,-9 0 0,7-1 0,4 1 0,2 0 0,0-1 0,-1 1 0,-6 0 775,4-1 0,-5 1 0,-1 0 1,3 0-1,6 0-120,-10 0 1,5 0-1,3 0 1,3 0-1,1 0 1,0 0-1,-1 0 1,-2-1-1,-3 2 1,-5-1 35,14 0 0,-6 0 0,-2 0 1,0 1-1,3-1-66,-6 1 1,3-1 0,0 0 0,1 0 0,0 1 0,-3-1 0,-3 0 19,2 1 0,-3-1 1,-2 1-1,2-1 0,4 1-405,-3-1 0,4 0 0,2 0 0,0 0 0,1-1 0,-2 1 0,-3 0 236,8 0 0,-2 0 0,-1 0 1,0 0-1,1-1 350,4 1 0,2 0 0,0-1 1,-4 1-1,-6 0 146,-1 0 1,-5 0 0,-11 0 1881,-4 1-1266,-30 0-1218,-25-1 0,-15 0 268,-19 0-332,18 1 0,-10 0 0,-6-1 0,0 1 0,7 0 317,-6 0 1,3 0 0,-4 0 41,4 0 1,-4 0-1,-4 0 1,1 0-1,2 0 108,2 0 0,-1 0 0,1 0 0,4 0 0,5 0 0,0 0 0,6 0 0,-2 0 0,-12 0 0,-1 0 0,1 0 0</inkml:trace>
  <inkml:trace contextRef="#ctx0" brushRef="#br0" timeOffset="493984">13864 17505 6756,'-41'-1'1090,"1"0"1,-1 0-1,-18 0 1,2-1-3025,13 0 1,2 0 2221,-1-1 1,1 0-362,5 0 1,1 0 273,-2 0 1,4 0 190,1-1-392,16 0 64,41 4 250,23-1-56,6 0 1,12 0-270,-23-1 0,4 1 0,4-1 1,4 0-1,2 1 90,-9 0 1,5 0 0,2 0-1,2 1 1,1-1 0,0 0 0,0 0-1,-2 1 1,-3-1-83,5 0 0,-3 0 1,0 0-1,-1 0 0,0 0 1,1 0-1,3 0-3,0 0 0,4 1 1,2-1-1,0 1 1,-1 0-1,-3-1 1,-3 1-1,-5 1-21,9-1 1,-9 0-1,1 1 1,6 0-535,-7 0 1,4 0 0,5 0 0,1 0 0,1 0 0,-2 0 0,-4 0 0,-5 0-156,13 0 0,-8 1 0,1-1 0,6 0 627,-7 0 0,8 0 0,4 0 0,0 1 0,-5-1 0,-7 0 0,-13-1 0,-1 1 0,-8-1 0,2 0 0,0 0 0</inkml:trace>
  <inkml:trace contextRef="#ctx0" brushRef="#br0" timeOffset="495365">18902 12361 10541,'-12'-3'1582,"3"1"-1302,9 2 894,0 0-1056,10 63-1127,-4-29 1,1 2 1008,3 16 0,1 4-43,-1-13 0,2 0 0,1-1-149,8 12 1,5 2-753,-1-12 0,5 4 1,1-1-1,-3-5 368,3 8 1,1-4 575,1-5 0,3 0 0,-9-12 0,-15-19 0,-1-3 0</inkml:trace>
  <inkml:trace contextRef="#ctx0" brushRef="#br0" timeOffset="495590">19473 12594 10004,'4'0'3068,"0"0"-7691,-4 0 5034,-81 80-544,58-58 0,-1 0 187,-11 12 0,-6 6 0,1-3-200,7-8 0,0-2 0,1-2 176,-7 7 1,-2 0-57,-4 2 0,-4 3 0,-1-1-634,1-3 0,0-2 0,2 0 423,7-5 0,2 0 0,0-2-108,-3 2 0,0-1 0,7-4-1708,-5 4 2236,7-6 0,17-8 0,5-5 0</inkml:trace>
  <inkml:trace contextRef="#ctx0" brushRef="#br0" timeOffset="498835">20172 12510 6017,'0'9'431,"0"-2"-431,0-7-538,0 0 527,0 3 0,0-2-45,0 1 47,0-1-10,0 0 1,0 0-1</inkml:trace>
  <inkml:trace contextRef="#ctx0" brushRef="#br0" timeOffset="500597">20172 12510 5989,'0'9'263,"0"-2"-263,0-7 5401,0 0-5200,3 6-10,-2-4 170,1 4-215,-2-6-614,0 0-285,3 1-331,-1 0-1077,4 2 2161,0-2 0,-2 1 0,0-1 0</inkml:trace>
  <inkml:trace contextRef="#ctx0" brushRef="#br0" timeOffset="501736">20193 12552 6246,'10'6'1075,"-2"-2"84,-8-4 1375,0 0-2452,3 0-26,-3 0-3464,3 0 3408,-1 0 0,-2 0 0,2-1 0</inkml:trace>
  <inkml:trace contextRef="#ctx0" brushRef="#br0" timeOffset="503387">20214 12552 6456,'7'6'3139,"-2"-2"-2011,-5-4-193,0 0-996,5 0 195,-3 0 129,4 0-61,-6 0 492,0 1-612,-1 3 607,-10 21-616,1-3-70,-8 18 0,5-9-1,1 1 1,2-1-3,1-1-134,2 14 81,3-17-57,1 8 74,4-22-99,6 0 129,1-6 6,8 0-117,30-6-163,4-5 225,-20 3 0,1 1-197,27 0 160,-30 8 168,1 20 206,-34 29-156,-6-9-49,-2-16 0,-5-3 31,-5-5 0,-2-4-571,-15 12 463,13-13 0,-2 0-1783,-8-1 0,1-3 1231,-9 3 7,11-6 1,3-3-929,4-6 1473,3-3 0,12-1 0,2-1 0</inkml:trace>
  <inkml:trace contextRef="#ctx0" brushRef="#br0" timeOffset="503821">20066 12785 6739,'3'-2'5233,"0"1"-5311,-3 1-6,67-19-1345,-37 13 0,2 0 1192,18-6 1,1 1-55,-14 4 0,-3 2-339,12-3 18,-13 4 0,-2-1 430,5-1 182,8 0 560,-33 5-487,-5 1 218,-2 0 138,-2 0 1258,-2 0 125,-11 13-760,3 0-534,-19 25-319,13-11-62,-6 9-62,10-11-122,3 16-51,3-16 42,6 9-17,4-22 45,15-2 84,-2-5-56,11-1-280,21-25 280,-19 6-113,-5-2 0,-3-1 222,-3-5-20,-4 0 4,-5-1 33,-4 2 64,-4 0 107,-12-15-297,-3 17-98,-11-9-356,-12 22 228,4 3-308,-10 6-166,11 4-3519,1 5 4219,-8 13 0,19-13 0,-4 7 0</inkml:trace>
  <inkml:trace contextRef="#ctx0" brushRef="#br0" timeOffset="504720">20934 12827 0,'-3'-12'2932,"2"2"389,1 10-3178,0 0-129,57-8-23,-35 6 709,11-3 1,-1 2-746,-17 3 37,-3 0 822,-2 1-814,-3 2 3412,-4 1-2877,-5 17-393,-6-4-142,-7 12-2,-4-7-68,-3 1-258,0 1-442,1-1-476,3-3 398,1 6 0,8-15 0,2 3 0</inkml:trace>
  <inkml:trace contextRef="#ctx0" brushRef="#br0" timeOffset="505070">21315 12827 10256,'-3'-5'1237,"2"2"-1128,1 3-299,-50 75-950,35-49 1089,-13 17 1,4-4-213,21-27-57,2-2 129,1-6 90,0-1-81,13-11-173,9-11 173,9-4-531,4-11 503,-6 8 848,0 0-649,10-5-2958,-6 9 3227,-5 3 69,-14 11 90,-11 8 1286,-2 9-1241,-4 3-207,-3 11-154,-15 30 2767,7-18-2969,-7 21-324,13-32-1294,3 4 744,3-10-257,1-2 1232,8-11 0,-5-3 0,5-1 0</inkml:trace>
  <inkml:trace contextRef="#ctx0" brushRef="#br0" timeOffset="505571">21675 12785 7377,'10'1'5746,"-1"1"-5746,-9-2-434,0 0 327,-44 48-94,38-31-278,-15 38 451,40-48 28,15-3 56,-14-9 34,8-11-9,-9 1 0,7-18-434,-18 15 82,-4-3-712,-21 12 364,-2 11 118,-16 5-56,1 9-191,-4 9 0,-2 3 748,-7 7-60,9-6 1,3 1 1044,2 8-1575,13-11 1001,3 4-83,12-14 419,18 7-610,2-10-19,15 4-9,1-14-106,25-1-59,-8-7-80,-16 2 0,4-3-767,20-14 1,-1-3 434,-26 11 0,0-2 344,8-5 0,2-3 0,-8 1 124,-7-5 1278,1-6-765,-18 13 1399,-3 2-1419,-3 8-68,-1 1-61,-2 8 1157,-6 11-1249,-2 2-1860,-8 21 0,0 6 1534,1 1-13,0-1 0,2-1-196,8-5-888,1 8 233,3-13-130,1 3 481,3-17 0,-1-7 0,1-3 0</inkml:trace>
  <inkml:trace contextRef="#ctx0" brushRef="#br0" timeOffset="505904">22415 12763 6893,'-9'5'2633,"-6"24"1,-1 9-2585,7-10 0,0 2-913,-7 17 0,1 0 841,5-12 1,3-2-1650,3 3 0,2-2 1661,-2 5-51,3 13 944,3-40-708,4-6 134,1-5-64,5-7 299,22-30-479,3-10 95,-14 18 1,1-2-197,4-7 1,-2 2 28,4-8-11,-10 15 1,-1 1-63,2-8-1912,7-10 929,-15 23 2096,4-7-1032,-15 27 0,0 1 0,-2 1 0</inkml:trace>
  <inkml:trace contextRef="#ctx0" brushRef="#br0" timeOffset="506404">22627 12996 6619,'3'14'4460,"-2"-3"-3881,-1-11-405,0 0-4596,83 28 4041,-49-28 204,16 12 1,-1-6 806,-22-22-711,0-12 198,-10 6-7,-3-6 408,-16-5 56,-14 10-384,-2-2 62,-22 16-87,11 11-22,-12 6 3411,9 8-3436,4 7 0,1 4-118,-4 7-5,6-6 1,5 2-167,10 26 99,12-22-178,12-2 1,8-4-666,31-12 469,-19-6 0,2-3 100,16-12 0,-1-6-168,-14 3 1,-2-1 101,15-6 1,-1-1 37,-15 3 0,2-1-94,1-3 1,3-4-1,-3 2 468,-3 2 0,0-1 188,15-10 0,-5 2 341,-14 3 255,-12 6 128,-9 5 256,-8 5-79,-10 4 577,-30 8-1223,9 5-81,-21 7-68,22 3-140,-6 12-154,12-5-189,7 4 0,4 2 74,7-3-482,11 27 146,7-40-73,10 2-103,-4-13 662,3-3-3334,26-24 2093,-13 4 892,-8-1 1,0-2 221,7-9-142,-10 5 1,1-1 233,12-15 0,-3 4 0,-20 19 0</inkml:trace>
  <inkml:trace contextRef="#ctx0" brushRef="#br0" timeOffset="506555">23664 12869 6512,'7'6'5513,"-2"-1"-4690,-5-5-181,0 0-48,10-34 61,-24 47-350,8-24-199,-21 50 1,-4 22-1226,15-31 0,0 2 1086,-9 18 1,2 5-1971,9-4 0,3-3 1637,4-19 0,0 1-69,-1 13 0,1-2-708,3-12-1262,-3-5 1081,2-11 1324,-5-5 0,6-7 0,-1-2 0</inkml:trace>
  <inkml:trace contextRef="#ctx0" brushRef="#br0" timeOffset="506921">23304 13144 10855,'-2'-8'2773,"0"1"-2566,2 7 20,0 0-281,70 3-622,-30-2 348,-2 0 0,8 0 1,-4 0-160,-10 0 1,-2-1 486,12 0 0,0-1-417,17-2-860,-9-3 0,0-2 994,0-2 270,-9-1 1,-7-1 412,-25 4 331,-9-3 1700,-34 16-1944,12 2-325,-26 16-162,32-5-73,-1 6 784,11 7-865,8-6 73,2 4 17,8-13 55,1-10-44,2-3-28,1-2-48,1-4-232,16-19 179,-15 3-137,10-16-706,-19-2 431,-5 8-61,0-11-221,-7 14 876,-27-11 0,20 21 0,-20-6 0</inkml:trace>
  <inkml:trace contextRef="#ctx0" brushRef="#br0" timeOffset="507189">23940 13039 6565,'9'5'2025,"-2"-1"-1768,-7-4 362,47 101 92,-28-55-1144,-1-6 1,3 6-1,-4-6 498,-2 4 121,1 4-177,-7-16 1844,-2-1-1853,-7-27 0,-1-8-81,0-25 1188,2 0-1163,7-15 51,4 6 59,12-5 1,4-2 40,-10 17 0,2 0-111,11-17 1,4 1 411,-2 17 1,-1 4-1508,-7 5 0,2 2 1111,8-2 0,0 1-73,18 0-320,-3 8 1,2 2-38,-22 2 1,1 2-290,16-2 1,-3 2-785,-10 6 894,-8 6 0,-13-4 0,-5 4 0</inkml:trace>
  <inkml:trace contextRef="#ctx0" brushRef="#br0" timeOffset="508288">19389 14012 12944,'2'57'3,"-1"0"0,1 0 1,0-5-1,0-2 0,-2-10-299,-2-2-108,1-6-18,-1-5-1360,-1 3-332,-5-15 848,-2 2 1266,-3-15 0,7-2 0,2 0 0</inkml:trace>
  <inkml:trace contextRef="#ctx0" brushRef="#br0" timeOffset="508488">19262 14414 6409,'-15'-11'4342,"3"1"-3779,12 10 635,0 0-1007,-10 53-20,13-32-45,-6 10 0,3-1 227,14-16-28,-1-2-3,2-3 680,21-2-753,6-9-249,9-3-73,-17-6 1,-2-3-3855,8-8 3591,-14 7 0,0-2-1375,-1-2 0,-1-1-775,2-4 988,5-5 1498,-30 22 0,-2 6 0,-3 1 0</inkml:trace>
  <inkml:trace contextRef="#ctx0" brushRef="#br0" timeOffset="509064">18394 14859 9707,'9'3'2999,"-2"-1"-2764,-7-2 1493,0 0-1034,95 73-2493,-54-36 1799,-5-7 1,8 6 0,-8-5 2,4 11-3,0-1-33,0-2-40,-1-3-280,-8-12 0,-1-2-176,5 3-109,13 6-853,-27-24-57,-6-5-121,1-7 1669,-7-1 0,-4-1 0,-2 3 0</inkml:trace>
  <inkml:trace contextRef="#ctx0" brushRef="#br0" timeOffset="509338">20130 14732 10029,'1'11'2542,"-1"-3"-2125,0-8 782,0 0-4994,-90 82 3795,46-43-2,7-6 0,-5 6 1,6-6-1037,-7 8 932,6-4-1303,7-5 1210,6-5-313,8-6-2516,6 1 2193,18-12-971,1 1 1806,17-16 0,-16 3 0,2-4 0</inkml:trace>
  <inkml:trace contextRef="#ctx0" brushRef="#br0" timeOffset="509721">19727 15198 6246,'0'21'1450,"0"-5"-674,0-16 1722,0 0-2036,4 2 672,-2-2-591,1 2 1325,-2-2-7494,0-1 4450,-5 1 328,-2-1 0,0 1 0,0 0 0</inkml:trace>
  <inkml:trace contextRef="#ctx0" brushRef="#br0" timeOffset="510326">18902 15346 9096,'6'11'2828,"-1"-3"-2464,-5-8 1354,0 0-1478,2 2 29,-2 1 616,2 10-432,-2 1-3553,0 13 3325,0 21 0,0 7-204,-1-23 0,0 2-775,1 8 0,-1 4 0,0-3 754,0-5 0,-1-2-364,0 3 0,0 1 361,0 2 0,1 0 3,0-2 0,0 5-8,0 6 1,0 6 0,1-2-4,-1-8 1,1-2 0,0 1-3,-1 9 1,1 1 0,0-2 0,-1-5 0,0-2 0,1-5 12,-1-4 0,1-2-2,-2 8 1,1 3-19,0 7 1,0 1-32,0-7 1,0 0-12,0 10 1,0-1-367,2-1 1,0-5 172,0 8 125,0-22 0,1-1 1456,2 19-1390,-1-25 64,0 2 2597,-1-28-2348,-2-3 719,1-1-1970,0-4 1309,0-27 0,0 20 1,-1-19-1</inkml:trace>
  <inkml:trace contextRef="#ctx0" brushRef="#br0" timeOffset="511565">19918 15261 6109,'-10'-7'25,"2"2"28,8 5 12,0 0 1139,-20 11-866,10-6-38,-17 10 770,11-7-715,8-4-100,-3 1-81,9-4 2449,2 0-2469,4 0 1208,37-8-1180,-12 3 68,11-3 1,3 0-2564,7 0 2353,-16 2 1,5 0 33,1-1 1,5 0 0,-1 0-43,0 0 1,1 1 0,0-1-19,9-1 0,1-1 0,2 1-15,-8 2 1,2-1-1,-2 0 0,-2 1-14,-3 1 0,-3-1 1,2 1 14,11-1 0,4 0 0,4-1-23,-15 3 0,3-1 0,2 1 0,-1 0 0,-2 0-652,6 0 0,-2 0 0,0 1 0,2-1 658,-4 1 1,1-1 0,1 1 0,0-1 0,-2 1-58,7 1 1,0 0-1,-3 0 1,-5 0-859,11 0 1,-3 1 883,-10-1 0,0 0 1,2 1-273,2-2 1,2 0 0,-2 0 295,-7 0 0,-2 0 0,2 0-4,7 0 1,1-1 0,-2 0-26,6-1 0,-5 0 21,-14 1 0,-1 0 5,-1-1 0,0 1 27,-2 1 0,0-1 143,8 1 0,1-1-77,1 1 0,0 0 543,-7 1 1,-1 0-578,5 1 1,-2-1 39,-3 0-66,13 0-26,-10 0 1,1 0-12,-4 1 0,0-1 3,9 0 0,-2 1 28,-10 0 0,-4 0-17,9 0 17,-1 1 2096,-3 1-2082,8 3-894,-11-1 933,4 2-48,-15-2 1064,-3-1-1033,-3 1 517,-2 0-550,-2-1 5,-3 0 342,-2 2 3259,-2-3-3455,-2 3 132,-1 2-28,0 2-82,-1 6 31,-8 30-190,-3 7-459,3-19 1,1 1 463,-1-1 0,1 0 85,-7 23-40,7-24 0,0 1 15,-1 0 1,-2 4 89,-1 6 0,-2 8 1,-1 1-1,2-5-898,-2 8 0,0 0 724,2-8 1,-2 7 0,1-2-1,3-7-1,1 0 1,3-5-25,0 1 0,0 1 24,2-1 1,0 1-15,1-4 0,1 5-17,1 0 1,1 5-1,0 2 1,0-6 31,-1 8 1,1 0-14,0 7 0,1 5 0,-1-8 12,2-20 1,0-3-17,-1-1 1,1 0-675,3 27 632,-1-5-187,0-17 0,-1 1-51,1 15 264,-1-21 0,0-3-2,-2 2-128,0-5 157,0-7 565,0 4-1789,0 0 1957,1-12-1647,-1 3-2535,0-15 3457,-3-12 0,2 8 0,-2-7 0</inkml:trace>
  <inkml:trace contextRef="#ctx0" brushRef="#br0" timeOffset="512415">18775 17399 12902,'58'2'182,"0"0"0,1 0 0,-10 0 0,-1 0 0,-2-1-119,6-1 0,-4 0-2281,-5 0 0,-1 0 2246,5-2 0,0 0-6,2 0 1,7-1-283,-14 0 0,8-2 1,3 1-1,2-2 1,-2 2-1,-6-1 242,14 0 0,-6 1 1,6-1-37,-12 0 0,5 0 0,3 0 1,0 0-1,-2 1 0,-4 0 22,5 0 1,-4 1 0,-2 1-1,-2 0-474,4-1 1,-3 1-1,3 0 445,-6 1 0,1-1 0,2 1 0,-1-1-32,3 1 1,0-1-1,0 1 1,-5 0 215,-4 0 1,-3 0 0,2-1-122,17 0 1,3 0 0,-7-1 46,-12 0 0,-5-1-49,0 1 0,2-2-20,14-2 1,1-2-13,-14 3 0,2 0-31,11-3 1,7-1-1,-3 2-168,-1 0 0,-1 2 158,-10 0 0,1-1 1,-4 2-24,1 2 1,-5 1 95,7 0 28,-6 1 1447,-5 1-1319,-4 0 1,0 0-84,4 0 25,19 0-17,-24 0-111,-9 0 30,2 0 2166,-11 0-1563,-6 0 2538,-2 0-2629,-3 0 959,-4 1-1471,3 1 126,-4 4 45,4 1 139,-5 5-60,-2 7 77,-6 7 20,-4 5 0,-5 7 1,2-2-1266,3-5 0,0 1 918,-5 6 0,-2 5 0,2-3-66,4 1 0,2-3 39,5-10 1,0 2-156,-2 8 0,0 4 0,1-5-121,-2 11-430,3-8 1,1-5 270,5-18-328,1-5-653,2-6 332,2-3 1111,0-8 0,1 3 0,0-3 0</inkml:trace>
  <inkml:trace contextRef="#ctx0" brushRef="#br0" timeOffset="512773">23178 17336 15044,'1'9'462,"0"-1"-400,-1-8 1999,0 0-1549,17 16-148,4 9-277,10 9-79,1 1 14,-5-8 1,4 1-27,0-4 0,1 0-464,5 6 1,2 0 423,7-1 1,-2-3 8,-16-11 0,-2 0 1,7 4 1,1-1-298,-4-3 1,-3-1 53,4 1-20,6 4-22,-30-16-9,-3-1-128,-3-2-631,-1 1 1087,-18-3 0,14 1 0,-15-1 0</inkml:trace>
  <inkml:trace contextRef="#ctx0" brushRef="#br0" timeOffset="513573">20320 15727 6691,'8'0'6236,"-2"1"-5440,-6-1 744,0 0-1291,-2-10 697,-37 8-725,10-5-446,-2 7 0,-1 3 510,-12 4-124,11 0 0,0 1-107,-17 6-256,6 5 0,3 3-2,10 0 89,-12 19-333,41-21 324,2 4-95,7 0 59,6 2-50,8 1-181,8-2 1,5 0 149,10 7-925,-7-7 1,0-1 961,5 1-3,-3-2 28,-6 0 73,-8-3 361,-7-3 576,-15 4-668,-10-9 101,-12 5-84,-7-8 111,-23 1-176,8-4 2203,-15 0-2355,18-6 1,1-2-140,-10-3-1019,11 1 0,2-1 742,6-5-3138,0-5 1962,12 2-608,3-4 2237,14-7 0,1 13 0,2-5 0</inkml:trace>
  <inkml:trace contextRef="#ctx0" brushRef="#br0" timeOffset="513843">20722 15790 8181,'6'1'5430,"-2"-1"-3098,-4 0-2111,-60 24-176,33-5-45,-11-1 0,1 6-184,17 6 1,6 2-173,-2 10 307,5-10 0,3 0-32,12 0 2,4-2 34,7-2-53,7-4-72,5-3-197,4-5-659,4-8 1,3-3-282,12-3 326,-10-2 1,1-4 980,0-14 0,-4-3 0,-4 6 0,-7-2 0,1 1 0</inkml:trace>
  <inkml:trace contextRef="#ctx0" brushRef="#br0" timeOffset="514040">21188 15812 10838,'12'-9'3940,"-2"3"-3581,-10 6-147,0 0-455,-57 99 170,39-55-535,-2-6 1,-3 8 0,6-9 518,10 2-511,2 7 194,1-16-2200,1 4-216,2-24-75,1-5 2897,8-22 0,-6 9 0,6-8 0</inkml:trace>
  <inkml:trace contextRef="#ctx0" brushRef="#br0" timeOffset="514407">21188 15854 5791,'16'-10'5297,"-3"3"-3430,-13 7-1976,0 0 47,43-46-11,-23 35-241,7-14 1,0 5 265,-5 25 184,27 25-108,-22-4 98,11 12 272,-33-12-199,-13-12 0,-30 13-743,-17-10 194,-1 0 213,-2-9 505,38-7 19,0-2-224,14 1-102,2 0-58,4 0 815,8 3-496,2 2-168,11 5-91,7 4 0,3 1-55,11 6-1216,-5-3 0,1-1 1208,10 4 18,-13-5 0,0 0-554,18 7 534,-20-9 1,0 1-70,-5-1 0,-3-1-498,5 3-123,2 2-1649,-26-13 300,-6-4 2613,-7-4 1,6 3 0,-6-2 0</inkml:trace>
  <inkml:trace contextRef="#ctx0" brushRef="#br0" timeOffset="515927">21378 16595 6443,'1'7'3690,"-1"-2"-1712,0-5-4,0 0-1517,-31-30-457,14 20 30,-10-7 1,-1 1-5,2 14-7,-32 3 191,15 14-168,-8 1-42,17 11-56,6 8-14,9-6 355,-1 11-470,12 12 132,4-18 8,2 19-25,3-25-151,1 0-235,2 0-295,-1-2-8063,-7 21 8814,-4-23 0,0 9 0,1-28 0</inkml:trace>
  <inkml:trace contextRef="#ctx0" brushRef="#br0" timeOffset="516124">20743 16849 10846,'7'-1'3355,"-2"1"-3391,-5 0-104,84-18-324,-38 10 1,2 0-265,-7 0 0,2 0 0,0 0 283,2 1 0,0 1 0,-6 2-747,-7 0 1,-1 1 581,8-1 0,1 0 149,-4 2 0,-4-1 0,0 1 1,6-1-1</inkml:trace>
  <inkml:trace contextRef="#ctx0" brushRef="#br0" timeOffset="516325">21654 16658 6756,'7'2'5303,"-1"0"-4696,-6-2 1480,0 0-1978,-59 7 247,25 17-326,-3-12 1,1 2 25,7 23-165,6 12-140,13-10 143,-1 6-233,23-11-39,0-16-297,13 1-1426,14-10 2101,-7-11 0,0-2 0,7 3 0,8-9 0</inkml:trace>
  <inkml:trace contextRef="#ctx0" brushRef="#br0" timeOffset="516574">22225 16595 7349,'1'8'5539,"0"-2"-5061,-1-6 215,0 0-693,-1 45 0,-2-27 0,-1 36-639,-7-30 221,3-10-150,-5 5-1504,1-10 997,1-3 0,-3 1 227,-1-2 0,8-3 0,-2 0 0</inkml:trace>
  <inkml:trace contextRef="#ctx0" brushRef="#br0" timeOffset="516825">21971 16637 7405,'0'10'3119,"0"-2"-1584,0-8 101,0 0-1446,38 25-153,-19-12-37,5 2 0,3 3-65,20 12 62,-16-12-69,15 10 10,-25-16-471,3 1 152,-8-5-106,1-1 487,-1-14 0,-9 5 0,3-7 0</inkml:trace>
  <inkml:trace contextRef="#ctx0" brushRef="#br0" timeOffset="517115">22543 16489 10247,'4'2'2145,"-1"0"-268,-3-2-1799,56 51-14,-36-12-18,11-5 1,-5 4 395,-31 6 1,-12-2-382,-1-13 1,-3-2-612,-5 11 1,-3 0-243,-7-9 0,0-4-2616,-8 4 1809,18-12 1,0-2 1598,-11 3 0,21-10 0,-1-2 0</inkml:trace>
  <inkml:trace contextRef="#ctx0" brushRef="#br0" timeOffset="517541">22077 16912 6319,'-9'-2'1417,"1"0"271,8 2-1223,0 0-219,7-10 54,20-12-493,5-6-504,7 0-115,-9 7 812,-5 3 0,-14 10 0,2-1 0</inkml:trace>
  <inkml:trace contextRef="#ctx0" brushRef="#br0" timeOffset="518531">21040 16595 6235,'9'1'4863,"-1"1"-4863,-8-2-207,0 0 1604,0-22-150,0 16-687,1-15 325,-4 20-555,0 1-204,-3 0-341,-7 7 63,-4 5 152,-4 4 3,-1 4 34,3-1-32,0 2 76,0 3-55,-9 27-158,13-10-1239,-2 10 1309,14-21 17,8-13-19,1-2 28,6-3-242,21-5 169,3-13-53,9-5-62,-7-14 120,0-14 101,-11 8-12,-5-1 0,-1-2 45,2-5-30,0-9 45,-11 23 1315,-8 11-1351,-2 1-9,-2 1 316,-9-9-165,3 11 56,-7-4 26,7 13-37,2 1-53,1 0-29,1 0 144,2 5 78,0 8-202,1 3-47,1 8 3,2-2-29,2 3-35,0 4 13,1 11 0,1 4-39,1 8-889,-1-5 0,0 0 881,-3-1 2,-2 1-1320,-2-2 1331,0-2 8,-5-9 0,-3 0 157,-5-3 1,-3-2-87,3 3 0,-3-3 4,-9-4 1,-2-6 59,-3-3-103,-1-7 0,-3-2-311,-10-2 117,-9-5 71,19-6 5,14-3 70,3-2-92,3-2-877,3-22 858,10 15-18,6-17 1463,10 21-1491,17-5 71,-2 6-793,7 0 0,5 0-2193,-4 2 0,1 2 3258,2-1 1,-2 0 0,15-3 0,-39 11-1</inkml:trace>
  <inkml:trace contextRef="#ctx0" brushRef="#br0" timeOffset="520386">22987 18055 13871,'2'5'1291,"0"-2"-1291,-2-3 0,-3 0 490,18 17-532,3 5 42,7 5-98,1 5 19,-14-18-145,4 6-2338,8 6-664,-2-4 1401,3 4 1825,-7-12 0,-13-10 0,1-1 0</inkml:trace>
  <inkml:trace contextRef="#ctx0" brushRef="#br0" timeOffset="520614">23410 18098 10692,'12'3'4209,"-3"-1"-4013,-9-2 1036,0 0-1237,-64 44-1600,34-15 1662,0-2 0,-7 5 0,6-3-57,11-5 0,2 0-31,-6 6 0,-3 4-467,0-1 1,-3 3 0,3-4 175,7-8 0,0 0-177,-18 22 0,3-5-3121,15-22 585,10-8 3035,-2-7 0,10-3 0,0-4 0</inkml:trace>
  <inkml:trace contextRef="#ctx0" brushRef="#br0" timeOffset="520925">22839 17717 8428,'11'0'538,"-2"1"1202,-9-1-1771,0 0 31,50-55 136,-27 35 0,1-1 45,17-19 0,-1 2 504,3 5-763,-18 16-69,-20 15 431,10 7-410,6 15 117,4 5-271,5 11-346,-12-11 1,-1-1-585,11 14 769,-2-1 0,-2-2 0,-7-10 1,7 11-1</inkml:trace>
  <inkml:trace contextRef="#ctx0" brushRef="#br0" timeOffset="524093">23876 18457 14918,'10'5'4245,"-2"-1"-4461,-8-4-52,0 0-127,-37 66-188,18-27-2017,-5 6 0,1 2 900,3-2-1086,4-2 2747,-4 6 1,11-25 0,-3 3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F32F1C-A509-984F-9E5B-E228248344CD}" type="datetimeFigureOut">
              <a:rPr kumimoji="1" lang="ko-KR" altLang="en-US" smtClean="0"/>
              <a:t>2020. 11. 4.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83281F-892B-614E-B792-481EB2F7C5B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24425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83281F-892B-614E-B792-481EB2F7C5B7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427236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2020. 11. 4.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73925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2020. 11. 4.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47712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2020. 11. 4.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15140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2020. 11. 4.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1608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2020. 11. 4.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61084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2020. 11. 4.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24547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2020. 11. 4.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38768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2020. 11. 4.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5006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2020. 11. 4.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41633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2020. 11. 4.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1604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2020. 11. 4.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95520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BEE32-551C-D044-9ECF-F871403689A5}" type="datetimeFigureOut">
              <a:rPr kumimoji="1" lang="ko-KR" altLang="en-US" smtClean="0"/>
              <a:t>2020. 11. 4.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16842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tiff"/><Relationship Id="rId5" Type="http://schemas.openxmlformats.org/officeDocument/2006/relationships/hyperlink" Target="http://cocoanlab.github.io/" TargetMode="Externa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cocoanlab.github.io/" TargetMode="Externa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jpg"/><Relationship Id="rId7" Type="http://schemas.openxmlformats.org/officeDocument/2006/relationships/customXml" Target="../ink/ink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cocoanlab.github.io/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tif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3" Type="http://schemas.openxmlformats.org/officeDocument/2006/relationships/image" Target="../media/image2.tiff"/><Relationship Id="rId7" Type="http://schemas.openxmlformats.org/officeDocument/2006/relationships/hyperlink" Target="https://www.youtube.com/playlist?list=PLXCuLG6zw7mLmslikvkrA4H0i5vNv4tBp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hyperlink" Target="http://cocoanlab.github.io/" TargetMode="External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7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5" Type="http://schemas.openxmlformats.org/officeDocument/2006/relationships/hyperlink" Target="http://cocoanlab.github.io/" TargetMode="Externa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tiff"/><Relationship Id="rId7" Type="http://schemas.openxmlformats.org/officeDocument/2006/relationships/customXml" Target="../ink/ink4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wanirepo/Stats2_2020Fall/blob/master/hw_assignment/hw02.md" TargetMode="External"/><Relationship Id="rId5" Type="http://schemas.openxmlformats.org/officeDocument/2006/relationships/hyperlink" Target="http://cocoanlab.github.io/" TargetMode="Externa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06601765-05A4-2B4D-9234-E2879F2E7DB8}"/>
              </a:ext>
            </a:extLst>
          </p:cNvPr>
          <p:cNvGrpSpPr/>
          <p:nvPr/>
        </p:nvGrpSpPr>
        <p:grpSpPr>
          <a:xfrm>
            <a:off x="0" y="71713"/>
            <a:ext cx="12192000" cy="6684692"/>
            <a:chOff x="0" y="71713"/>
            <a:chExt cx="12192000" cy="6684692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71EA5921-1309-C343-9760-E24938D86B9E}"/>
                </a:ext>
              </a:extLst>
            </p:cNvPr>
            <p:cNvGrpSpPr/>
            <p:nvPr/>
          </p:nvGrpSpPr>
          <p:grpSpPr>
            <a:xfrm>
              <a:off x="0" y="71713"/>
              <a:ext cx="12192000" cy="6684692"/>
              <a:chOff x="0" y="71713"/>
              <a:chExt cx="12192000" cy="6684692"/>
            </a:xfrm>
          </p:grpSpPr>
          <p:grpSp>
            <p:nvGrpSpPr>
              <p:cNvPr id="8" name="그룹 7"/>
              <p:cNvGrpSpPr/>
              <p:nvPr/>
            </p:nvGrpSpPr>
            <p:grpSpPr>
              <a:xfrm>
                <a:off x="10320702" y="6084601"/>
                <a:ext cx="1661681" cy="671804"/>
                <a:chOff x="18662" y="6209254"/>
                <a:chExt cx="1661681" cy="671804"/>
              </a:xfrm>
            </p:grpSpPr>
            <p:pic>
              <p:nvPicPr>
                <p:cNvPr id="5" name="그림 4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8662" y="6209254"/>
                  <a:ext cx="671804" cy="671804"/>
                </a:xfrm>
                <a:prstGeom prst="rect">
                  <a:avLst/>
                </a:prstGeom>
              </p:spPr>
            </p:pic>
            <p:pic>
              <p:nvPicPr>
                <p:cNvPr id="6" name="그림 5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25149" y="6262887"/>
                  <a:ext cx="597215" cy="517044"/>
                </a:xfrm>
                <a:prstGeom prst="rect">
                  <a:avLst/>
                </a:prstGeom>
              </p:spPr>
            </p:pic>
            <p:pic>
              <p:nvPicPr>
                <p:cNvPr id="7" name="그림 6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241804" y="6322730"/>
                  <a:ext cx="438539" cy="438539"/>
                </a:xfrm>
                <a:prstGeom prst="rect">
                  <a:avLst/>
                </a:prstGeom>
              </p:spPr>
            </p:pic>
          </p:grpSp>
          <p:sp>
            <p:nvSpPr>
              <p:cNvPr id="11" name="직사각형 10"/>
              <p:cNvSpPr/>
              <p:nvPr/>
            </p:nvSpPr>
            <p:spPr>
              <a:xfrm>
                <a:off x="164825" y="6419279"/>
                <a:ext cx="524137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400" b="1" dirty="0">
                    <a:latin typeface="Seravek Light" charset="0"/>
                    <a:ea typeface="Seravek Light" charset="0"/>
                    <a:cs typeface="Seravek Light" charset="0"/>
                  </a:rPr>
                  <a:t>CHOONG-WAN WOO  |  COCOAN lab  |  </a:t>
                </a:r>
                <a:r>
                  <a:rPr lang="en-US" altLang="ko-KR" sz="1400" b="1" dirty="0">
                    <a:latin typeface="Seravek Light" charset="0"/>
                    <a:ea typeface="Seravek Light" charset="0"/>
                    <a:cs typeface="Seravek Light" charset="0"/>
                    <a:hlinkClick r:id="rId5"/>
                  </a:rPr>
                  <a:t>http://cocoanlab.github.io</a:t>
                </a:r>
                <a:endParaRPr lang="en-US" altLang="ko-KR" sz="1400" b="1" dirty="0">
                  <a:latin typeface="Seravek Light" charset="0"/>
                  <a:ea typeface="Seravek Light" charset="0"/>
                  <a:cs typeface="Seravek Light" charset="0"/>
                </a:endParaRPr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2301797" y="2389681"/>
                <a:ext cx="7588424" cy="15696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4800" b="1" dirty="0">
                    <a:solidFill>
                      <a:schemeClr val="accent6">
                        <a:lumMod val="75000"/>
                      </a:schemeClr>
                    </a:solidFill>
                    <a:latin typeface="Seravek Light" charset="0"/>
                    <a:ea typeface="Seravek Light" charset="0"/>
                    <a:cs typeface="Seravek Light" charset="0"/>
                  </a:rPr>
                  <a:t>Fall 2020</a:t>
                </a:r>
              </a:p>
              <a:p>
                <a:pPr algn="ctr"/>
                <a:r>
                  <a:rPr lang="en-US" altLang="ko-KR" sz="4800" b="1" dirty="0">
                    <a:latin typeface="Seravek Light" charset="0"/>
                    <a:ea typeface="Seravek Light" charset="0"/>
                    <a:cs typeface="Seravek Light" charset="0"/>
                  </a:rPr>
                  <a:t>SKKU Biostats and Big data II</a:t>
                </a:r>
              </a:p>
            </p:txBody>
          </p:sp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8E078CA0-315B-A648-BEB7-701E1BB65A21}"/>
                  </a:ext>
                </a:extLst>
              </p:cNvPr>
              <p:cNvSpPr/>
              <p:nvPr/>
            </p:nvSpPr>
            <p:spPr>
              <a:xfrm>
                <a:off x="0" y="71713"/>
                <a:ext cx="12192000" cy="6684692"/>
              </a:xfrm>
              <a:prstGeom prst="rect">
                <a:avLst/>
              </a:prstGeom>
              <a:noFill/>
              <a:ln w="190500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</p:grpSp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241323E1-8E7B-1A4C-9B99-0AF2D6F8C2F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16275" r="16061" b="25014"/>
            <a:stretch/>
          </p:blipFill>
          <p:spPr>
            <a:xfrm>
              <a:off x="9484230" y="290360"/>
              <a:ext cx="2380475" cy="16340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53346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54117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9202" y="116699"/>
            <a:ext cx="220861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latin typeface="Seravek Light" charset="0"/>
                <a:ea typeface="Seravek Light" charset="0"/>
                <a:cs typeface="Seravek Light" charset="0"/>
              </a:rPr>
              <a:t>Biostats and Big Data 2</a:t>
            </a:r>
            <a:endParaRPr lang="ko-KR" altLang="en-US" sz="16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782467" y="102769"/>
            <a:ext cx="230150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600" dirty="0">
                <a:latin typeface="Seravek Light" charset="0"/>
                <a:ea typeface="Seravek Light" charset="0"/>
                <a:cs typeface="Seravek Light" charset="0"/>
              </a:rPr>
              <a:t>Lecture 15</a:t>
            </a:r>
            <a:endParaRPr lang="ko-KR" altLang="en-US" sz="16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5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012524" y="2266262"/>
            <a:ext cx="4166975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4800" dirty="0">
                <a:solidFill>
                  <a:schemeClr val="accent6">
                    <a:lumMod val="75000"/>
                  </a:schemeClr>
                </a:solidFill>
                <a:latin typeface="Seravek Light" charset="0"/>
                <a:ea typeface="Seravek Light" charset="0"/>
                <a:cs typeface="Seravek Light" charset="0"/>
              </a:rPr>
              <a:t>Lecture 15</a:t>
            </a:r>
            <a:endParaRPr lang="en-US" altLang="ko-KR" sz="4800" dirty="0">
              <a:latin typeface="Seravek Light" charset="0"/>
              <a:ea typeface="Seravek Light" charset="0"/>
              <a:cs typeface="Seravek Light" charset="0"/>
            </a:endParaRPr>
          </a:p>
          <a:p>
            <a:pPr algn="ctr"/>
            <a:r>
              <a:rPr lang="en-US" altLang="ko-KR" sz="4800" dirty="0">
                <a:latin typeface="Seravek Light" charset="0"/>
                <a:ea typeface="Seravek Light" charset="0"/>
                <a:cs typeface="Seravek Light" charset="0"/>
              </a:rPr>
              <a:t>ANOVA &amp; HW2</a:t>
            </a:r>
          </a:p>
        </p:txBody>
      </p:sp>
    </p:spTree>
    <p:extLst>
      <p:ext uri="{BB962C8B-B14F-4D97-AF65-F5344CB8AC3E}">
        <p14:creationId xmlns:p14="http://schemas.microsoft.com/office/powerpoint/2010/main" val="2055525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6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6491" y="222608"/>
            <a:ext cx="910493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>
                <a:latin typeface="Seravek" charset="0"/>
                <a:ea typeface="Seravek" charset="0"/>
                <a:cs typeface="Seravek" charset="0"/>
              </a:rPr>
              <a:t>What we learned…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406E96F-FB56-6349-BEA5-C9C82DBD0C64}"/>
              </a:ext>
            </a:extLst>
          </p:cNvPr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Lecture 15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15" name="텍스트 상자 15">
            <a:extLst>
              <a:ext uri="{FF2B5EF4-FFF2-40B4-BE49-F238E27FC236}">
                <a16:creationId xmlns:a16="http://schemas.microsoft.com/office/drawing/2014/main" id="{94E61273-941F-5641-9782-0EE25B39A9B5}"/>
              </a:ext>
            </a:extLst>
          </p:cNvPr>
          <p:cNvSpPr txBox="1"/>
          <p:nvPr/>
        </p:nvSpPr>
        <p:spPr>
          <a:xfrm>
            <a:off x="923749" y="1004090"/>
            <a:ext cx="10506251" cy="40337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Sampling distribution</a:t>
            </a:r>
          </a:p>
          <a:p>
            <a:pPr marL="285750" indent="-285750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Standard error of the mean</a:t>
            </a:r>
          </a:p>
          <a:p>
            <a:pPr marL="285750" indent="-285750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Confidence interval</a:t>
            </a:r>
          </a:p>
          <a:p>
            <a:pPr marL="285750" indent="-285750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One-sample t-test</a:t>
            </a:r>
          </a:p>
          <a:p>
            <a:pPr marL="285750" indent="-285750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Paired t-test</a:t>
            </a:r>
          </a:p>
          <a:p>
            <a:pPr marL="285750" indent="-285750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Independent samples t-test</a:t>
            </a:r>
          </a:p>
          <a:p>
            <a:pPr marL="285750" indent="-285750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Resampling (bootstrap, permutation tests)</a:t>
            </a:r>
          </a:p>
          <a:p>
            <a:pPr marL="285750" indent="-285750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Binomial test</a:t>
            </a:r>
          </a:p>
          <a:p>
            <a:pPr marL="285750" indent="-285750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Chi-square test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6A1D9B51-D039-264B-A635-B2D0E0764AE5}"/>
                  </a:ext>
                </a:extLst>
              </p14:cNvPr>
              <p14:cNvContentPartPr/>
              <p14:nvPr/>
            </p14:nvContentPartPr>
            <p14:xfrm>
              <a:off x="550440" y="2365200"/>
              <a:ext cx="3993120" cy="2712960"/>
            </p14:xfrm>
          </p:contentPart>
        </mc:Choice>
        <mc:Fallback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6A1D9B51-D039-264B-A635-B2D0E0764AE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34240" y="2349000"/>
                <a:ext cx="4025520" cy="2745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65606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5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6491" y="222608"/>
            <a:ext cx="13749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Seravek" charset="0"/>
                <a:ea typeface="Seravek" charset="0"/>
                <a:cs typeface="Seravek" charset="0"/>
              </a:rPr>
              <a:t>ANOVA</a:t>
            </a:r>
            <a:endParaRPr lang="ko-KR" altLang="en-US" sz="2800" dirty="0">
              <a:latin typeface="Seravek" charset="0"/>
              <a:ea typeface="Seravek" charset="0"/>
              <a:cs typeface="Seravek" charset="0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Lecture 15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D6D1FAE-7180-4F4B-9866-01861B0E9FE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91420" y="1342793"/>
            <a:ext cx="9134118" cy="7785797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6D85C5E7-9788-0D47-9E1A-EE349C5BBC15}"/>
              </a:ext>
            </a:extLst>
          </p:cNvPr>
          <p:cNvSpPr/>
          <p:nvPr/>
        </p:nvSpPr>
        <p:spPr>
          <a:xfrm>
            <a:off x="1531745" y="934156"/>
            <a:ext cx="921237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ore-KR" altLang="en-US" sz="1400" dirty="0">
                <a:latin typeface="Seravek Light" panose="020B0503040000020004" pitchFamily="34" charset="0"/>
                <a:hlinkClick r:id="rId7"/>
              </a:rPr>
              <a:t>https://www.youtube.com/playlist?list=PLXCuLG6zw7mLmslikvkrA4H0i5vNv4tBp</a:t>
            </a:r>
            <a:endParaRPr lang="en-US" altLang="ko-Kore-KR" sz="1400" dirty="0">
              <a:latin typeface="Seravek Light" panose="020B0503040000020004" pitchFamily="34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509A10A7-9FE1-9547-851E-2B76068532A4}"/>
                  </a:ext>
                </a:extLst>
              </p14:cNvPr>
              <p14:cNvContentPartPr/>
              <p14:nvPr/>
            </p14:nvContentPartPr>
            <p14:xfrm>
              <a:off x="7300080" y="1811880"/>
              <a:ext cx="4718520" cy="4542480"/>
            </p14:xfrm>
          </p:contentPart>
        </mc:Choice>
        <mc:Fallback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509A10A7-9FE1-9547-851E-2B76068532A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283880" y="1795680"/>
                <a:ext cx="4750920" cy="4574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816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5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6491" y="222608"/>
            <a:ext cx="48805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Seravek" charset="0"/>
                <a:ea typeface="Seravek" charset="0"/>
                <a:cs typeface="Seravek" charset="0"/>
              </a:rPr>
              <a:t>Before going deep into ANOVA</a:t>
            </a:r>
            <a:endParaRPr lang="ko-KR" altLang="en-US" sz="2800" dirty="0">
              <a:latin typeface="Seravek" charset="0"/>
              <a:ea typeface="Seravek" charset="0"/>
              <a:cs typeface="Seravek" charset="0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Lecture 15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49EFC8-E042-194F-A17D-F918CC7A0F5F}"/>
              </a:ext>
            </a:extLst>
          </p:cNvPr>
          <p:cNvSpPr txBox="1"/>
          <p:nvPr/>
        </p:nvSpPr>
        <p:spPr>
          <a:xfrm>
            <a:off x="750013" y="1058238"/>
            <a:ext cx="80937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>
                <a:latin typeface="Seravek Light" panose="020B0503040000020004" pitchFamily="34" charset="0"/>
              </a:rPr>
              <a:t>I recommend you watching the previous lecture on ANOVA that I re-edited for you</a:t>
            </a:r>
          </a:p>
          <a:p>
            <a:endParaRPr kumimoji="1" lang="en-US" altLang="ko-Kore-KR" dirty="0">
              <a:latin typeface="Seravek Light" panose="020B0503040000020004" pitchFamily="34" charset="0"/>
            </a:endParaRPr>
          </a:p>
          <a:p>
            <a:endParaRPr kumimoji="1" lang="en-US" altLang="ko-Kore-KR" dirty="0">
              <a:latin typeface="Seravek Light" panose="020B0503040000020004" pitchFamily="34" charset="0"/>
            </a:endParaRPr>
          </a:p>
          <a:p>
            <a:r>
              <a:rPr kumimoji="1" lang="en-US" altLang="ko-Kore-KR" dirty="0">
                <a:latin typeface="Seravek Light" panose="020B0503040000020004" pitchFamily="34" charset="0"/>
              </a:rPr>
              <a:t>Why?</a:t>
            </a:r>
            <a:endParaRPr kumimoji="1" lang="ko-Kore-KR" altLang="en-US" dirty="0">
              <a:latin typeface="Seravek Light" panose="020B0503040000020004" pitchFamily="34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9D6D67C0-8806-594F-A146-DB6BA75F4C16}"/>
                  </a:ext>
                </a:extLst>
              </p14:cNvPr>
              <p14:cNvContentPartPr/>
              <p14:nvPr/>
            </p14:nvContentPartPr>
            <p14:xfrm>
              <a:off x="870840" y="912240"/>
              <a:ext cx="5752800" cy="1892160"/>
            </p14:xfrm>
          </p:contentPart>
        </mc:Choice>
        <mc:Fallback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9D6D67C0-8806-594F-A146-DB6BA75F4C1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54640" y="896040"/>
                <a:ext cx="5785200" cy="1924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96823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5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6491" y="222608"/>
            <a:ext cx="9380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Seravek" charset="0"/>
                <a:ea typeface="Seravek" charset="0"/>
                <a:cs typeface="Seravek" charset="0"/>
              </a:rPr>
              <a:t>HW2</a:t>
            </a:r>
            <a:endParaRPr lang="ko-KR" altLang="en-US" sz="2800" dirty="0">
              <a:latin typeface="Seravek" charset="0"/>
              <a:ea typeface="Seravek" charset="0"/>
              <a:cs typeface="Seravek" charset="0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Lecture 15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08C65E6-9976-7949-A857-5676BD9D5DB7}"/>
              </a:ext>
            </a:extLst>
          </p:cNvPr>
          <p:cNvSpPr/>
          <p:nvPr/>
        </p:nvSpPr>
        <p:spPr>
          <a:xfrm>
            <a:off x="1055397" y="865667"/>
            <a:ext cx="98146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Seravek" panose="020B0503040000020004" pitchFamily="34" charset="0"/>
                <a:hlinkClick r:id="rId6"/>
              </a:rPr>
              <a:t>https://github.com/wanirepo/Stats2_2020Fall/blob/master/hw_assignment/hw02.md</a:t>
            </a:r>
            <a:endParaRPr lang="en-US" altLang="ko-Kore-KR" dirty="0">
              <a:latin typeface="Seravek" panose="020B0503040000020004" pitchFamily="34" charset="0"/>
            </a:endParaRPr>
          </a:p>
          <a:p>
            <a:endParaRPr lang="ko-Kore-KR" altLang="en-US" dirty="0">
              <a:latin typeface="Seravek" panose="020B0503040000020004" pitchFamily="34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62C1B8F0-881E-184F-85F7-D6A0E3923D7A}"/>
                  </a:ext>
                </a:extLst>
              </p14:cNvPr>
              <p14:cNvContentPartPr/>
              <p14:nvPr/>
            </p14:nvContentPartPr>
            <p14:xfrm>
              <a:off x="195120" y="1354320"/>
              <a:ext cx="8760240" cy="5432400"/>
            </p14:xfrm>
          </p:contentPart>
        </mc:Choice>
        <mc:Fallback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62C1B8F0-881E-184F-85F7-D6A0E3923D7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78920" y="1338120"/>
                <a:ext cx="8792640" cy="5464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083929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5052</TotalTime>
  <Words>195</Words>
  <Application>Microsoft Macintosh PowerPoint</Application>
  <PresentationFormat>와이드스크린</PresentationFormat>
  <Paragraphs>36</Paragraphs>
  <Slides>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맑은 고딕</vt:lpstr>
      <vt:lpstr>Arial</vt:lpstr>
      <vt:lpstr>PT Sans Narrow</vt:lpstr>
      <vt:lpstr>Seravek</vt:lpstr>
      <vt:lpstr>Seravek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Choong-wan Woo</dc:creator>
  <cp:lastModifiedBy>우충완</cp:lastModifiedBy>
  <cp:revision>467</cp:revision>
  <cp:lastPrinted>2017-08-27T17:09:34Z</cp:lastPrinted>
  <dcterms:created xsi:type="dcterms:W3CDTF">2017-08-24T21:55:02Z</dcterms:created>
  <dcterms:modified xsi:type="dcterms:W3CDTF">2020-11-04T07:00:58Z</dcterms:modified>
</cp:coreProperties>
</file>