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notesSlides/notesSlide9.xml" ContentType="application/vnd.openxmlformats-officedocument.presentationml.notesSlide+xml"/>
  <Override PartName="/ppt/ink/ink7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90" r:id="rId2"/>
    <p:sldId id="256" r:id="rId3"/>
    <p:sldId id="421" r:id="rId4"/>
    <p:sldId id="314" r:id="rId5"/>
    <p:sldId id="378" r:id="rId6"/>
    <p:sldId id="428" r:id="rId7"/>
    <p:sldId id="429" r:id="rId8"/>
    <p:sldId id="433" r:id="rId9"/>
    <p:sldId id="426" r:id="rId10"/>
    <p:sldId id="431" r:id="rId11"/>
    <p:sldId id="427" r:id="rId12"/>
    <p:sldId id="432" r:id="rId13"/>
    <p:sldId id="424" r:id="rId14"/>
    <p:sldId id="42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D884811-F10F-014E-99FE-612A43467AAA}">
          <p14:sldIdLst>
            <p14:sldId id="290"/>
            <p14:sldId id="256"/>
          </p14:sldIdLst>
        </p14:section>
        <p14:section name="hypothesis testing" id="{3C23B0BD-B952-C04E-A28E-3015135F1E8C}">
          <p14:sldIdLst>
            <p14:sldId id="421"/>
            <p14:sldId id="314"/>
            <p14:sldId id="378"/>
            <p14:sldId id="428"/>
            <p14:sldId id="429"/>
            <p14:sldId id="433"/>
            <p14:sldId id="426"/>
            <p14:sldId id="431"/>
            <p14:sldId id="427"/>
            <p14:sldId id="432"/>
          </p14:sldIdLst>
        </p14:section>
        <p14:section name="ttest" id="{1665FA6C-435F-7448-B8CE-84D2C9AE7991}">
          <p14:sldIdLst>
            <p14:sldId id="424"/>
          </p14:sldIdLst>
        </p14:section>
        <p14:section name="HW" id="{C2ACA4A0-D8A5-9D4E-8FB4-E1FDE74A4AB8}">
          <p14:sldIdLst>
            <p14:sldId id="4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12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04:51:34.93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17738 1566 5067,'-11'-15'1798,"2"3"-1131,-19 8 0,-4 5-661,4 0 534,-10-2 1,0 2-367,9 6 286,-6 5-91,2 3-226,3-1 798,2 6-941,16-9 1445,0 10-1814,21 8 332,4-5-8,18 10-153,19-3 656,-7-9-933,-5-5 1,2 1 365,-9-3 0,-1 0 154,17 8 72,-15 2 819,-37-8-684,-6-5-73,-9 4 4,-4-5-94,-4-3 1,-2 0-179,-8 0 26,8-2 0,-1-2-879,-4-6-281,11-3-516,2-5 1739,14-11 0,5 11 0,1-5 0</inkml:trace>
  <inkml:trace contextRef="#ctx0" brushRef="#br0" timeOffset="327">17928 1566 10608,'2'12'1049,"-12"15"0,-3 3-1049,5-7-33,-5 6 1,2 3-105,12 11 89,3-18-24,5 12 18,-1-25-46,1-3-35,0-5 34,0-1 12,1-3-284,10-12 1,6-9 218,2-6 98,-1-1 48,-10 10-46,-4 5 54,-3 3 37,-4 5 562,-2 4-238,-2 5-86,-2 5-23,0 4-152,0 14-100,0-5-100,1 8-889,11 2 382,-4-14 5,10 6-182,-7-19-356,0-2 1140,4-8 0,-8 3 0,2-4 0</inkml:trace>
  <inkml:trace contextRef="#ctx0" brushRef="#br0" timeOffset="607">18330 1609 8024,'12'1'2780,"-3"0"-2614,-9-1-194,-16 63-98,12-25 75,-5 1 1,2-1 53,8-5 134,0-21 652,1-2-453,0-19-453,-1-2-37,-1-13 36,6-15 71,1 6-8,3 3 0,3-2-1659,1 4 0,1 2 1710,-1-1 0,1 2-134,15-20-196,-12 20-77,-1 5-79,-3 6-193,-1 4-258,-3 5 941,8 4 0,-11 1 0,4 2 0</inkml:trace>
  <inkml:trace contextRef="#ctx0" brushRef="#br0" timeOffset="975">18584 1524 0,'12'10'2067,"-3"-3"957,-9-7-1327,0 0-1524,21 49-92,-1-32 664,-5 10 1,3-3-665,17-19 778,-13-3-1102,7-4-247,-11-2 2428,8-13-2540,-12 4-16,5-11-1709,-14 2 1358,-2 4 541,-1-14 2144,-2 6-994,0 6 34,0 4 194,0 13-441,0 1 345,1 17-708,2-3-45,1 14 190,6 8-84,-2-6-370,4 12 272,-4-11 1,7 23-108,-6-19 52,3 16 10,-10-28 70,-1 4-134,-4-8-16,-3 3-502,-19-2-135,8-7-147,-13 4-292,13-8 1159,-3-3 1,10-1 0,-1-2 0</inkml:trace>
  <inkml:trace contextRef="#ctx0" brushRef="#br0" timeOffset="1815">18542 1609 10037,'-8'-10'2011,"1"2"-1561,7 8 1399,0 0-989,29 47-656,-20-22-155,8 13 0,0 3-2284,-10-7 2238,3 10 3,1-14 315,16 14-315,-8-19-4,12 9 52,-16-23-1,-1-4 0,-3-2 45,-2-3 1657,-2-1-1436,4-6 229,3-13-489,0-5-57,1-14 1,-6 2-3,-1-6-1544,-2-1 1539,-2 0-470,-2 8 1,-1 0 438,0-8 27,0-16-2,-4 31-42,2 10 50,-3 1 0,3 10-361,-1 3 1504,2 2-1988,-2 1 1825,2 5-904,1 3 33,1 7 82,7 29-180,-2-15-13,5 20 5,-6-23 0,-1-3-6,1-2 1,-2-1-57,0-2-1887,0 7-255,-2-11-764,1 5 2968,-5-14 0,2-2 0,-1-3 0</inkml:trace>
  <inkml:trace contextRef="#ctx0" brushRef="#br0" timeOffset="2558">19029 1693 10838,'5'4'991,"-1"-1"-1139,-4-3-342,67 1-671,-37-5 1019,11 4 1,0-4 113,-7-23 148,-18 7 26,2-13 546,-21 12 288,-12-7-700,-1 9-280,-12-1-17,-24 16 163,18 9 16,-22 8 26,27 8 67,1 5-1177,3 4 1157,3 2-92,6 0-562,8 24 366,20-13 50,3 8-165,33-20-137,-13-20-207,-3-6 1,3-4-299,-6-9 1,-1-2 554,2 0 1,-2-1-102,20-24 227,-21 4 202,0-12 92,-11 12 126,0-5 1157,-11 12-751,-3 12 859,-1-1-794,-4 22 27,0 2-679,-3 11-48,3 20-62,4-15-6,3 14-83,13-15 60,-1-10-366,15 4-476,0-14-8,8-10 470,-9-6 339,-6-11 70,-11-2 54,-3-2 100,-3-2 784,-1-18 112,-3 16-754,0-5-332,-2 24-62,-1 10 358,2 13-7,3 17-242,4 24-697,1 0 686,-4-24 0,0-1 31,4 16-31,0 1-9,0 0 9,-3-3 146,-3 8 33,-10-10-89,-5-3-340,-21-8-391,4-18-569,-13 0-554,9-9 989,-12-11 0,23 6 0,-4-7 0</inkml:trace>
  <inkml:trace contextRef="#ctx0" brushRef="#br0" timeOffset="2910">20108 1630 11555,'3'5'2512,"-1"0"-2378,-2-5-240,3 54-417,-1-26-1369,1 17 0,2 0 1892,-1-16 0,2 5 0,-3-27 0</inkml:trace>
  <inkml:trace contextRef="#ctx0" brushRef="#br0" timeOffset="3309">20024 1439 11423,'5'11'1929,"-1"-2"-2424,-4-9-1275,0 0 286,83 7 440,-44-1 706,19 1 1,-1 1 468,-22 1 544,6 4 291,-27-5-193,-4 4-583,-12-1 158,-12 10 41,-1-6 622,-7 8 821,-5 6-794,9-5-735,-3 5-200,12-10-103,7-7-36,1 2 30,5 1-64,5 2-582,23 12-415,17 3 616,1 0 122,-18-14 0,-3-3-15,-3 0 344,-1 0 299,-20-9 478,-18 0-525,-21 1-252,-6 0-199,5-3 0,0 0-776,-6-1-839,-10-1 983,21-10 0,15 6 0,2-6 0</inkml:trace>
  <inkml:trace contextRef="#ctx0" brushRef="#br0" timeOffset="3760">20955 1588 7067,'6'9'4619,"-1"-2"-3947,-5-7 791,0 0-1528,11 64 65,-5-35 0,1 11 0,0-1-11,0-15-25,1 5 240,-3-15 23,0 1 22,-4-13-176,2-7-171,1-5-20,3-9-89,8-23 28,8-8-1663,1-2 1842,4 6 67,-11 20 129,-1 7 11,-4 5-109,-3 6 255,-1 11 76,0 16-429,-1 4-37,4 31-69,-5-14-510,3 14-1353,-1-21 0,0-1 191,4 5 1379,6 13 0,-12-39 1,-2-6-1</inkml:trace>
  <inkml:trace contextRef="#ctx0" brushRef="#br0" timeOffset="4009">21463 1715 7643,'3'3'5976,"-1"-1"-4041,-2-2-2159,-18 39 126,13-19 19,-13 32-313,30-18 275,-3-15 117,11 3 92,-7-18 54,4-8-146,-5-3-25,2-8-325,-7-24-151,-5 1 30,-4-8-1030,-11 4 638,0 20-755,-7-10 1618,5 5 0,4 10 0,4-1 0</inkml:trace>
  <inkml:trace contextRef="#ctx0" brushRef="#br0" timeOffset="4210">21759 1376 13207,'8'2'2047,"-2"0"-1753,-6-2-252,-12 92-4809,7-41 4765,1-11 0,-1 7 1,1-6-53,3-8 1,1-2-92,-1 11 0,1 2-317,0-3 0,0-1 177,1-2 1,-2-1-1519,-4 21 686,-3-38 513,-8-3 604,-12-24 0,14 5 0,-6-7 0</inkml:trace>
  <inkml:trace contextRef="#ctx0" brushRef="#br0" timeOffset="4342">21505 1693 12515,'2'7'1479,"0"-1"-1146,-2-6-72,0 0-342,62-16-915,-22 10 0,2 0-458,8-4 1,4 0 462,-12 5 1,1 1 0,-4 1 798,-6 1 1,-1 0-339,8 0 1,-1 0 529,19-1 0,-31 3 0,-2-1 0</inkml:trace>
  <inkml:trace contextRef="#ctx0" brushRef="#br0" timeOffset="4659">22183 1672 6242,'-10'-9'2671,"1"2"-930,9 7-1461,0 0 415,39 16-527,10-17-268,10 11 60,-8-23 38,-31 0 2,-3-1-54,-4-1-10,-5 1-226,-12-14 108,-6 15 182,-11-6 48,-3 16 1287,-4 5-1044,-4 5-39,-2 6 11,-1 6-6,6 5 0,2 3-266,-7 20-202,13-18 0,3 1-13,13 23-309,15-24-200,7 6-828,9-21 0,5-4 1561,27-1 0,-4 2 0,-19-14 0</inkml:trace>
  <inkml:trace contextRef="#ctx0" brushRef="#br0" timeOffset="4976">22712 1588 6775,'10'9'5684,"-1"-2"-4185,-9-7-1023,-60 30-2134,20-1 1654,2-7 0,1 2 500,1 12-739,15 7 181,11-18-11,0 9 29,10-23 266,1-4-255,3-3 24,1-3-69,5-1-275,13-17 1140,-2-3-793,5-7-120,-7 3 31,-10 14 249,4 1 225,-2 10-245,6 9-134,-1 2-25,1 7 22,-3-4 3,-1 1-36,2-2-2219,18 6-741,1-12 227,5 2 2769,-4-18 0,-24 4 0,2-3 0</inkml:trace>
  <inkml:trace contextRef="#ctx0" brushRef="#br0" timeOffset="5212">23050 1587 9183,'-1'-2'3691,"-56"7"-3249,30 3-312,-14 3 1,2 2-131,15 4-50,0 6 50,17-7 3,9 16-3,5-11-37,8 14-61,14-6 90,-5-5-200,11 9-19,-12-9-11,12 24 238,-18-18 45,4 16 109,-19-28 61,-5-5 58,-4-3-273,-7-3-1838,-30-3 1838,-4-21 0,4 13 0,14-14 0</inkml:trace>
  <inkml:trace contextRef="#ctx0" brushRef="#br0" timeOffset="5476">23220 1545 6139,'5'6'1722,"-1"-1"882,-4-5-1840,0 0 140,33 50-955,-15-21 1,0 2 27,8 8 1,0 0-335,-4-5 1,-2-3-78,4 0-715,9 2 415,-11-13 1498,4-2-2995,-8-26 1265,-9-6 70,1-14 0,-8-2 896,-2-3 0,0 15 0,0 3 0</inkml:trace>
  <inkml:trace contextRef="#ctx0" brushRef="#br0" timeOffset="5626">23516 1672 6663,'11'-13'6659,"-2"3"-5712,-9 10-46,0 0 905,2 40-1551,-6-10-557,3 3 1,-2 1 343,-8 16-1566,3-14 0,-1 2 1456,-2 18 67,3-21 0,1 1-856,0 0 0,0-3 113,-1 7-1001,-4 14-501,6-36 2315,-5-4 0,6-7 1,-2-3-1</inkml:trace>
  <inkml:trace contextRef="#ctx0" brushRef="#br0" timeOffset="6894">24426 1249 8746,'-4'-1'2224,"-25"53"-1799,11-10-1698,1-1 0,-3 8 1,2 0 1214,3-2 0,2-1 0,0 1-103,-1 2 1,-1 1 0,2-1-44,1 0 1,1 0-1,2 0-437,1-2 0,0-1 0,2-2-422,-1 2 1,1-1 1062,-2 16 0,1-6 0,3-20 0,1-5 0</inkml:trace>
  <inkml:trace contextRef="#ctx0" brushRef="#br0" timeOffset="15162">18987 3260 6630,'7'-12'3292,"-1"3"-2936,-6 9 1251,0 0-1080,-5-27-309,0 19-64,-5-21-92,1 27 55,-10 1 20,1 0 87,-31 19-265,21 2 1,0 3-194,1-2 1,0 2 168,-5 15 1,5 0-71,7 1-123,7 0 1,4-1 92,7-7-359,4 14 177,10-37 347,2-4 129,1-3-31,3-7-92,0-4 425,8-19-258,0-17-173,-4 9 56,-3-7-53,-15 33-260,1 1 520,3 26-210,-1-1-61,10 30-174,-5-16-664,4 10 846,15 0 0,-19-22 0,12 7 0</inkml:trace>
  <inkml:trace contextRef="#ctx0" brushRef="#br0" timeOffset="15482">19114 3239 3739,'6'4'2304,"-1"-1"-65,-5-3-1956,0 0-283,-3 58-165,2-7 159,2-9 0,0-2 790,2 6-856,4-27 615,-5-14-345,2-2 1908,-1-8-2059,9-26-41,-3 5 0,8-23 41,4 3 51,-5 12-11,15-16-191,-13 32 40,4 0 64,-10 23 146,-3 5-82,0 8-19,-1 5-54,3 36-881,-3-10 463,-3-18 0,0-2-1513,6 11-2894,-3-25 4834,4-1 0,-8-10 0,1-3 0</inkml:trace>
  <inkml:trace contextRef="#ctx0" brushRef="#br0" timeOffset="15867">19600 3260 6509,'4'3'2834,"-2"0"-2271,-2-3-163,-6-2-218,1 5 73,-14 9-73,5 4 215,-14 22-288,13-7 1,1 0-191,-5 13 18,7-10 0,6-4 1,9-12 26,10 7-359,39-12 241,-15-2 0,1-6 0,-1 0 33,-5 1 68,7 4 218,-18 19 73,-10-10 199,-6 14 17,-13-16 27,-5-1-136,-7-1-183,-4-2-814,-26 7-3657,1-8 4309,-2 0 0,21-9 0,23-4 0</inkml:trace>
  <inkml:trace contextRef="#ctx0" brushRef="#br0" timeOffset="16313">19812 3281 9432,'16'6'3047,"-3"0"-2830,-8 26 0,-5 6-220,2-9-24,2 18 1,1-1-1619,-2-22 1508,3 3-314,2-12 535,-1-16 126,0-4-246,-2-31 36,-3 4-30,0 3 1,0-2-35,5-25 55,-2 13 525,3 5-516,-5 32 135,1 4 565,0 15 50,3 28-694,1-5-50,2 18-59,7-14-12,-2-12 63,6-6 1,3-3 200,11-5-90,8-1 71,-14-18 271,-6-15-182,-9 0 135,-4-8 1,-2-3-419,-4-25-56,0 0-244,-8 7-145,-1 34-3464,-13-1 3923,0 18 0,2-3 0,5 7 0</inkml:trace>
  <inkml:trace contextRef="#ctx0" brushRef="#br0" timeOffset="16579">20235 3493 9620,'7'1'3834,"-2"-1"-3879,24-7 0,5-7-1813,2-6 1699,2 4 1,-1-1 217,-12-9 33,-17 0 396,-13 0-146,-6 1 47,-9 7-145,-2 11-53,-3 5-174,1 2 291,-19 25-742,13 22 218,-2 2-66,26-14 1,7-2-35,10-3-475,8-6 0,5-3-704,20-5 154,11 3 1341,-15-17 0,-24-2 0,-5 0 0</inkml:trace>
  <inkml:trace contextRef="#ctx0" brushRef="#br0" timeOffset="16864">20595 3281 8727,'17'4'2052,"-4"-1"-1719,1 55-330,-6-28-3,2 7 0,2 3 0,6 10 0,1-2-3166,-2-2 3228,-6-12 743,-8-19-659,-2-6 70,-1-4 220,0-3 116,-6-3-401,-7-26 2336,1 4-2238,4-7 0,3-3 102,3-6-63,7-17 0,11 0-351,-1 22 0,2 1-188,-4 6 0,1 0 63,19-22-55,-18 33-338,0 4-315,-1 5-1584,3 2 2480,-6 2 0,-1 3 0,-6 0 0</inkml:trace>
  <inkml:trace contextRef="#ctx0" brushRef="#br0" timeOffset="17713">21167 3238 6949,'-14'-1'4082,"3"-1"-3202,-22 14 1,-6 8-525,0 10-356,-3-8 0,4 1-218,16 13 83,22-21 132,7 5-106,28 0 16,3-6 1,1-2 48,16 10 44,-17-12 0,-7 1 470,-21 0 550,-22 11-858,-2-4-162,-35 15-280,15-15-521,-14 3-4950,-7-6 5612,15-8 0,0 0 0,24-7 0</inkml:trace>
  <inkml:trace contextRef="#ctx0" brushRef="#br0" timeOffset="18000">18521 4149 10538,'57'-13'433,"0"0"0,0 0 1,0 0-1,0 1 1,3-1-1,0 0 0,-1 1 1,-6 1-1438,3 0 1,-4 2 0,9-3 1080,-19 5 0,6-2 0,4 0 0,2-1 1,3 0-1,0 0 0,0 1 0,-1-1 1,-4 2-384,8-2 1,-2 1-1,-1 0 1,0 0-1,0 1 1,2-1-1,1 0 236,-7 0 1,2 1 0,1-1-1,1 0 1,0 0 0,0 1-1,-2-1 1,0 1 0,-2 1-169,4-1 0,1 0 0,-2 1 0,-1 0 0,-2 0 0,-1 1 1,-2 0-120,2 0 1,-2 1 0,-2 1-1,-1 0 1,0-1-485,10 0 1,-2 1 0,0 0-1,-2 0 311,-6 1 1,-2 0-1,-1 1 1,0-1 529,13 0 0,-1 1 0,-7 0 0,-10 0 0,-4 1 0,-4 0 0,-1 0 0</inkml:trace>
  <inkml:trace contextRef="#ctx0" brushRef="#br0" timeOffset="22315">22881 3154 7523,'4'0'2007,"-1"1"-495,-3-1-1512,-43-16 745,-10 37-433,5-7 1,1 3-273,13 4 1,4 7-62,-5 14 0,7 0-16,10-6-48,7-1 0,3-2 127,11-8 84,2 1 64,5-19-19,-2-7-17,3-5-154,1-4-188,21-41 70,-17 22 1,0-2-1223,4-7 0,-1-1 1250,-4 4 1,-1 0-85,4-17-1454,-2-3 1628,-3 0-138,-4 10 1,-2 0 453,2-4-270,-4 13 0,-1 4 352,-3 16 1660,-1 7-1985,0 5 358,-6 54-428,3 8 189,-1-17 0,1 2-237,2-5 0,2-4-36,4 15-423,2-3-255,4-5-3976,8 8 4735,0-11 0,-5-8 0,-3-16 0</inkml:trace>
  <inkml:trace contextRef="#ctx0" brushRef="#br0" timeOffset="22615">22966 3281 11496,'1'8'1322,"0"-1"-1171,-1-7-140,0 0-504,61 9-125,-30-16 1,2-2 481,10 9 1,-2-4 66,-5-12 1,-10-8 969,-21-25-565,-14 13-336,-13 0 0,-8 30 90,6 12 19,0 4 53,-1 7-36,-10 25-280,17 3 45,-1 1-633,33-3-204,4-27 946,17-5 0,1-3 0,-12-3 0,30 0 0</inkml:trace>
  <inkml:trace contextRef="#ctx0" brushRef="#br0" timeOffset="23015">23453 3069 1812,'2'33'1863,"0"-1"1,4 10-1001,-9 16 1,-1 2-864,5-28 0,1-1 752,1 12 0,2 0-775,0-13 1,3 1-44,4 9 1,2 4 0,-1-4 98,-3-8 0,0-1-273,8 24 1,-2-6-458,-9-25 2549,-4-6-3507,-5-12-142,-22-46 1603,4 3-79,-3-13 0,0-5 273,10 23 0,1-3 806,-3-17 0,0-9 1,2 5-320,4 10 0,2 1-318,-2 2 0,1-2 0,3 6 142,9-8-278,4 27-30,7 5 879,4 6-787,17 4-31,17 23 18,-8-2-497,-19 0 0,-3 4 650,-2 10 81,-4 3 1572,-4 17-1455,-23-11 0,-5-1-433,6-9 0,-4-1-541,-20 12 1,-6-5-2016,-2-13 498,-12 2 1407,17-18 1,18-3-1,0-4 1</inkml:trace>
  <inkml:trace contextRef="#ctx0" brushRef="#br0" timeOffset="23165">23834 3217 0,'10'10'1990,"-2"-3"521,-8-7-3560,0 0 0,0 0 0</inkml:trace>
  <inkml:trace contextRef="#ctx0" brushRef="#br0" timeOffset="23314">23854 3238 7072,'50'26'0,"0"-1"0,-10-5 0,0 1 0</inkml:trace>
  <inkml:trace contextRef="#ctx0" brushRef="#br0" timeOffset="23616">24130 3112 7022,'5'-3'5997,"-2"0"-5834,-1 53-173,0-19 0,0 2-13,3 13 1,0 0-2076,0-9 0,0-4 2070,8 8 879,-5-21-839,-2-7 158,-2-4 83,-1-5-253,-2-3-351,-1-7 3133,0-5-3353,2-10 64,1-8-674,6-27 842,1 12 258,1 6 0,3 1 463,5 8 0,1 4-10,7-14 429,10 16-302,-26 32 16,1 9-134,-3 26 0,-1 5-1033,2 0 430,0 9 1,0-2-546,-3-21-3111,5 12 3878,-8-31 0,1 1 0,-5-15 0</inkml:trace>
  <inkml:trace contextRef="#ctx0" brushRef="#br0" timeOffset="24265">24828 3196 7103,'-3'-9'4603,"1"2"-3979,2 7 716,-74-12-1198,36 20-93,-6-10 0,1 3 33,14 21-24,8 10-63,8-6-23,2 10 42,26 16-14,-1-26-922,16 17 1012,-7-35 8,2-4-118,21-19-147,-23-6 1,0-3 94,1 3 1,-2-2-857,-1-19 1,-6-2 582,-3-6 142,-6 16 0,-1-2 57,-3-5 1,-1 1 282,0 10 0,-1 0 3,-1-9 0,-1 2 358,-3-4 133,-4 9-161,-2 10-209,-6 10 1041,3 7-1140,-20 39 132,12 18-1470,9-19 0,0 2 1225,7 1 0,2-1 58,5 18-775,7-2 673,6-1-102,6-9 0,3-1 118,-2-9 0,0-1-20,4 6 1,1-3 1,12 2-3,-11-21-196,-1-5-151,1-5-1000,24-19 733,-8-13 1396,-16 12 0,-2-3-782,10-21 1395,-8 1-1135,-10 9 248,4-19-329,-14 27 406,-1-11-406,-9 23 216,-7 0-333,-2 7 879,-16 9-488,-5 28-450,8-6 414,1 18-417,21-10 5,7-10 4,22 17-119,6-24-1093,9 2 705,-3-16-1197,1-10 91,-9-2 823,21-20 1,-34 16 0,7-10 0</inkml:trace>
  <inkml:trace contextRef="#ctx0" brushRef="#br0" timeOffset="25065">25104 3154 8864,'7'1'5013,"-1"1"-4817,-6-2 117,0 0-313,-19 51 3,44-13-80,-17-2 0,3-1-610,14-15 0,5-7 454,22 5 79,-1-6 388,-14-3-226,-4 0 1,-1 2 341,-1 9-53,4 4-28,-25 0 587,-20 8-422,-3-6-80,-8 0 1,-7 0-351,0-9 0,-1-2-224,0 2 1,0-1-659,-3-6 0,2-4-873,4-4 1118,-13-21 0,27 15 0,-4-16 1</inkml:trace>
  <inkml:trace contextRef="#ctx0" brushRef="#br0" timeOffset="25432">26077 3027 10110,'8'10'4013,"-2"-1"-3980,-28 15 1,-9 3-34,16-1-45,-14 17 1,8 4-127,43-1 90,-3 0-98,27-17 106,-22-25-4333,14-11 4406,-20-2 0,1-10 977,-14-11-977,-6 6 17,-13-18-17,0 18-220,-7 2 0,-4 1-2566,-19-2 761,1 0 2422,10 13 0,27 8 1,2 2-1</inkml:trace>
  <inkml:trace contextRef="#ctx0" brushRef="#br0" timeOffset="25721">26331 3069 10541,'10'11'1509,"-3"-3"-820,8 40-591,-8-21-98,2 5 0,-1 3-896,-3 22 515,-3-23 62,1 11 238,-3-33 81,0-5 364,-3-3-193,0-9-143,-1-14-202,2-2-288,17-29 308,1 17-1575,18-14 1729,-4 18 235,4 4 643,18 2-42,-15 19 1,1 4-611,16 0-114,-19 13 0,-4 6-1076,-14 7 972,0 13-2558,-8 4 2119,-5-12-563,-2 8 362,-4-15 632,-11 3 0,8-14 0,-7 1 0</inkml:trace>
  <inkml:trace contextRef="#ctx0" brushRef="#br0" timeOffset="26118">23749 4360 8525,'10'9'5005,"-2"-2"-4619,-3 27 0,-2 7-431,1-5-75,4 18 0,0 1-474,0-17-3758,6 18 4352,-8-34 0,0 1 0,-5-21 0</inkml:trace>
  <inkml:trace contextRef="#ctx0" brushRef="#br0" timeOffset="26265">23580 4128 10944,'6'7'20,"-2"-1"-213,-4-6-180,0 0-478,74 13 1,-55-10 0,17 3 0,1 0 0</inkml:trace>
  <inkml:trace contextRef="#ctx0" brushRef="#br0" timeOffset="26517">24109 4593 8270,'6'16'2789,"-2"-3"-1436,-4-13-726,0 0-257,-6 25 235,19-39-580,18-11-78,5-22 22,-11 14 0,1 2 62,-1 11 0,-1 3 33,13-5-70,-5 9 1,-1 5-321,4 8 273,6 7 48,-18 9-4,-6 5 9,-5 4-78,-7 16-129,-6-10-1858,-18 18 145,-3-25 1763,-4-7 1,-1-2-1,6-5 1,-11-1-1</inkml:trace>
  <inkml:trace contextRef="#ctx0" brushRef="#br0" timeOffset="26750">22352 4530 12546,'3'8'2784,"0"-1"-3046,-2 33 0,-1 8-376,0-9-918,2 0 1,0 8-1,1-9-712,0-2 2395,5 9 0,-6-31 1,0-3-1</inkml:trace>
  <inkml:trace contextRef="#ctx0" brushRef="#br0" timeOffset="27084">22458 5207 4945,'-44'-9'522,"0"1"1,0-1-1,7 2 1,-1-2-144,-13-5 0,-8-4 0,10 1-348,15 4 0,3-2-162,-4-5 0,-2-3 0,3 0 94,4-2 1,1-2 258,-8-11 0,2-2-303,14 5 0,2 0 62,2-2 1,1-1 18,4-1 0,2 0 0,3 2 0,2 1-247,3 2 1,2 1 42,15-23 603,21 19 1,17 5-413,-2 15 1,8 6 0,-1 1-13,-4-4 1,-1 0 0,5 6-219,0 8 1,6 5-1,-2 4 1,-8 1 197,4 4 0,-4 9 17,-9 2 1,5 5 0,-3 5 0,-10 2 340,-11 4 1,-8 3 0,1 0-127,5 0 1,1 0 0,-11 0 108,-17 14 1,-15-7 99,-1-26 1,-5-5-371,-1 1 1,-4-1-213,-7 0 1,-6 0 0,-1-4-1504,1-4 0,0-4 1,-1 0 499,0 4 1,1-1 0,1-5 1188,-15-10 0,11-6 0,23 0 0,3-7 0</inkml:trace>
  <inkml:trace contextRef="#ctx0" brushRef="#br0" timeOffset="27551">25146 4212 8231,'2'3'4329,"0"-1"-3060,-2-2-592,-62 25-579,37-11 18,-15 6 1,2 2-92,21-3 167,2 11-192,11-13 8,7 4 3,5-4 91,7 1-108,8 1 1,4 3-72,4 5 0,2 0-597,-2-1 1,0 1 673,-1-1 0,-6-1 184,-9 9 66,-8-11 315,-23 9-254,-39-11-742,6-5 27,14-9 1,0-3-3708,-15-12 1264,16 1 2847,-7-15 0,29 13 0,2-4 0</inkml:trace>
  <inkml:trace contextRef="#ctx0" brushRef="#br0" timeOffset="27719">25506 4064 6934,'6'0'1179,"-2"0"1405,-4 0-1892,6 56-334,-4-19-248,2 5 0,-1 2-110,0 11 541,1 2-649,0-19 1,0 4 107,-1 17 0,0-1 0,0-24 0,0 0 0,-2 5 0,0 0 0</inkml:trace>
  <inkml:trace contextRef="#ctx0" brushRef="#br0" timeOffset="27916">25358 4403 13653,'5'8'2483,"-1"-2"-2385,-4-6-98,0 0-120,55-6-726,-12 2 1,5-1-565,1 0 0,2 1 318,-6 0 0,2 1 0,-6 1-1288,15 0 2380,-19 1 0,-4 0 0,-12 1 0,-4-1 0</inkml:trace>
  <inkml:trace contextRef="#ctx0" brushRef="#br0" timeOffset="28152">25993 4424 11381,'5'5'844,"-1"31"1,-3 8-848,2-16-28,-2 16 0,2-3 23,4-21 804,-2-11-583,7-21-211,-3-6-2,6-23-56,0 4 3,2-5-484,2 3 1,3-1-521,0 5 0,1 1-287,0-3 0,1 2 425,13-6-332,-21 31-1781,-3 3 3032,-2 3 0,-5 3 0,-1 0 0</inkml:trace>
  <inkml:trace contextRef="#ctx0" brushRef="#br0" timeOffset="28417">26458 4339 9329,'1'33'2748,"1"0"1,2 10-2723,-1-8 1,1 0 71,14 6-98,-6-26-199,14 2 56,-11-19-153,19-16 98,-15-4 1,1-5 93,3-4 1,-1-2-201,-3 3 1,-2 1 356,8-19 0,-15 29 177,-4 9 5,-1 9-31,-2 9-139,0 10-65,3 10 534,0-6-2643,15 21 2109,8-20 0,-8 1 0,1-15 0</inkml:trace>
  <inkml:trace contextRef="#ctx0" brushRef="#br0" timeOffset="28619">27199 4318 14733,'-48'29'-25,"1"0"1,9 1 0,10 2 90,17 15-844,31 2 375,2-32-965,7-7 0,4-4-1668,21-11 2245,-14-3 1,-2-3 0,2-3-1,-10-5 1</inkml:trace>
  <inkml:trace contextRef="#ctx0" brushRef="#br0" timeOffset="28817">27580 4085 8360,'9'8'6021,"-3"-2"-5377,-6-6 582,0 0-1120,-22 49-541,13-18 438,-4 4 0,0 5-38,8 3 0,5 1-381,2 3 0,2-1 122,-2 0 0,2-1-573,3-1 1,1-6-898,-3-10 982,-8 4 1,1-23 0,-5-1-1</inkml:trace>
  <inkml:trace contextRef="#ctx0" brushRef="#br0" timeOffset="28950">27411 4424 13913,'2'11'2215,"0"-2"-3167,-2-9 42,63-1-1566,-27-1 465,15-1 1,3 0 2078,-3-4 0,-9 2 1,-21 1-1</inkml:trace>
  <inkml:trace contextRef="#ctx0" brushRef="#br0" timeOffset="29083">28025 4360 9306,'5'8'4041,"-1"-1"-3581,-4-7-281,-14 55-5946,9-13 5415,-4-4 1,3 0-646,7 5 486,5-16-690,3-4-504,0-6 1705,0-7 0,-5-4 0,0-5 0</inkml:trace>
  <inkml:trace contextRef="#ctx0" brushRef="#br0" timeOffset="29518">27961 4297 3474,'5'4'4763,"-2"0"-4574,-3-4-197,29-5 1139,-10 7-1204,25-2 992,-16 9-961,1 2 1370,15 9-1142,-13-4 0,0 4-137,6 6 0,-2 2-74,-7-7 0,-3 0 25,11 27 370,-33-32-538,-1 11-208,-1-16 233,3 2 28,11-12 81,0-5-78,27-19-58,-16 5-10,13-15-7,-18 9 3383,-2-2-3403,8-15 162,-7 12-73,7-7 513,18 13-143,-20 18 417,28 13-322,-33 13 115,13 25-269,-10-11 1,0-1-191,10 15-309,-10-17 1,-1-4 190,-3-11-372,-2-7-3341,4-5 3828,-17-13 0,6 5 0,-14-8 0</inkml:trace>
  <inkml:trace contextRef="#ctx0" brushRef="#br0" timeOffset="30021">22352 6117 7649,'-9'-9'5255,"2"2"-2866,7 7-1865,0 0-418,0 3-2,10-2-154,41 11-40,-12-4-1568,-3-1 1,-1 1 1559,3 6-17,-2 2-330,6 24 637,-44-7 0,-5 2-77,7 21-147,-20-20 1,-6-5 297,-2-8-98,4-5-81,6-2 2989,9-9-3235,4 0 159,9-6 126,6 0 287,10-1-520,28-6-443,-18 0 0,4-2-1381,7 0 1,6-1 0,-4 0-641,-3 0 1,-1 0 2570,18-2 0,-8 3 0,-29 7 0,-3 1 0</inkml:trace>
  <inkml:trace contextRef="#ctx0" brushRef="#br0" timeOffset="30335">22775 6646 4983,'-54'-4'2496,"0"1"1,-3-5-1662,9 4 1,-9-1-1,3-4-809,15-2 0,3-4 1,-1-5-111,3-7 0,-1-7 0,1-2 0,3 3 104,-4 1 1,3 1-1,4-5-23,7-5 0,3-6 1,4 0-1,6 7-50,8 2 0,9 2 30,10-6 1,10-3 0,5 6-490,10 12 1,7 6-1,0 0 461,-4-3 1,-1 0 0,5 5-27,-2 11 0,4 5 0,0 3 0,-8 3 172,4 4 1,-3 11-139,-9 6 0,5 10 1,0 5-1,-2 0 1,-9-6 140,3 8 0,-5 1-12,0-2 0,5 7 0,-6 0 0,-14-7 328,-25-1 1,-11-5-326,8-8 0,-6-2-23,-18 7 1,-10 0-1,-4-4-528,-1-7 0,-4-3 0,1-1 10,2 3 0,-1 0 0,-3-4 452,0-7 0,-5-3 0,3-2 0,12-1 0,15-1 0,3-2 0,-22-2 0,1-1 0</inkml:trace>
  <inkml:trace contextRef="#ctx0" brushRef="#br0" timeOffset="31518">24299 5800 3041,'2'9'1786,"-1"-1"1189,-1-8-1334,0 0-230,-58 2-1265,29 12 0,0 3-111,-12-7 0,0 2 180,4 14 0,7 3-297,6-2 3168,-2 6-3344,17-14 26,4-3 36,5-3-42,27 7 0,10 0 193,-2 2-56,6-1 0,2 2 12,6 10 787,-18-7 203,-22 7 1,-8 2-611,-13-5-376,-5-3 0,-6-2 208,-15-9-123,-2-4-611,8-5 1,0-4 610,-11-20 0,-2 14 0,30-18 0</inkml:trace>
  <inkml:trace contextRef="#ctx0" brushRef="#br0" timeOffset="31720">24850 5948 12745,'-6'-3'1997,"1"1"-1451,-51 13-272,24 9 1,-3 7-1,0-3-1829,-9-4 1,0 2 1513,8 4 0,0 4 0,10-2-189,10 12-589,18 5 819,18-22 0,4-2 0,-3 9 0,24-15 0</inkml:trace>
  <inkml:trace contextRef="#ctx0" brushRef="#br0" timeOffset="32285">25040 6096 0,'11'2'7074,"-2"-1"-4019,-9-1-2436,-74 19-432,43-2 308,-3-1 1,-6 5 0,9 1-832,6 27 188,-4 1 778,33-11-1663,37-27 84,2-16 473,14-6 3377,-21-18-3369,-7-9 720,-8 0 1432,-3-6-1606,-11 20-78,-5 10 112,-2 16 664,0 18-564,-1 13-209,0 0 11,6 8 84,19-8 0,1-9-3490,10-1 3389,-9-19-226,-5-5-93,0-5 36,2-3-358,15-33 510,-22 9 0,-2-3 52,3 1 1,-2-1-217,-5-5 0,-4 0 191,-2-11 107,-1-1 1551,-2 17 1,0-1-1261,-1-2 1,1 1-49,-1-16-120,-1 11-78,0 40 652,0 32-445,0 6 0,0 3-1178,1-3 0,1 0 926,0 13 0,2-1-31,3-10 0,2-1-109,7 6 0,2 1-1826,1 0 0,1-2 814,-3-8 0,1-5 1152,7 0 0,-19-25 0,-2-4 0</inkml:trace>
  <inkml:trace contextRef="#ctx0" brushRef="#br0" timeOffset="32667">25866 6075 14868,'53'20'-681,"1"0"1,-1 1-1,1-5 1,1-2-1,-10-10 422,-14-14 0,-7-8 677,1-16 1,-7-3 80,-5-9-205,-17 14 0,-8 4 157,-28 9 254,-5 24 1,-3 8-394,6 2 1,2 4-992,-11 5 0,5 5 904,20-3 1,5 1 283,-2 25-267,20-21 0,6 2-210,15 2 1,5-1-46,-4-6 1,3-3-210,10-5 1,4-5-475,-5-9 1,-2-4-3337,17 3 4032,-3-14 0,-4-2 0,-11 6 0,12-16 0</inkml:trace>
  <inkml:trace contextRef="#ctx0" brushRef="#br0" timeOffset="33568">27305 5546 11384,'9'4'4665,"-2"0"-4665,-7-4 289,-51 73-121,24-22-50,10-11 0,-5 12 0,-1 6 0,2-2 1,5-9-3007,1 6 0,3 0 2861,0-4 1,-2 8-1,2-1 1,5-11-62,6-11 0,4-5-567,7 29-81,10-5 189,11-7 547,3-27 0,9-3 0,-6-2 0,5 10 0,6-12 0,0 0 0</inkml:trace>
  <inkml:trace contextRef="#ctx0" brushRef="#br0" timeOffset="33935">27961 5842 12482,'-6'-11'1983,"2"3"-5225,-52 28 3609,27-2-292,-8-1 1,-1 4 75,13 5 1,3 1-152,-13 15-66,10-4 0,1 0-60,2 5 97,9-11 1,5 0-2535,20 14 2211,-3-15-166,24-16 271,-15-28 65,3-12 174,-9-4 1056,-2-5-1138,-2-4 224,1-18-134,-3 16 392,4-15-227,-5 34-20,-1 0 18,0 17 64,0 2 607,6 15 488,-1 0-1014,13 26-308,-5-11 406,7 12-1664,6-11 1,1-3 93,-1-3 1164,4-1 0,-2-6 0,-20-14 0,1-3 0</inkml:trace>
  <inkml:trace contextRef="#ctx0" brushRef="#br0" timeOffset="34254">28152 5842 11597,'3'3'1865,"0"-1"-6850,-3-2 5147,-3 47-162,2-16 603,-1 4 1,1 3-683,0-4 1,1-2 72,1 16 468,2-7 0,1-3-406,1-7 1033,4 4-1294,-4-37 3281,0-12-3630,8-26-76,8-16 355,2 10 0,3 0 293,-12 18 1,2 2 274,8-6 0,-1 9 237,-9 21-259,2 9 127,3 33-718,-7-8 205,7 22-521,-8-22 188,0-2-1703,7 5 706,-6-12 1445,9 2 0,-15-18 0,3-2 0</inkml:trace>
  <inkml:trace contextRef="#ctx0" brushRef="#br0" timeOffset="34835">28850 5842 6036,'4'2'5533,"-1"0"-2007,-3-2-3073,-43-3 141,20 11-247,-12 3 0,0 4-187,6 16-165,8-2 1,3 2-155,3 6 125,3 10-97,14-15-54,8-2-258,8-2-884,24 0 395,-4-11-617,-2-10 0,3-4-1609,8-11 3158,-8-8 0,-3-1 0,-9 1 0,3-11 0</inkml:trace>
  <inkml:trace contextRef="#ctx0" brushRef="#br0" timeOffset="35152">29104 5419 12185,'3'3'1717,"0"-1"-936,-3-2-395,-19 75-3366,12-31 2978,-3 8 1,1 4-27,9-14 0,3-3 227,0-8 1,1 0-251,8 22 1,2-2-2409,5-2 2574,4 5 3,-14-38-183,-5-13-66,-2-4 1402,2-6-1924,8-20 340,1 0 185,0-1 1,2-1 314,5-5 40,11-12 17,-15 30 5,4 2 3305,-7 12-3330,1 9-64,0 4-96,12 38-527,-9-16 337,-5-4 0,0-1-554,0 4-404,0-3-1968,6 6 3052,1-13 0,-5-2 0,-4-15 0</inkml:trace>
  <inkml:trace contextRef="#ctx0" brushRef="#br0" timeOffset="35401">29760 5800 12966,'-6'-3'2442,"0"1"-2252,-13 24 1,-1 9-191,9-5-27,-11 8 1,5 1-232,25 4-428,11-5 445,4-4 90,7-13 6,-1-13 145,-8-8 44,4-5 102,-13-5-48,-4-5-98,-3-2-118,-4-4-1518,-15-10 1,-5-2 333,2 2 1302,-11-7 0,-1 5 0,16 23 0,-8-4 0</inkml:trace>
  <inkml:trace contextRef="#ctx0" brushRef="#br0" timeOffset="35621">29739 5779 7296,'5'9'2635,"41"19"0,12 4-8097,-16-5 5492,1-1 1,10 5 0,-9-4 485,-1 6-552,-15-11 0,-1-2-90,11 12 126,-15-13 1172,-3-1-844,-16-13 437,-22-15-549,3-3-216,-16-12-9,5-18-77,10 6 1393,0-17-1697,13 13 202,2-2-1399,5 13 1,2 0 615,1-15-166,9-10 1114,-2 11 1,-7 23-1,1-3 1</inkml:trace>
  <inkml:trace contextRef="#ctx0" brushRef="#br0" timeOffset="35825">30438 5355 13390,'8'9'2673,"-1"-1"-2414,24 4 0,11 5-2736,5 13 0,3 3 2631,-11-11 0,2 0 0,-1 4-105,-5 2 1,1 5 0,-2 1-1,-5-3-57,1 7 0,-4 1-6,-4-5 0,0 3 0,-4-1-7,-4 4 0,-5 0-10,0-2 1,-6 4-69,-13 2 0,-8 5 0,-1-5-143,1 0 0,-7-1-361,-3-5 0,-7 3 1,-2-1-1,3-7-1260,-6 0 1,-1-6 1862,-4 0 0,-3 1 0,7-6 0,-2 2 0,-7-4 0</inkml:trace>
  <inkml:trace contextRef="#ctx0" brushRef="#br0" timeOffset="38007">28406 4487 10578,'-12'19'490,"2"-3"56,10-9-283,0-2 154,0 1-64,0-5-507,0 1 165,8-2-11,2-2-202,10-2-131,0-5-2843,22-22 3257,-16 10 101,8-16 28,-24 9 14,-6 7 264,-8-10-306,-22 13-182,3 4-117,-14 5-181,3 13 153,9 1-82,-5 5-123,15 1-2506,6 12 1159,5-10 2529,9 8 1,-3-16-1,3-1 1</inkml:trace>
  <inkml:trace contextRef="#ctx0" brushRef="#br0" timeOffset="39499">23897 5292 10334,'5'5'-319,"-1"0"-5403,-4-5 6159,124-20-114,-83 13 0,2 1-457,2-1 1,7-1 0,2-1-1,-4 2 267,0 0 1,-3 1 0,1 0-161,7 0 1,2-1 0,2 0 112,-12 2 0,1 0 0,2 1 1,3-1-175,-2 0 1,3 1-1,3-1 1,2 1 0,3 0-1,1-1 80,-11 2 1,2 0-1,2-1 1,1 1-1,2 0 1,0 0-1,0 0 1,-1 0-1,-1 0 1,-1 0-5,5 0 0,-1-1 1,-1 1-1,-1 0 1,0 0-1,1 0 1,1 0-1,2 0-32,-5 0 1,1 0 0,1 1-1,1-1 1,1 0 0,-1 1-1,0-1 1,-2 1 0,0 0-1,-2 0-176,4-1 0,-1 1 0,-1 0 1,0 0-1,-2 0 0,0 1 1,-2-1-1,-1 0 66,5 0 1,-3 0-1,-1 1 1,0-1-1,3 0 1,4 0 172,-6 1 0,4-1 1,4 0-1,3 1 0,0-1 1,-1 0-1,-2 1 0,-3-1 1,-6 1-1,-6 0 0,8-1 1,-8 1-1,-3 0 0,5-1 1,9 1-1,-1 0 1,0 0-1,0 0 0,1-1 1</inkml:trace>
  <inkml:trace contextRef="#ctx0" brushRef="#br0" timeOffset="39836">23940 6985 14070,'5'0'124,"35"0"1,14-1-125,-17-1 0,3-1-1562,13 0 0,8-1 0,4 0 1756,-16-1 0,1-1 1,3-1-1,5 0 0,5 0-315,-17 2 0,5-1 0,3 0 1,3-1-1,2 1 0,2-1 0,0 0 1,1 0-1,-2 0 0,-1 1 0,-2 0 1,-3 0 115,5-1 0,-4 1 0,-2 1 0,0-1 0,-1 0 0,2 1 0,1-1 0,3 0 0,4 0-84,-10 1 0,2 0 1,3 0-1,2-1 0,2 1 1,1-1-1,1 0 0,1 0 1,-1 1-1,0-1 1,-2 1-1,-1 0 0,-3 1 1,-2-1-1,-3 2 0,-3-1-112,18 0 1,-6 1-1,-4 0 1,-2 1 0,-1 0-1,2-1 1,3 1-276,-6 0 1,3 0 0,0-1-1,1 1 1,0 0 0,-1 0-1,-1 0 1,-1 0 0,-2 1 475,11 0 0,0 0 0,-2 1 0,-3 0 0,-3-1 0,-5 1 0,8-1 0,-7 1 0,0 0 0,1 0 0,0 0 0,0 0 0</inkml:trace>
  <inkml:trace contextRef="#ctx0" brushRef="#br0" timeOffset="203968">18584 8467 11807,'3'10'634,"-4"23"0,-2 6-670,-1 1-2203,-1 8 1,1 2 2283,-1 7-45,3 1 904,2-6-981,3-21 0,2 0-729,6 20-894,6 1 471,-5-24 1414,-3-12 0,-7-12 0,-1-3 0</inkml:trace>
  <inkml:trace contextRef="#ctx0" brushRef="#br0" timeOffset="204706">18606 8678 14123,'59'1'1288,"-14"0"-1288,-9-1 204,3-3-198,-3 0-1055,19-5 1119,-5-1-1746,-5 1 1,4-1 1836,-9 3 1,1-1-1,1 0-115,1-1 1,0 1 0,1 1-437,2-1 1,1 0 0,-3 1 389,9-1 0,-2 1-337,3 0 0,1 1 337,2-1 0,0 0 0,-1 1 0,6-1 8,-17 3 1,5-1-1,2 0 1,0-1-1,-5 2-301,9-2 0,-4 0 0,5 1 293,-8-1 0,4 1 0,2 0 0,0-1 0,-2 0 12,6 0 1,-1-1 0,-1 1 0,-2-1-13,-9 2 0,-3 0 0,2-1 0,4 1-1,-1-1 1,4 1-1,2-1 1,2 0-1,0 0 1,-1 1 18,2 0 1,-1 0 0,1 1 0,-1-1-1,1 1 1,0 0-19,1-1 1,0 1-1,1-1 1,-1 1-1,0 0 1,-1 0-91,-1 0 0,-1 0 0,0 0 1,0 1-1,-3 0 0,-2-1 92,8 1 0,-3-1 0,-2 1 1,-4 0 59,0 0 1,-3 0-1,0 0-61,0 0 0,0-1 0,0 1 0,-2-1 0,0 0 0,5 0 7,0-1 0,4 0 1,4-1-1,-2 1 1,-5 0 27,9-1 0,-5 0 1,5 1-13,-8-1 1,3 0-1,2 0 1,-1 1 0,-2 0 29,2 0 1,-2 0 0,-2 1-1,-1 0-2,4 0 0,-2 0 1,2 0-51,-4 1 0,3 0 0,0 0 0,-4 1 16,-3 0 0,-3 0 0,5 1-26,-3 1 1,5 0 0,2 0-1,-1 0 1,-5 1 7,8-1 0,-5 1 0,5 0 43,4 0 0,5 0 0,0 1 0,-7-1-43,-11 1 0,-4 0 0,1 0-104,1-1 1,1 1-1,1-1 108,0 1 0,0 0 0,1-1 10,0 1 0,0-1 0,3 1 125,2-1 1,3 0 0,2 0 0,0 0-111,-8-1 1,1 1 0,0-1-1,0 1 1,0-1-29,0 1 1,0-1 0,1 0 0,-1 1 0,-1-1-2,10 1 0,0-1 0,0 0 0,-1 1-1,-2 0 0,1 0 0,-2 0 1,-2 0-23,4 1 0,-4-1 1,3 1 9,-4-1 0,2 1 1,-1 0-1,-3 0 13,-3 0 0,-4-1 0,6 2-13,-2-1 1,5 0 0,3 1 0,-2-1 0,-4 0 13,8 1 0,-4-1 0,4 0 7,-8 0 0,5 0 1,0 0-1,-1 0 1,-5-1 5,2 1 1,-5-2 0,0 1-80,3 0 1,-1-1 0,0 1 66,1-1 1,-1 0 0,1 1 0,-2-1 0,0 0 0,3 1 13,-3-1 1,1 0 0,2 0 0,-1 0-16,0 1 0,-1-1 1,0 0-1,-1 0-1,15 1 0,-1-1 0,-1 1-17,-6-1 1,-2 0-1,-4 0-63,1 1 1,-3-1 56,-1 0 1,-1 0 323,-2 0 0,0 0-336,-4-1 0,2 1 392,11 0 0,2-1-374,-2 0 0,1 1 664,-2-1 1,0 0-645,-5 0 0,-4 0 2505,12 0-2512,-18 0 0,-1-1-100,14-1 1185,9-1-1635,-3-1 324,-21 2 208,10-2-339,-27 2 1112,-4-1-1171,-3 0-98,-4 0-1274,-1-5-1123,-1-5 1235,0-2 1680,-6-7 0,4 14 0,-3-3 0</inkml:trace>
  <inkml:trace contextRef="#ctx0" brushRef="#br0" timeOffset="204951">30099 8149 7058,'6'2'5104,"-1"-1"-2975,-5-1-1709,11 0 143,-3 7 95,10 11-277,-10 7-73,-3 30-272,-3-12-38,-4-2 1,-2 5-40,1 4 1,-1 0-629,0-8 1,0-1 452,1 5 1,0-3-692,0 8 389,1-19-1617,-2 3 2135,-4-39 0,5 8 0,-3-17 0</inkml:trace>
  <inkml:trace contextRef="#ctx0" brushRef="#br0" timeOffset="205951">15007 8128 11191,'-11'-2'1134,"2"0"-247,9 2 534,8 81-4052,-1-26 2676,-2-16 0,0 6 0,0-3-5,2 0 1,0 0 86,3 8 0,1 5 0,0-5-83,-1-2 1,1-1-22,0-1 1,0 3-1,0-5 36,-1-9 0,0-5 865,3 9-675,0 1 786,-9-30-1035,-1-7-53,0-11-210,10-29 70,1-3 517,3-7 1,2-6-548,1 1 0,1-3-1058,-4 10 1,1-2 0,-1 2 1114,3-9 1,0 2-59,-2-1 0,-1 5-320,-2 1-1337,1-9-4897,-10 32 6778,-3 6 0,-1 10 0,-2 7 0</inkml:trace>
  <inkml:trace contextRef="#ctx0" brushRef="#br0" timeOffset="206173">15790 8086 12218,'9'10'1449,"-2"-2"-965,-7-8 213,-29 46-702,11-10 65,-2 5 1,-4 11 0,4-4-941,6-10 1,1 0 877,-2 3 0,0 3 0,2-4-30,4-8 0,1-2-21,-7 27-311,3-6-165,2-7-45,2-6-2582,0 6 2157,4-21 77,0 1 46,4-23-97,1-8 973,5-20 0,-4 14 0,5-11 0</inkml:trace>
  <inkml:trace contextRef="#ctx0" brushRef="#br0" timeOffset="206369">15621 8319 7486,'6'1'2856,"-1"0"830,-5-1-3353,43 13-117,-22 7-128,17 14 0,3 7-104,-19-6 1,-2 2-771,5 6 0,0 1 754,0-4 0,-1-4-245,1 3-126,4 8-1539,-10-7-306,-10-15 744,0 2 1504,-21-18 0,9-8 0,-9 0 0</inkml:trace>
  <inkml:trace contextRef="#ctx0" brushRef="#br0" timeOffset="206552">15473 8615 11401,'4'11'2056,"-2"-2"-1857,-2-9 117,0 0-551,85-17-234,-43 7-643,12-1 0,1-2-204,-10 1 1316,-14 2 0,-2 1 0,-2 0 0,8-3 0</inkml:trace>
  <inkml:trace contextRef="#ctx0" brushRef="#br0" timeOffset="206895">16235 8192 6703,'8'10'3329,"-2"-1"-2573,-6-9 1512,9 58-5332,-6-18 3135,2 5 1,-1 3-33,-5-16 0,-1-1-39,-1 2 0,0 1-31,-1-1 0,-1 1-5,1-3 0,-1 2-452,-1 15 1,1-2-3,-1 6 210,2-16 0,1-4 289,2-16-826,1-9-1208,0-3 2025,5-34 0,-4 23 0,3-23 0</inkml:trace>
  <inkml:trace contextRef="#ctx0" brushRef="#br0" timeOffset="207353">16489 8107 10757,'-22'1'2918,"4"0"-2215,-11 15 0,-3 6 691,-13 13-1240,5-7 0,0 2-420,-2 12 389,21-12 159,4-1-159,3 2-81,4-1 28,5 1-207,12 25 81,18-7-327,-11-19 1,3-3 350,5-5 0,2-5-49,20 8-14,7-2-19,-12-7 1,3 0-1476,1 1 1,0 1 1543,-1-1 1,-2 0 17,-5 0 0,-5-1 27,-1 5 325,-11 7-17,-11-7 79,-12 4 58,-12-9 61,-21 0 1,-5-2-1341,14-5 0,-1 0 834,-21 4 0,0-1 0,20-7 0,2-2-1728,-27 1 1348,3-2-161,8-1-4375,13-8 1,2-4 4729,0-4 1,-7-6-1,34 10 1</inkml:trace>
  <inkml:trace contextRef="#ctx0" brushRef="#br0" timeOffset="209220">3323 5440 11308,'11'5'762,"-3"-1"324,-8-4 85,155 3-3948,-111-5 1,2-1 2792,4 2 0,8 0 0,2 0 0,-2-3-3,-6-2 0,-2-2 1,0-1-1,-2 0-348,6 0 0,-1 0 1,3-1 338,-2 1 0,4-1 0,-1-1 0,-3 2-151,-1-1 1,-2 1 0,3-1-9,-5 3 0,5-1 1,1 0-1,-1 1 1,-6 0-422,5-1 1,-5 1 0,3 1 314,2-1 1,4 0-1,-2 0 1,-10 2-20,-9 3 0,-6 0 280,12 0 0,-22 2 0,-11 0 0</inkml:trace>
  <inkml:trace contextRef="#ctx0" brushRef="#br0" timeOffset="209420">3662 5461 6518,'-36'-3'6361,"7"1"-6378,29 2 359,0 0 12,56 4-54,-3-4 1,6 0-1424,-12-1 1,2 1 0,3-1 1171,-5-1 0,2 0 0,1 0 0,-2-1-7,9-2 0,-1 0 0,8 0-70,-16 2 0,7-1 0,3 0 0,2 1 0,0-1 0,-2 0 0,-5 1-519,0 0 1,-4 1 0,-1-1-1,1 1 1,5-1 123,-1 1 0,5-1 0,3 0 0,0 1 0,-2-1 1,-4 1-1,-6 1 189,16 0 1,-8 0-1,-6 1 1,1 0 0,-6 0-1,14 0 1</inkml:trace>
  <inkml:trace contextRef="#ctx0" brushRef="#br0" timeOffset="260424">18690 8319 7204,'9'3'1696,"-3"-1"-774,-6-2 1332,0 0-2053,2-1-38,-1 1 388,1-1-478,-2 6-70,0 5 123,1 26-62,0 0-2098,0 21 2034,1-7-1367,-1-13 0,0 0 1362,-1 19-28,1-21 1,0-1-730,-1 8 751,1-5-250,-1-4 154,0-3 996,2 8-1432,0-4-129,2-1 3017,-1-14-2964,0-9 1749,-2-8-1155,0-1 252,0-6-138,-1-2 462,-2-10-495,-2-4 23,-8-24-76,1 4 22,2 5 0,-1-3-70,4 8 0,0 1 42,0 1 1,0 0 17,1-3 1,1 2-16,-1-2 0,0-7 176,2 16-103,0 3-70,1 5 106,-1 3 165,2 6-120,0 2 45,1 5-367,0 5-3297,0 8 3429,1 5-1499,0 11 1535,1 7-210,-1 8 210,0 7 73,-1 2-367,1-1 257,-1-4-44,0-6-493,0 15 330,0-26 1937,1 14-2177,0-33 1905,2 0-2196,-1-10 775,7-2 0,-7 0 0,5-2 0</inkml:trace>
  <inkml:trace contextRef="#ctx0" brushRef="#br0" timeOffset="260675">18648 8615 6574,'8'-3'249,"-2"0"1128,-6 3-699,0 0-496,0-10 190,0 12-366,0 7 2,1 13-2,1 30-56,1-3 44,1 1-322,0-3 174,-2-27-92,1 1-65,-2-13-1377,0-4 1425,0-3 1,0-2 0</inkml:trace>
  <inkml:trace contextRef="#ctx0" brushRef="#br0" timeOffset="261875">30205 8043 9183,'14'5'2268,"-3"-2"-2150,-11-3 985,0 0-969,-11 42-78,1-9-422,0 2 0,-1 2 464,-6 16-101,5-5 0,2 1-14,3-19 0,1 0-300,-1 16 1,1-3 206,4-5-309,2 9 130,0-16-363,0 10 61,0-23 373,0-3 763,0-10-554,0-6 749,0-11-821,-1-2-154,-1-14 126,0-3 0,1-2 53,-2-13-986,2 8 1,0-1 968,2-7-8,3-1 75,2 1-5,3 3 5,0 2-192,8-11 369,-9 25 156,5-5 191,-11 28 255,-1 6-529,-1 0-62,0 4 2167,0 2-1842,-1 15 316,-1 1-599,-3 16 3,-1-2-457,-1 5 320,1 2-90,-1 3-90,2 0 89,2-6 0,-1 3-207,2-11 1,0 1-33,-1 5 1,0 0-1128,-3 16 340,2-30 8,-1 1-460,1-14 663,1-3 1,1-6-1,1-1 1</inkml:trace>
  <inkml:trace contextRef="#ctx0" brushRef="#br0" timeOffset="264666">19981 9567 12291,'8'6'2308,"-2"-2"-2272,-6-4 174,0 0-280,-4 49-47,4-18 83,-2 12 1,0 3-4219,2-3 4188,1 11-636,2-4 700,-2-23-422,2 8 413,-3-28-198,0-3-118,0-2 1998,0-2-2577,1-8 2860,4-11-1897,1-7 131,9-27 1,-4 14-1004,6-13 959,-4 15-250,-2 6 0,1 1 67,4-8 35,7-16-80,-10 30-18,0 1 49,0 3 48,0 1-321,9-9-192,-5 11 24,2-1-262,-7 14 15,-5 4 1506,2 0-1935,0 2 1228,6 8 1,-7-6 0,1 6-1</inkml:trace>
  <inkml:trace contextRef="#ctx0" brushRef="#br0" timeOffset="264992">20426 9737 9984,'11'10'1882,"-2"-2"-1558,-9-8 113,0 0-554,36 11 80,-18-13 32,30 5-32,-27-17-10,6-10 83,-6-1-44,-2-1 8,-10 3 8,-7 10 84,-4 0 233,-3 2-45,-3 1-215,-15 3 330,-7 7-50,-2 5-40,-2 8-56,2 13-246,8-4 8,-2 10-115,13 8-22,8-15-98,7 12 9,7-20-254,17 2 290,-2-6-76,11 2-1077,9-8-1071,6-4 956,0-3 98,-6-4 1349,-12-7 0,-18 6 0,2-2 0</inkml:trace>
  <inkml:trace contextRef="#ctx0" brushRef="#br0" timeOffset="265326">21082 9589 8545,'13'2'3360,"-3"0"-2817,-10-2-257,0 0-376,-11-2 54,5 2 36,-9 0 0,9 2-149,2 0 32,2-1-1197,0 0 1088,1-1 136,-1 0-47,1 0-4517,-1 0 4654,3 5 0,-1-3 0,1 3 0</inkml:trace>
  <inkml:trace contextRef="#ctx0" brushRef="#br0" timeOffset="265628">21061 9885 9063,'12'5'921,"-2"-1"-806,-10-4 277,0 0-392,29 54-748,-18-30 730,5 9 0,0 2 191,-11 12 393,-7-8 86,-4 8-3062,-9-16 2933,-4-11-71,-3-1-144,-4-1-84,-3 0-336,1-6 0,0 0-267,-7 0-192,-17 2-1316,23-17 914,9-6-1401,-4-15 2374,16-4 0,2 5 0,6 7 0</inkml:trace>
  <inkml:trace contextRef="#ctx0" brushRef="#br0" timeOffset="265992">21209 9800 8427,'2'10'1767,"0"-3"-1145,-2-7-6,0 0-513,75 0-38,-45 0-61,14 1 0,2-2 2,-5-8-4,-17 3 4,9-8 44,-19-3 104,-7 7 126,-1-5 65,-8 9-82,-8-1-173,-1 2-26,-8 1 721,-12 8-111,10 2-307,-11 5-232,15 1-133,-8 10-2,8-3 37,-4 8-359,8 8 17,7-14-17,6 9-373,20-12 196,3-7-215,16 0-294,-3-9 28,9-11 0,2-4 780,-16 6 0,-1-1-650,21-9 1,-1-2-19,2-5 868,-19 6 0,-2 0 0,-1 2 0,5-5 0</inkml:trace>
  <inkml:trace contextRef="#ctx0" brushRef="#br0" timeOffset="266167">21971 9631 3784,'2'7'3637,"0"-1"-1091,-2-6-792,0 0-1662,-48 46 82,29-15 144,-7-3 1,2 2-644,17 4-123,16-12-848,12-2 1475,6-8-2329,23-16 837,-17-8 1313,-3-5 0,-2-1 0,-7 3 0,5-9 0</inkml:trace>
  <inkml:trace contextRef="#ctx0" brushRef="#br0" timeOffset="266329">22246 9440 9992,'3'6'3358,"0"-1"-1938,-3-5-1000,-17 51-333,7 0-87,-1-3 0,1 2-23,5-17 1,2-2-291,1 6 1,1-2-721,0 2 358,1 9-2762,4-12 3437,-2-15 0,1 0 0,-2-16 0</inkml:trace>
  <inkml:trace contextRef="#ctx0" brushRef="#br0" timeOffset="266510">22056 9758 9634,'-3'-6'3251,"1"1"-2212,2 5-969,58-2-14,-21-2-48,17 0 1,6-1-121,-16 0 0,-1 0-745,0-1 1,1 1-679,9-2 1,-3 1-1023,4-3 1622,-22 5 0,-2-1 935,6-1 0,-19 4 0,-3 0 0</inkml:trace>
  <inkml:trace contextRef="#ctx0" brushRef="#br0" timeOffset="266793">19621 10477 13110,'49'-4'196,"-1"0"1,1 0-1,3-1 1,5-1-1,1 0 1,-4 0-1974,1 0 0,-2 0 0,3-1 1792,-10 1 1,2 1 0,3-2 0,1 1-1,1-1-15,0 1 0,1-1 0,2-1 0,1 1 0,1-1 0,1 1-292,-4 0 0,2 0 0,1 0 1,0 0-1,0-1 0,1 1 1,-1 0 120,0 0 1,1-1-1,0 1 1,0 0-1,0-1 1,0 1-1,0 0-327,-2 0 1,0 0 0,0 1 0,0-1 0,0 1 0,-2 0 0,0 0 497,5-1 0,1 1 0,-2 0 0,-1 0 0,-4 1 0,-4 0 0,8-1 0,-5 0 0,0 1 0,-6 1 0,1-1 0,-1 1 0,1-1 0</inkml:trace>
  <inkml:trace contextRef="#ctx0" brushRef="#br0" timeOffset="274529">15685 4022 10000,'-9'39'3165,"2"-8"-2460,7-31 1322,0 0-1567,-70 66-3856,45-41 3452,-16 15 0,1-2 42,18-17 15,-3 1-77,-6 3 29,-6 2-63,3-5 1,-4 1-73,-7 2 0,-2 1-684,0-1 1,0 0 656,0-1 1,0-2-312,6-3 1,1-1 1076,13-6 0,-1 0-3006,-14 4 0,1-4 2337,0-5 0,4 0 0,21-9 0</inkml:trace>
  <inkml:trace contextRef="#ctx0" brushRef="#br0" timeOffset="274802">14732 4487 12694,'-12'2'1857,"2"-1"-1616,10-1-106,0 0-77,-43 62-21,29-38 2,-11 12 0,3 1-190,18-13-65,5-1 118,5-3 17,4-4-17,10-6 90,-2-2-37,10 0-126,26 0-229,-24-5 0,2-1 93,5 2 0,1-2-1047,8-1 0,-3-2-3981,4-1 5335,-12-1 0,-5 0 0,-10-1 0,-2 0 0</inkml:trace>
  <inkml:trace contextRef="#ctx0" brushRef="#br0" timeOffset="350536">13123 8805 10502,'6'4'1247,"-2"-2"1955,-4-2-3087,13 0-3575,10 1 3600,8-3 917,8 0-1032,17-2-33,-9 1-260,-1 0 1,1 0 250,-17 0 0,0 1-29,23-3 0,0 0-82,-22 0 1,-2 1-47,9-1 1,0-1-586,0-3 0,-3 1 149,5-2-194,13-5-201,-40 11 587,-7-4-1682,-7 5 2100,-13-4 0,7 6 0,-5-1 0</inkml:trace>
  <inkml:trace contextRef="#ctx0" brushRef="#br0" timeOffset="350820">13293 8890 6319,'-4'14'3405,"0"-2"-3114,4-12 3212,0 0-3063,18 7-9,-4-5-171,16 5-142,-6-7-73,19-3-87,-6-1 0,2-2 15,-7 2 1,1-1-634,21-4 1,-1-2 262,1 0 159,-20 4 0,-1-1-477,7-2-355,-6 0-439,-10 1-2010,-7-1 3519,-9 1 0,-3 2 0,-5 3 0</inkml:trace>
  <inkml:trace contextRef="#ctx0" brushRef="#br0" timeOffset="351120">13610 8488 11642,'-4'-1'1467,"1"0"-19,3 1-1515,69 50-987,-42-37 0,2 1 1019,19 16 0,1 0 3,-16-18 0,-3-2 32,10 2 0,-4 0-17,-7 0 197,-4 7 277,-12-2 542,-4 7-696,-24 15-303,-2-4-1568,0-8 0,-1-1 924,-20 20 644,5-12 0,-8 5 0,7-5 0,-8 8 0,-2-1 0,1 0 0</inkml:trace>
  <inkml:trace contextRef="#ctx0" brushRef="#br0" timeOffset="353993">13123 10964 11944,'6'7'916,"-2"-1"-916,-4-6 992,0 0-931,63 11-1307,-23-6 1262,7 2 1,2-1-11,9-4-6,1-2-1929,-12-2 1,0-1 1223,8-1 247,-16 1 0,-4-2-889,-12 0 59,-8 1-190,-6-1 1478,-4 0 0,-3 3 0,-2-1 0</inkml:trace>
  <inkml:trace contextRef="#ctx0" brushRef="#br0" timeOffset="354216">13123 11261 11880,'6'0'2708,"-2"1"-1762,-4-1-937,97-4-50,-56-3 0,2 0-1497,3 2 1,4 1-1,-4-2 1332,5-5 1,-6-2-108,-12 4 1,-3-1-76,-1 0 1,-1 0-770,21-11-350,-8-1 1812,-7-22 1,-16 26-1,-5-15 1</inkml:trace>
  <inkml:trace contextRef="#ctx0" brushRef="#br0" timeOffset="354421">13547 10753 10460,'-5'-4'2458,"1"1"-1007,4 3-1299,61 20 46,-30-3-92,16 7 1,1 9 5,-19 8 0,-5 4-2010,-3-9 0,-2 1 1982,-1 10 0,-6 0 308,-12 2-1876,-9-1 1484,-7-3-445,-8-1-367,-6-3-2272,3-9 1,-2-1 2972,-8 4 1,-5 6 0,30-32 0</inkml:trace>
  <inkml:trace contextRef="#ctx0" brushRef="#br0" timeOffset="354879">15261 10626 12358,'-2'-6'863,"1"1"-314,-58 3-1059,30 5 689,-9-1 0,-1 2-3813,5 10 3528,0 8 106,-1 6 984,2 4-867,2 3-194,13-6 0,2 1-208,-1 5-118,5 19 608,21-36-547,19 0-64,24-17 280,-9-5 3481,10-10-3358,-20-14 40,-10 6-32,4-7 121,-9 7 82,-1 10-127,-1 1-17,-1 12 71,8 15-17,-3 3-73,-2 4 0,1 4-1688,0 12 0,-2 1 1678,-2-7 0,-2 0 14,1 9 0,-4-1-41,-6 17 127,-7-16-99,-6 8-36,-6-20-412,-5-3-3312,-25 8-1397,17-17 5121,-19 3 0,35-18 0,0-3 0</inkml:trace>
  <inkml:trace contextRef="#ctx0" brushRef="#br0" timeOffset="355295">15515 10414 12314,'10'14'1507,"-2"-2"-1336,-17 44 138,7-27 0,1 4-322,0 13 0,0 7 0,2-4-1385,1-2 0,3-1 1402,1 10 0,3-3 20,0-17 0,0-4 354,4 17-382,-5-16 0,0 0 706,-2 7-624,-1-9-212,-2-12 24,-2-17 1551,1-1-1494,2-6 706,4-2-118,8-8-303,0 1-125,14-7-116,-9 8-223,18-9-1020,4 1 606,-8 4-321,3-2-539,-22 9-398,-2 1-261,-4 0 2165,-2 0 0,-4 4 0,-2 1 0</inkml:trace>
  <inkml:trace contextRef="#ctx0" brushRef="#br0" timeOffset="355794">16129 11176 9536,'3'8'4349,"0"-1"-4178,-3-7 1064,0 0-1692,-24-53 180,13 20 161,-6-17 0,0-8-92,10 17 1,2-1 0,0 1-1953,-1-11 1,0 0 2159,1 8 0,2-1 0,0 5 45,2 5 0,0 4 210,1-28-112,0 10 36,0 10-25,0 13-121,0 11-21,5 21 3303,2 10-3181,4 10 1,2 5-101,7 18-399,-4-13 1,0 1 420,8 18-1428,-2-13 1,1 0 1461,5 5-64,-8-14 1,-2-4 60,-5-14 84,-4-7-3,-4-5-168,-2-2 953,0-7-1157,1-15 89,0-5 70,3-16 0,-2 12 1,2 0 2887,3-14-2818,5-11 146,-6 31 450,2 12-204,-3 14 51,5 12 28,9 30-496,-3-5-206,-5-10 0,0 1 91,6 15-1955,-1-6 1,1-1 1170,4 7 391,-5-11 0,-1-4-848,-2-9-607,-2-5-187,-5-6 2150,-1-5 0,-5-2 0,0-3 0</inkml:trace>
  <inkml:trace contextRef="#ctx0" brushRef="#br0" timeOffset="356090">16828 10372 12809,'2'11'2372,"0"-1"137,-2-10-2153,0 0-104,-59 62-2030,39-31 1778,-13 8 0,3 2-145,25 4-2754,16-3 2593,3-2-24,13-8-373,1-15 0,2-3 446,9 5 119,1-3 1,1 2 203,-9 2 0,-3 0 40,20 15-609,-25-10 0,-5 0 671,-10 9 42,-4 1 19,-8 1-16,-5 0 1999,-9 0-2539,-6-5 1,-3-1-178,-8 6-3577,-2-4 0,0-4 4081,6-13 0,-2 1 0,22-16 0</inkml:trace>
  <inkml:trace contextRef="#ctx0" brushRef="#br0" timeOffset="356822">14838 9970 11916,'6'10'963,"-2"-1"-6567,-4-9 6478,137-40-1215,-91 29 0,2-1 511,1 0 0,7-3 0,3 0 0,0 2-132,-11 4 1,1 1 0,0 1-1,-1 1 1,-1-1-39,3 0 0,-3 1 0,2 0 0,3 0-227,0 0 0,5 0 0,2 0 0,1 0 0,-1 1 0,-3 1-1068,3 2 0,-2 0 0,0 1 1,-2 0-1,-1 1 1324,6 0 1,-2 0-1,-1 1 1,-4 0-1,9 0 1,-3 0-1,-15 3 1,-12 6 0</inkml:trace>
  <inkml:trace contextRef="#ctx0" brushRef="#br0" timeOffset="357122">15261 12086 14605,'8'4'1450,"-2"0"-1159,-6-4 628,66-8-615,-14-2 0,8-4 0,1 1-1345,-16 4 0,-1 1 0,2 0 0,2-2 1042,2-1 0,2-1 0,2 0 0,0-1 0,1 0-23,-6 2 1,1 0 0,1 0-1,0 0 1,-2 1 0,-1 0-340,1 0 1,-1 0 0,-2 0 0,1 1 0,3-1 231,2 0 1,2 0 0,2 0-1,0-1 1,-3 2 0,-2 0-366,5 0 0,-4 1 0,0 1 0,3 0-907,-6 0 1,3 1 0,2 0 0,-1 1 0,-2-1 0,-4 2 1295,14-2 0,-5 1 1,1 0-1,-6 0 0,4 0 1,-5 1-1,-11 1 0,-1 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04:58:08.68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1714 8467 6291,'-13'-16'2245,"2"3"779,11 13-2534,-56-47-2066,39 32 1797,-14-12 1,3 3 811,24 19 522,1 0-795,2 2-676,0 1-432,1 2 99,4 4-1912,16 20 2368,6 8-128,-4-4 1,0 3-437,1 3 1,0 1 404,2 7 0,-1 3-47,2 3 0,-1 5 13,-3-1 0,0 4 0,-1 3-18,-4-6 1,-2 3 0,0 1-1,-1 2-50,-3-9 0,-1 2 1,0 0-1,0-1 1,-2-1-474,1 3 0,0-1 0,-1-2 1,-3-2 493,-2 4 0,-2-3 1,-1-7-30,-4 14-1008,-1-11 1070,-1-12 1682,1-9-1565,3-13 467,0-4-1158,2-7 2925,2-6-2364,25-4 0,10 1 221,5 8 536,7 0 0,1 7-583,-17 14 0,-4 7-1463,6 8 1,-2 5 1413,-9-9 0,0 3 0,0 6-24,-4-2 0,0 6 1,1 5-1,-1 2 0,0 1 1,-2-2-346,-1 4 0,-2 1 0,-1 1 0,0 0 0,0 1 0,1-1 280,1 0 0,0 0 1,1 0-1,-1 1 1,-1-1-1,-3 1-17,-1 0 1,-3 3-1,0-1 1,-2-1 0,0-5-1,-2-7-32,0 0 0,-1-6 0,-1 0-181,1 8 1,-1 1 0,1 0-233,3 0 0,2 1 1,-2-6 6,0-7 1,0-1-302,5 21 1,1-6-4486,2-21 5218,-5-15 0,0-3 0,-7-12 0</inkml:trace>
  <inkml:trace contextRef="#ctx0" brushRef="#br0" timeOffset="2897">4001 11388 1422,'1'8'3581,"0"-2"-699,-1-6-244,0 0-3761,-2-7 1604,2 6 982,-2-6-1121,2 7 1623,0 0-1962,3 0 199,11 0-146,16-2 0,5-2-56,13-2 736,8-2 0,1-2-736,-26 4 0,0-1-31,25-4 0,5-1 31,-17 3 0,0 1 0,-1 0 0,12-2 0,-1 1-15,-13 2 0,1 0 1,-3 2 12,6-1 1,-4 2 23,-10 1 1,2-1-23,8 0 1,6-1 0,-4 1-631,4 0 1,-2 0 651,11-1 1,-2 1-23,-13 0 0,-2 1-6,1-1 1,-1 1 5,-9 0 0,0 0-31,6-1 0,3 0-32,15-3 0,-1-1-1040,4-1 1101,-7 1 1,-2 1-5,-1 0 1349,-13 2-1352,16 0-184,-3 0 61,-14 3 1246,7-2-1114,-30 2-3,6 0 51,-10 0 1540,1 0-1582,-4 2 86,-3-1-201,1-3 106,0 1-8,-1-3-59,0 1 37,0 0 41,4-14-16,2-15-82,0 1-95,-1-21 132,-6 25 47,-3-11-162,-10-7-412,0 10 580,-6-13 8,5 16-8,2 3 107,0 4-214,3 5 213,1 7-3012,-2 1 2960,4 7-46,-2 0 37,3 5 317,1 1-356,1 0 124,2 1-125,0 0 3401,-1 0-3212,-1 1-186,-1 0 82,-1 0-85,3 0 1,-1 0 75,-8 2-78,4-1 42,-7 2 11,5-1-23,-1 0 107,-21 6-17,-15 4-114,0 0-297,-7 1 288,21-7 73,-5 0-73,-3 0-49,9-3 0,-6 1-26,-19 2 1,-2 0 22,10-1 1,0-1-302,9 0 1,-1 1 0,0-1 332,-9 2 1,3 0 19,11-2 0,-1 1 0,-23 3 0,2-1 18,24-3 0,2-1-18,-8 1 0,0 0 0,-10 1-5,3-1-60,2-1 29,2 0 30,1 1-64,1-1 70,-1 1-123,-15 2 19,15-2-112,10-1 1,0 0 179,-1 0 33,-8 0 3,18-2 0,1-2-62,-4 2 368,6-1-359,-4 0 940,5 0-1047,4 0 242,-6 1-171,9-1-26,-5 1 106,10-1 9,-1 0 6,6 0-6,1-1 0,-2 0 0,1 0-45,-1 0 28,2 1-193,-1-1 224,2 3 31,-1 1-11,1 4-29,0 5-2,0 5-3,1 22-3,1-5-2,2 16-62,4 6 67,-1-12 15,0 0 0,0 0-20,0 0-5,-2-1 0,0-2-516,-1-11 557,-1 10-31,-2-27-9,-1-5-2,0 0 5,0-5-190,0 1-551,0-4 1352,3-8-605,0 3-98,7-7-28,-4 6-1631,8-5 215,-5 5-572,4-3-196,-4 4 2310,1-1 0,-5 3 0,0 1 0</inkml:trace>
  <inkml:trace contextRef="#ctx0" brushRef="#br0" timeOffset="3361">4636 11388 7551,'7'3'5401,"-1"0"-4723,-6-3 585,0 0-1084,5 53-72,-2-19-389,1 6 1,1 3 526,2-1 0,-1 0-643,0-8 1,1 2 458,0 8 1,2 4 0,0-3-13,-1 1 0,0-1-32,0-5 1,0 3 0,-1-3-1429,2 8 0,-1-3 1411,1 2 0,0 0-2,0 0 1,1 0-363,0-1 0,0 0 362,1-1 1,0-1-4,0-2 1,1 0-32,0-2 0,0-1 9,0-1 0,1-1 26,-1-2 0,0 1-8,4 10 1,0 0-8,-3-13 1,-2 0 12,4 7 0,-1-1-3,-2-7 1,0-3 230,4 12-437,6 12 52,-14-32-596,2 1 235,-8-17 564,-1-1-1771,-1-4 3483,-1-4-1755,-20-17 0,15 13 0,-15-11 0</inkml:trace>
  <inkml:trace contextRef="#ctx0" brushRef="#br0" timeOffset="3630">4784 13060 8564,'-3'-9'1613,"1"2"-1257,2 7 36,0 0-84,12 58-2455,-1-30 2252,-1 9 0,2 0 114,7-9-112,0 0 111,-1-3 26,16 16-244,-12-18-92,20 14 39,-22-27 1707,14-1-1464,-13-12-56,14-16 110,-12-3 146,8-13-99,-14 9 0,-1-1-78,10-15-226,-10 12 1,0 1-204,5-12-260,-3 3-1723,-3 5 1,-1 1-64,1-5 2262,-3 6 0,-2 4 0,-6 14 0,-1 1 0</inkml:trace>
  <inkml:trace contextRef="#ctx0" brushRef="#br0" timeOffset="4388">5271 13653 9564,'3'3'3153,"0"-1"-2621,-3-2 272,9 90-2955,-1-36 2139,-1-4 0,1 9 0,0-6-15,0-14 1,0-2 2,2 3 1,0 3 0,0-5-18,-2-6 0,1-2 42,5 14 1,-1 1-2218,-4-9 0,-2-3 225,6 16 2081,-10-4 1,-4-39-1,-3-3 1</inkml:trace>
  <inkml:trace contextRef="#ctx0" brushRef="#br0" timeOffset="4564">5059 14288 9251,'47'-26'-255,"0"0"1,-4 3 0,-2 2-496,2 0-650,1 2-2802,-1-1 4202,11-4 0,-28 12 0,4-1 0</inkml:trace>
  <inkml:trace contextRef="#ctx0" brushRef="#br0" timeOffset="4897">5673 14139 9942,'-11'-11'1435,"-13"25"0,-1 10-928,10-1-2087,-8 8 0,2-1 1580,14-7 544,3 5-547,4-8 519,2 1-617,2-9-16,3-4-119,0-1 1152,4-3-1333,-1-2-118,7-12 465,-6 0-456,4-21 433,-8 10 90,0-7 3,-3 11 174,0 3 509,1 2 1367,12 25-1924,-4 1-17,14 36-109,-13-16-210,9 21-151,-11-28-824,5 2 258,-6-17-391,0-5-96,1-4 1414,4-12 0,-8 7 0,1-8 0</inkml:trace>
  <inkml:trace contextRef="#ctx0" brushRef="#br0" timeOffset="5169">5948 14076 9001,'10'1'2741,"-3"-1"-2225,-7 0 1136,0 0-1237,-53 54-415,38-34-55,-15 11 0,5-2-104,23-17-12,2 0 26,0-3-51,8 5 131,0-4 62,8 1-33,4-2 39,-3-2 61,15 5-19,-13-3 154,14 19-110,-20-9-19,3 13-70,-15-10-266,-2 1-684,-10 11 155,2-9-2008,-14 11 958,12-21 1845,-5-1 0,12-11 0,0-3 0</inkml:trace>
  <inkml:trace contextRef="#ctx0" brushRef="#br0" timeOffset="5365">6011 13949 11126,'10'6'2709,"-3"-1"-2424,-7-5 639,0 0-921,20 64-4257,-8-24 4252,2 6 1,0 2-72,2 5-34,-6-15 0,1-1-377,5 18-448,-3-14 1,0-1-858,1-1-2730,5 12 4519,-11-31 0,-1-4 0,-6-12 0</inkml:trace>
  <inkml:trace contextRef="#ctx0" brushRef="#br0" timeOffset="5731">6054 14330 11941,'8'3'625,"-1"0"-228,-7-3 318,0 0-586,62-10-124,-29 3 31,7-1 1,4-2-2,-12-3 0,-2 0 21,17-10-191,-16 8 0,-1-2 140,-3 0 1,-3 0-3191,14-20 3238,-4 0 20,-17 5 0,-13 12 42,-3 3-51,-1 3-58,-4 1 197,-3 3-203,-6 2 42,-3 3 182,-16 2-11,7 5 3277,-10 5-3275,12 5-10,1 7-46,4 5 99,0 20-163,12-12 0,3 1-92,0 21-40,14-15 1,6-4-70,8-10-9,3-5 0,4-3-1054,1-10 0,1-3-867,21 1 1964,-18-10 0,-4-2 1,-15 0-1,2-6 0</inkml:trace>
  <inkml:trace contextRef="#ctx0" brushRef="#br0" timeOffset="5870">6985 14245 13347,'1'3'1624,"0"0"-3708,-1-3 1,0 0 0</inkml:trace>
  <inkml:trace contextRef="#ctx0" brushRef="#br0" timeOffset="6167">5228 15134 13989,'0'-4'-188,"0"1"1263,0 3-532,77 8 29,-35-12 0,5-4 1,0 1-1842,3 5 0,1 1 1,1-2 1316,-8-3 0,1-2 0,0-1 1,0 1-16,10-2 1,0 0 0,-3 1-199,-9 2 1,-2 0-1,2 0 126,11-2 1,3-1 0,-4 1-10,3-1 1,-3 2-44,-2-1 0,0 1-758,-9 0 1,1 1 0,-2 0 628,3-1 0,-1 1-24,7-2 1,-2 0-1176,9-3 693,-27 5 113,-6 1 1198,-34 4-2067,-15 2-305,-11 3 1,-7 1 1786,-16 4 0,1 1 0,16-4 0,2 1 0,-1 1 0,1 1 0</inkml:trace>
  <inkml:trace contextRef="#ctx0" brushRef="#br0" timeOffset="6331">5546 15240 11720,'2'2'1078,"0"-1"902,-2-1-311,88-5-4035,-38 2 2457,-11 1 1,6-1-1,-4 1 28,-6 1 0,-2 0-76,2 0 1,1 1-44,0-1 0,2 1-151,15 0 0,5 0-1831,-6 0 1,3-1-1,-2 1-35,-11-1 1,-2 1 0,1-1 2016,11-1 0,1 0 0,-12-1 0,-6 1 0,-4-3 0</inkml:trace>
  <inkml:trace contextRef="#ctx0" brushRef="#br0" timeOffset="13068">8573 12467 9525,'3'8'285,"0"-2"-285,-3-6 311,0 0-146,0-3 45,0 2 664,1-4-667,-1 5 2182,1-1-1958,1 0-226,-1 1 892,1 0-777,0 0-197,-2 1 106,1 4 43,-7 17-191,0 2-19,-7 19-36,3-11 1,-1 3-44,-2 3 0,1 1-333,0 0 1,0 1 305,1-3 1,1-1-115,3-1 0,2-1-268,-3 19-269,4-20 0,2-1-11,0 9-4102,2 18 4808,3-26 0,-2 5 0,2-32 0</inkml:trace>
  <inkml:trace contextRef="#ctx0" brushRef="#br0" timeOffset="13284">8509 12658 9108,'4'-9'4531,"-1"3"-4055,-3 6 204,0 0-81,42 57-492,-22-25-392,7 7 0,1 2 281,-11-10 0,-1-1-49,9 15-170,-6-8 1,0 0-717,-4-6 1,-2-2-448,9 19 82,-5-5-757,-14-30 2061,-1-3 0,-1-6 0,-1-2 0</inkml:trace>
  <inkml:trace contextRef="#ctx0" brushRef="#br0" timeOffset="13484">8403 13017 10681,'-6'-5'4808,"1"0"-4365,5 5-286,0 0-155,77-22-2,-41 10-1442,13-3 1,0 0 1265,-11 2-3189,14-6 2194,-14 4-758,10-6-338,-21 7 2267,2-7 0,-16 11 0,0-3 0</inkml:trace>
  <inkml:trace contextRef="#ctx0" brushRef="#br0" timeOffset="13685">8932 12467 11320,'0'11'2282,"0"-3"-1375,0-8 129,11 67-1036,-4-24-733,1 6 1,1 2 695,5 8 13,-4-20 1,2 1-39,5 16-376,-4-13 0,1-1-3822,1 12 2872,-1-5-150,-8-15 1390,-5-19 0,-1-8 0,0-2 0</inkml:trace>
  <inkml:trace contextRef="#ctx0" brushRef="#br0" timeOffset="13966">8869 12615 9522,'4'-9'4030,"-2"2"-3151,5-40-879,3 27-17,-3-8 0,5-1-145,25 6 126,-4 8-9,13-2-17,-12 11 6,-1 3 250,0 13 1,-1 4 102,-3 0-156,17 22 215,-43-17 32,-10 16-433,-14 12-601,-2 1 606,6-22 1,0-2-263,-7 10-199,2-5-278,4-4-242,5-7-964,3-5 1188,4-5 0,3-5 0,1-1 0</inkml:trace>
  <inkml:trace contextRef="#ctx0" brushRef="#br0" timeOffset="14284">9504 12404 10737,'14'-1'3271,"-2"1"-2644,-12 0-635,0 0 257,5 0-176,0 3-11,6 1 44,9 7-61,1-3-40,25 11 66,-12-4 1,1 1-19,-7-2 1,0 1-322,13 11 1,-4 2 418,-8 6 51,2 11 154,-20-11-110,-5-1 300,-6 10-680,-8-11 448,-5 7-107,-7-14-274,-22 9 67,6-9-178,1-5 1,-4-1-1181,-2-6 0,1-2-451,6-1 0,0-2-1836,-2 0 0,3-5 3645,-1-14 0,19 8 0,-2-8 0</inkml:trace>
  <inkml:trace contextRef="#ctx0" brushRef="#br0" timeOffset="14834">8255 13653 12490,'13'4'1034,"-2"0"-485,-11-4 187,0 0-238,62-15-807,-19 4 318,-5 0 1,13-3-1,5-2 1,0 1-1,-8 1-969,-2 1 0,-4 0 0,4 0 1022,2-1 0,5-2 0,3-1 1,-2 1-1,-6 2-534,2 0 1,-4 2 0,-1-1 471,3 0 0,0 0 0,0 1-12,-2 0 0,0 0 0,2 0-141,-4 2 1,2-1-1,0 0 1,0 0-786,9-2 0,-1 1 0,0 0 654,-3 0 0,0 0 0,-2 1-540,7-2 1,-7 2-816,-2-2 1639,-16-3 0,-16 10 0,-7-4 0</inkml:trace>
  <inkml:trace contextRef="#ctx0" brushRef="#br0" timeOffset="15317">9271 12425 7716,'6'1'2609,"-1"0"-712,-5-1-984,0-49-433,4 26-265,-2-7 1,3-1 224,12-1-334,-1 8-33,9-9-20,-2 8-1686,-1 6 1,4-1 1635,6-2 0,1 0-36,0 1 1,3-1-437,12-3 1,0 4 427,-19 9 1,-1 3 13,8-3 1,-1 2-55,8 5-609,15 5 637,-25 4 0,9 3-549,-26 4 2841,-7-2-3790,0 6 1041,-10-1 0,0-4 0,-1-2 0</inkml:trace>
  <inkml:trace contextRef="#ctx0" brushRef="#br0" timeOffset="15783">9313 12107 9421,'2'8'1249,"-1"-1"-815,-1-7 1518,0 0-1647,-2 47-52,4-25-122,-1 8 1,0 0 136,5-8-52,0 2-82,0-2-72,4 9-3451,0-4 3439,3-2-5,-1-8 64,9-7-100,-3-5-9,9 1-210,11-4-930,4-2-500,2-2 397,-5 0-213,-16 0 2154,1 1 0,-12 1 0,-1 0 0</inkml:trace>
  <inkml:trace contextRef="#ctx0" brushRef="#br0" timeOffset="16684">9038 13526 10502,'7'6'1963,"-2"-2"-1188,-5-4-116,0 0-606,56-27-4,-29 17 0,3-1-1362,9-6 1,5-1-1,-2 1 1496,6 0 1,-1 2 3,5-4 1,2 1-348,-12 5 1,1 0 0,-2 0 135,7-1 0,0 0-27,-7 2 1,1 0 0,-3 0-97,-1 2 0,-3 1-347,7-1 0,-2 2 189,-1-1 305,4 1 187,-47 11-122,-9 3 7,-15 6-237,-13 5 259,0-1 0,-5 2-10,9-4 0,-1 1 0,0-1 339,-2 1 1,1 0 0,-1 0-382,-1 1 0,0-1 0,2-1 16,-6 3 1,3-1-2,-1 1 1,1 0 9,0 0 0,0 0 23,3 0 0,-1 0 83,-9 5 1,0 1-518,9-4 0,2-1 393,2 0 0,3-2-49,-2 4-302,26-15 302,13-2 414,9-4-226,14-4-115,15-8 1,14-6 0,-4 1-486,-3 0 0,1-1 414,-4 2 0,7-2 0,-1-1 1,-5 2-3,-6 2 0,-5 1 0,1 0 0,3 0 0,-1-1 0,1 0 397,-1 1 0,-1-1 0,3 0-430,8-3 0,3 0 1,-2 0-727,-7 4 0,-2 1 0,0-1 700,17-5 1,-5 2 58,-19 7 0,-7 3 106,-12 4 135,-10 3-241,-15 6-37,-11 5-220,-20 9-302,3-2 1,-10 4-1,3-2 55,0 1 0,-2 0-252,-4 2 0,-5 1 0,6-2-686,8-5 0,3-1 1442,-9 3 0,3-2 0,3-1 0,-4 0 0</inkml:trace>
  <inkml:trace contextRef="#ctx0" brushRef="#br0" timeOffset="17485">8594 13674 12801,'-32'3'217,"0"1"0,6-4-24,-9 9 1,4 1-76,21-6-118,4-2-70,4-2 240,10-1-72,5-3-53,14-4-44,2-2 1,3-2-1415,-3 1 1,0 0 1519,14-5 1,1-2-63,-7 4 0,2-1-877,10-3 1,6-3 0,-4 3 809,-2 1 0,-1 0-231,0 0 0,4-1 0,-7 3 46,9 0-162,-13 6 405,-21 4 2023,-30 17-2037,-17 5 1,-8 1 674,-2 3 0,-3 0-697,4-1 0,-2 0 0,1-1 95,-11 5 0,-1 0 238,2-2 0,-3 0 1,3-1-117,-6 2 0,-2-1-47,2-1 1,-4 2 0,4-3-26,2-2 1,3-1-97,1-1 0,4-1-49,-12 4-865,40-12 689,17-3 583,16-3-549,19-6-186,2-5 0,9-4 1,-3 0-259,3-2 1,2-1-495,-10 2 0,4 0 0,1-2 0,-2 1 1080,9-6 0,-2 0 0,-6 2 0,-8 4 0,-1 1 0,8-5 0,0 1 0</inkml:trace>
  <inkml:trace contextRef="#ctx0" brushRef="#br0" timeOffset="18585">8678 13779 8123,'-51'16'-379,"14"-4"0,-5 1 0,5-1 4,-8 1 737,3 0 0,-8 2 0,6-3 98,12-3 1,2-2 170,-11 3 0,3-2 380,-6-3-425,5-3-99,3-6-120,1-3-28,-2-8-213,-5-7 0,-1-5-129,13 9 0,1-2-214,-19-11 0,-1-5 162,7-3 1,3-2-647,8 7 1,1-2 700,5 5 0,-2-3 0,3-1 71,1-4 1,3-1 0,0-2-652,2-1 0,0-1 1,1 0 579,0-1 0,1 1 0,1 0 0,4 3 0,0 0 0,2 4-457,2-4 1,1 3 501,2 0 0,0 1 87,2 1 0,0 1-102,1 2 1,1 0-30,-1-5 1,2-1-4,2 5 1,1 1 18,-1 1 0,1 2 81,8-16 1151,5 12-1204,-5 10 36,5-3 2340,-7 13-1839,7-4-467,-8 8-36,5-3 2646,-8 9-2655,3-1 637,2 0-600,4-3 71,20-8-177,-7 3 1,1-1-713,3 0 0,1-2 711,8-3 0,0 0-811,-5 2 0,1-1 780,6-1 1,0-1 9,6-1 0,1-1 19,-14 7 0,2 0 0,0 0-24,2-1 0,2 0 0,0 0 13,2-1 1,0 1 0,5-1 9,2-1 0,5-1 1,0 0-1,-2 0-614,-10 5 1,-2 0 0,0 0 0,3-1 603,-1 0 0,3 0 0,1 0 0,-1 0 1,-3 1-1,11-3 1,-4 1 0,3 0-422,0 0 0,3 0 0,1 0 0,-4 1 408,1 0 0,-3 1 0,4 0 12,-9 2 1,4 0 0,1-1-1,-1 1 1,-1 2 1,1 0 0,-1 0 0,-1 2 0,-1 0 12,6-2 0,-2 0 0,0 2-155,-2 0 1,0 1-1,-8 1 155,10 0 0,-8 1 1345,-7 2-1308,4 2 304,-8 1-231,-2 2 1989,-9 3-1984,1 7-62,-4 1-2,9 8 888,9 13-782,-6 3 0,1 3-75,-5-6 1,0 1-114,-3-1 0,0 1 0,-2-1 74,-1 4 1,-2 0-40,2 3 0,-2 3-476,1 0 1,-1 3 471,-3-2 0,1 3 0,-1 1-650,-1 0 0,-1 1 0,1 0 650,-1-1 0,0 0 0,-2 0-1,-1-5 0,0-1 0,-3-3-200,0 1 0,-1-4 198,-1-1 1,0-1 4,-2-3 1,0 0 28,1 25-28,-3-8 53,-2-6 4,-7-7 0,-3-2 1750,-2 2-1796,-6-4 0,-3-3-76,-3-13 624,-31 7-564,8-10 1,-4-1-3,8-1 0,-1-1 451,3 0 1,-3-1 0,3 0-471,-5 1 1,1-1-34,-6 3 0,-2 0-302,14-3 1,-1 0 0,0 1 307,-4 0 1,-1 2 0,-1-1-59,-2 1 1,-2 1 0,-4 2-68,8-2 1,-5 1 0,-1 1 0,-2 1 0,0 0-634,4-1 1,-1 1 0,0 1 0,-1 0 0,0 0 0,0-1 221,0 1 1,0 0 0,0 0 0,0 0 0,-2 1 0,-1 1 495,6-2 1,-3 1 0,-2 1 0,0 1 0,1-1 0,3-1 0,4-1 0,5-2 0,-12 4 0,9-2-1,-3 0 1,1 0 0,0 1 0,-1-1 0,1 0 0</inkml:trace>
  <inkml:trace contextRef="#ctx0" brushRef="#br0" timeOffset="21002">8446 13695 10104,'7'0'591,"-2"0"-591,-5 0 706,0 0-261,11-6-109,-6 4 235,8-6-156,-10 7-225,-1-1-2920,-2 2 2314,1-1 1,-1-1 0</inkml:trace>
  <inkml:trace contextRef="#ctx0" brushRef="#br0" timeOffset="21968">9229 13377 16257,'7'8'1257,"-1"-2"-1212,-6-6-575,0 0 180,1-2 182,-1 1-938,1-1 723,-1 1-2324,0 0 0,-1 0 0</inkml:trace>
  <inkml:trace contextRef="#ctx0" brushRef="#br0" timeOffset="28838">5715 11197 6719,'9'2'4276,"-1"0"-3758,-8-2 680,0 0-1052,6 0 574,-4-1-252,4 1-387,-6 0 64,0 0 177,1 7-137,5 11-132,0 5-44,5 11 80,2 1 9,-1-3 0,1 1-1767,-1-5 0,-1 1 1695,6 9 1,2 3 32,3 1 1,2 3 0,-1-3-15,1 1 0,1-1-800,1 2 1,2 4 0,-1-5 755,-2-6 1,0-4-182,1 2 0,0 0 178,1-1 1,0 0-2,0-1 1,1 0 0,-1-1 1,2 2-2,4 3 0,4 3 1,-1 0-3,-6-7 0,0 0 1,1 0-228,5 6 0,0 1 1,1-2 217,-4-2 0,-1-2 0,-2-3 9,-4-4 1,0 0-14,14 13 0,-1 1 21,-12-14 0,-2-2-2,1 0 0,-2-1 2,13 14 0,-15-18 1767,-2-2-1770,-3-4 2594,-2-1-2602,-3-4 606,6 3-721,-6-5 1634,1 1-1698,-6-5 35,-5-2-1422,0 0-618,-6-5 579,-4-1 1613,-19-12 0,14 10 0,-8-5 0</inkml:trace>
  <inkml:trace contextRef="#ctx0" brushRef="#br0" timeOffset="29505">5694 11388 6017,'12'-2'1833,"-3"1"-811,-9 1 684,0 0-1650,4-1-12,-3 0 346,3-1 528,-4 2 1107,1 0-1451,-1 14-440,0 9-125,0 8-1,-2 17-8,0-16-78,-4 21-423,-1-12 33,-1-1-235,0-6-375,2-12-1442,-2 3 431,3-8 2089,-1 2 0,4-13 0,1-3 0</inkml:trace>
  <inkml:trace contextRef="#ctx0" brushRef="#br0" timeOffset="29755">5715 11367 0,'5'4'3097,"0"0"-120,-5-4-1257,0 0 10,16-4-876,6-1 263,11-2-1044,16-3-73,-14 4-5,15-1 3360,-12 1-3481,19-2-770,2-1-461,-2 0-1521,1-1 990,-32 6 1888,2-1 0,-20 4 0,-4 0 0</inkml:trace>
  <inkml:trace contextRef="#ctx0" brushRef="#br0" timeOffset="34392">5440 15198 9925,'-7'-4'1966,"1"1"-1896,6 3 229,0 0 337,-78-10-3373,48 4 2854,-17-1 1,2-2 134,21-2-86,0-4 103,0-2-127,-1-3 38,-13-19-46,15 14 0,0-2-678,-1-1 0,1 0 571,-2-3 0,-1 0 24,-4-6 1,1 0-469,5 7 0,0 0 435,-8-9 0,-2-3 11,6 6 0,-1-2 0,2 4-21,1-1 1,0 1 11,0 0 1,-1-3 0,4 5 231,-9-16 67,7 5-170,5 5-105,7 5-44,5 3-100,4-9 30,12-15 64,0 9-66,3 11 1,2 3 71,4 0 1004,5-9-922,3 5-21,1 4-24,9-5-71,-7 13 0,0 4 32,-4 7-49,4-1 6,3 0 1,5-2-7,0 1 1,1 0 1161,7-4 1,2 1-1115,10-3 0,-1 1-170,-17 7 1,-1 0 174,15-4 1,0 0 19,-11 5 1,-1-1-23,1 1 0,4-1-24,-4 1 0,6-1 1,1-1-1,-4 2-477,-4 1 1,-2 0 0,4-1 492,1 0 1,7-1 0,2-1 0,-3 0 0,-5 2-726,-3 1 1,-3 1-1,0 0 712,12-3 1,1 0-1,2 0-120,-7 3 1,2-1-1,-1 1 1,-4 0-8,14-1 1,-2 0 128,0 0 0,4 0 1,-9 3 18,-13 3 0,-5 2-27,-1 1 1,-1 0-44,22 1-65,-9 1-36,-7 3-64,-7 1 666,1 7-529,-7 4 1220,-1 1-1089,-3 10-27,-8-9 2,4 9 2995,-4-7-2958,7 16 53,0 8-98,1 2 921,-1 3-912,-6-10-9,1 4 2,0 3 37,-1 0 1,0 5-33,-1-7 0,-1 0-561,3 10 1,0-2 554,-3-11 1,-1-5-8,4 16 12,0-3-6,-1-1 3,-1-4-204,-5-14 1,1 0 222,-1 0 1,-1 1 30,5 28 9,-5-6 128,-3-3-128,-2-12 11,-2 9-71,-5-5 141,-6-1-98,-2-2-37,-2-7 461,4-12-388,-4 0 151,-2 0 1073,-7 2-1109,-5 2-544,1-3 0,-3 0 369,7-3 0,-1 0-21,-12 7 0,-1 1-19,8-5 1,0-1 14,-3 2 0,0 0 4,-3 1 0,0 0-54,-2 0 1,0 1-53,-2-1 0,-2 1-115,2-3 1,-3 1 0,-1-1-103,-4 0 0,-1-2 0,0 0-891,0 1 0,-1-1 0,0-2 454,2-2 0,1-3 1,-2-1 759,-3-2 0,0-2 0,6-2 0,10 1 0,3-2 0,-13 0 0,-1 1 0</inkml:trace>
  <inkml:trace contextRef="#ctx0" brushRef="#br0" timeOffset="44177">10012 13166 6336,'10'2'1752,"-3"0"-2737,-7-2 641,0 0 1,0 0 0</inkml:trace>
  <inkml:trace contextRef="#ctx0" brushRef="#br0" timeOffset="47411">9589 13801 7814,'7'2'2836,"-2"-1"-2032,-5-1 366,0 0-1044,-33 17 345,7 4-211,-4 0 1,-1 1-249,-2 10 81,11-9 1,0 0-1221,-2 3 1334,-7 10-2947,4-1 2740,10-9-90,-2 5-19,12-13 2,4-3-83,2-2-6,3-3 946,4 0-957,5-2 3374,18 3-3503,25 3 258,-8-2-117,-15-6 0,-2 0 198,5 0 8,-2 2 42,-2-1-3271,-4 2 3327,1 4 71,-12-3 84,-1 5 122,-11-4 9,-3 3 366,-15 12-643,1-4 1484,-10 2 0,-6-1-2552,3-7 1,1-1 455,-2 1 0,1-1-2592,-19 1 1390,33-14 1696,0-2 0,11 0 0,1 0 0</inkml:trace>
  <inkml:trace contextRef="#ctx0" brushRef="#br0" timeOffset="47794">9779 14034 6582,'10'1'4836,"-2"0"-4556,-8-1 509,0 0 486,-18 65-836,12-9-439,-4-13 0,2 0-62,8-10 1,3-4-28,2-6-107,5 5-3585,4-10 3463,-3-7-6,3-2-164,-2-6-13,-1-3-624,9-13 506,-4 0-198,3-12 1,-1-6 848,-3 2 1,-2 0 62,2-1 0,-2 1 4081,6-24-3546,-15 40 1887,6 10-2354,-8 10-166,5 18-106,-5-8-625,3 20-1203,2-8 943,-1 0 994,2-9 0,-6-15 0,0 0 0</inkml:trace>
  <inkml:trace contextRef="#ctx0" brushRef="#br0" timeOffset="48077">10160 14055 12328,'9'10'588,"-1"-1"448,-8-9-515,5 56-5991,4-5 5488,-3-8 1,0 0 3,2-10 0,1-2 819,4 16-779,3 1-62,-2-2-72,-5-15 1,1 0 966,2 13-899,-4-11 0,0-1-61,-1 0-212,0 4-146,-5-17 2979,-1-3-3296,-1-5 580,0-2-1139,0-6-3443,0-1 4742,-5-29 0,4 20 0,-4-20 0</inkml:trace>
  <inkml:trace contextRef="#ctx0" brushRef="#br0" timeOffset="48294">10287 14139 6529,'7'-7'2226,"-2"0"-1742,-5 7 3773,0 0-3896,58 13-36,-38 5 139,15 13 1,-3 8-265,-25-8 1,-5 1-1150,2 8 1,-1-1 998,-9 15 251,-7-13-472,1-14-3289,-7 5 2597,8-22-591,-1-2-738,6-8 977,0-4 1215,2 0 0,2-1 0,1 2 0</inkml:trace>
  <inkml:trace contextRef="#ctx0" brushRef="#br0" timeOffset="48645">10562 14330 9931,'9'3'3842,"-3"0"-2929,-6-3-905,0 0-4671,65 4 4322,-42-8 75,15 4 0,-3-4 73,-22-11-423,-1-4 190,-2-22 1051,-6 0-415,-3-1 296,-11 12-226,2 21 289,-10 0-238,8 7 2,-4 3 388,6 3-318,1 4-109,1 4 104,0 14-213,1-2 221,2 5 0,1 3-272,0 22-260,1 2-235,8-12 17,0-30 1851,17-1-5800,6-25-1067,-2 4 5360,2-22 0,-23 20 0,0-4 0</inkml:trace>
  <inkml:trace contextRef="#ctx0" brushRef="#br0" timeOffset="48977">10943 14118 11980,'9'15'280,"-2"-4"-4572,-7-11 4816,16 50-452,-2-13-212,-2-4 0,0 1-25,6 3 840,-5-15-585,-2-3 247,1 1-1146,-6-12 610,-1-2-481,-12-24 571,2-2-129,-5-12-1065,3-18 1303,4 9 73,0-15 48,3 19 162,2 3 25,1 4 428,7-3-417,-3 12 62,6-5-381,-5 16 3093,2 1-3130,-3 6 807,-1 2-1126,0 1-360,1 0-343,0 0 211,8 4 0,-9-3 0,5 4 0</inkml:trace>
  <inkml:trace contextRef="#ctx0" brushRef="#br0" timeOffset="49328">11853 13864 2680,'-11'-6'3049,"2"2"-1624,9 4-1137,0 0 640,22-1-463,-15 0 980,19 9-798,-22 1 447,2 25-679,-3-3-121,0 0 0,-1 3 4,2 6 1,0 0-295,-1-7 1,0 0-58,2 4 0,0-2-647,5 10 212,-2-13-951,4 10 448,-6-23-138,0 0-377,-4-11 1506,-2-3 0,0-3 0,0-1 0</inkml:trace>
  <inkml:trace contextRef="#ctx0" brushRef="#br0" timeOffset="49528">11748 14203 12269,'4'2'2005,"-1"0"-2878,-3-2 556,74-21-5596,-32 9 5791,10-2 1,1-1-560,2-1-624,-8 1 0,4-2 1305,-7-1 0,-2 1 0,-1 3 0,-4 0 0,8-8 0</inkml:trace>
  <inkml:trace contextRef="#ctx0" brushRef="#br0" timeOffset="49828">12404 13949 6364,'4'2'6636,"0"0"-6202,-4-2 742,-38 22-238,19 17-814,-3-18 1,1 1 16,13 9 1,5 0-142,1-2-45,0 6-229,2-12-535,2-6 422,-1-4-33,2-7-30,0-8-91,3-3-129,2-5-590,8-17 751,-2 3 307,3-9 202,-5 11 37,-2 4 164,-1 6 418,-2 5 196,-2 5-45,-1 1-148,0 3 501,9 25-1014,-5-10-109,9 19-73,-9-16-375,-1-1-182,1-1-1496,3 4 435,-3-8 1691,9 2 0,-11-12 0,2 0 0</inkml:trace>
  <inkml:trace contextRef="#ctx0" brushRef="#br0" timeOffset="50128">12785 13970 13302,'-11'-10'396,"2"1"-396,9 9 613,0 0 999,-69 26-1416,47-15-196,-16 4 0,5 0-53,28-7 0,4-1-28,2-3-3888,8 4 3541,0-1 89,8 5-76,7 5 309,-6-5-182,13 10 251,-15-9 74,6 10 125,-14-9 3446,-1 6-3356,-7-6 42,-6 0-6,-1 1-39,-6 0-249,0 0-81,-1-3-409,1-1 490,-17-3 0,19-4 0,-11-1 0</inkml:trace>
  <inkml:trace contextRef="#ctx0" brushRef="#br0" timeOffset="50377">13060 13631 7789,'1'42'1138,"1"0"0,1 8-616,-2-10 1,1 6 0,1-6-523,3 17-31,-1-21 0,1-1-965,5 8 856,-2-4-159,1-5 807,-2-5-1298,-2-4-349,-2-5 1266,-2-5-1994,-1-6 512,-2-4 1355,-10-6 0,7 0 0,-8-1 0</inkml:trace>
  <inkml:trace contextRef="#ctx0" brushRef="#br0" timeOffset="50711">12954 14034 2790,'9'3'4066,"-1"-1"-1408,-8-2-2972,65 13 44,-32-15 0,3-2 111,7-1 0,3 0 0,-2-3 436,-2-4 0,-2-5-413,3-9 1,-7-3-31,-7 0 166,-2-7 1639,-18 9-1432,-5 8 357,-9-3-384,-1 13 363,-7 2-355,1 6 1314,0 1-1172,-1 4 485,-4 11-577,6 2 56,-6 23-39,9-10 1283,1 12-1138,5 0-400,2-10-230,5 13-864,11-15 310,1-7-543,7-7-637,-5-14-800,1-3 18,-1-3 2746,3-7 0,-11 5 0,0-2 0</inkml:trace>
  <inkml:trace contextRef="#ctx0" brushRef="#br0" timeOffset="51127">13674 13907 7002,'5'9'5160,"-1"-1"-5157,-4-8 277,7 55-61,0-15-247,-2-3 0,1-1 28,2 2 11,-3-18 221,0-5 96,-2-4-123,-1-5-205,-8-18-62,1-9-11,-2-9-395,12-29 363,9 30 0,2-1 102,-4 0 1,1 1-1,6 2 0,1 5-98,1 2-288,-3 5-1938,4 1 639,-9 6 1688,1 0 0,-10 6 0,-2 2 0</inkml:trace>
  <inkml:trace contextRef="#ctx0" brushRef="#br0" timeOffset="51261">14266 14266 13319,'8'11'-5052,"-1"-2"5091,-7-9 0,0 0 0,0 0 0</inkml:trace>
  <inkml:trace contextRef="#ctx0" brushRef="#br0" timeOffset="51513">14499 14393 14526,'6'5'1171,"-2"-1"-606,-4-4-257,0 0-4744,-55 31 4436,21-13 67,-6 4 0,-3 1-761,-7 3 530,23-11 0,-2-1-561,0 1 0,-2 0-39,-1 0 0,-2-1-997,-2 1 1,0 0-504,3-2 1,-2 0 2263,-12 3 0,4-1 0,3-2 0,-9 3 0</inkml:trace>
  <inkml:trace contextRef="#ctx0" brushRef="#br0" timeOffset="63682">8890 4953 2323,'6'11'868,"-1"-3"-614,26-6 1,13-4 555,1 2 1,6-1-819,-7 0 1,6-1 0,2 0 0,-3 0 154,6-1 1,-2 1-1,1-2-114,5 0 1,2-2 0,-3 1 35,-11 0 0,-3 1 1,4-2-77,3 1 0,4-1 0,1 0 1,-3 1 8,3-1 1,-2 0 0,5 0-12,-5 1 1,4 0 0,3-1-1,1 1 1,-1 1-75,-8 2 0,1-1 0,1 2 0,-1-1 0,0 1 0,-2-1 83,3 0 0,-2 0 0,-1 0 0,1 0 0,2 1 1,-5 0 0,3 0 0,1 1 0,-1 0 0,-4-1 0,-3 1 0,10 0 1,-5 0 0,0 0-28,0 1 1,1-1 0,-1 1 23,-1 0 0,0-1 0,-1 1 95,-1 0 1,0 0 0,-2 0-94,-1 0 0,-1 0 0,0-1 0,-3 1 0,-1-1 0,2 0-25,7 0 0,1 0 0,-3 1-120,3-1 1,-1 0 493,8 0 1,-4 0-1302,6 0 462,-26 0 1692,-6 0-3307,-38 0 2318,-7 0-1990,-15 0 1777,-14 3 0,26-2 0,-7 2 0</inkml:trace>
  <inkml:trace contextRef="#ctx0" brushRef="#br0" timeOffset="64739">8932 4657 0,'12'6'0,"-3"-2"2182,-9-4-2062,0 0-22,62-30 1068,-32 14-1070,16-9 1,3-2-1321,-1-6 1215,-1-1-2,-8 2 1996,-8-1-1988,-9 7 3,5-10-3,-8 9 3,-1-3 73,10-19-37,-6 10-4,-7 12 1,0 0-28,5-12-407,0-1 475,0 0 274,0 1-203,-7 12 1,1-1-196,3-6 1,1 0 29,-3 5 0,0 1 43,6-10 1,0 2 204,3 2-54,9-10 49,-13 22 1,1 0-132,2-2 0,2 0 1107,-1 1 0,-1 0-1198,1 1 0,-2 2 0,7-6-6,-2 2 3,-1 3-39,-2 1 42,-1 3 3,-1 2-117,15-7 120,-12 8 963,23-10-815,-22 13-61,9-4-46,7 3 40,16 2-92,-8 2-60,6 3 26,-26 5 226,-1 2-103,2 2 133,13 9 46,7 5-1304,-1 1 1150,-1 1 64,-13-4-161,16 9-9,-11-4 7,-8-4 0,1 2 25,0 3 0,0 1-33,-7-5 1,0 1 19,5 5 1,-4-1 22,3 2-37,-2 2 29,1-2-1,0 1 614,0 0-614,0 2-17,-2-2 1,1 0-56,7 9 57,-1-2 0,-1 0-21,-2-2 612,-6-4 1,4 1-641,3 2 0,0-1 28,-6-5 0,1 0 30,6 3 1,-1-1-50,-5-8 1,-1-1 15,15 8 0,-8-5 1,4 1-8,2-2 0,-1-1-6,-6-2 1,0 0 15,5 1 0,-2-2 0,3 1 0,0-2 0,-1-1 0,-2-1 0,0-3-2,-2 0-80,15-1 77,-13-3-40,11 0-283,-2-4 183,-11 0-37,22-1-319,-8 0 100,-9 1-117,-3 0-1089,-24 3 294,-6 0 1313,-4 4 0,-2-5 0,-2 2 0</inkml:trace>
  <inkml:trace contextRef="#ctx0" brushRef="#br0" timeOffset="71934">8848 4614 9603,'34'-1'56,"-9"-1"-56,-4 1 6,-3-1 67,-3-1 25,8-3 58,0-2-150,-5 2-3,2-2 2,-3 2-5,-3 1-42,12-4-3347,-1-2 3398,1 1-466,0-2 454,-8 3-3,0-1 6,-1-1 9,0-1 2,0 0-8,-1-1 8,5-5 0,0-1 3155,-1-1-3175,4-8-44,-9 10 664,11-15-662,3-3 130,-6 7-79,3-3 0,-12 17-3490,0 1 3389,0 0 45,-1 1-199,7-7 118,-4 3-135,15-16 51,-10 9 31,18-19 190,-15 14 2,6-7 35,-11 11 13,7-12-41,-12 17-1,5-10 84,-10 16 3303,-3 3-3392,1-2 14,2-2 44,4-3-24,1 0-37,1-3-3,-3 6 0,1-1 3,0 0 6,1-1-3,-1 1-17,14-14-23,-10 11 1,9-9 39,-6 7-1,-6 6 1,4-5-3,-6 6 151,6-7 23,-6 7-73,4-4-37,-9 11 73,3 1-11,-1 1 157,10 0-129,2 0-106,3 0-40,2 1 146,5 0-148,-6 1-3,7 0 5,1 1 188,3 0 22,-1 1 37,-3 1-109,-11 0-45,0 0 25,-2 1 39,1 1 78,9 4-187,2 0-47,1 2-9,-2 0 28,-8-2-28,0 2 3,0-1-1,1 1-4,7 4 2,0 0 36,-3-1-28,-3 0 37,-10-6-8,0 1 35,0 0 10,0 0 144,5 5-3455,4 0 3265,-2 0-36,2 0 0,-8-4 0,2-1 37,0 2-37,0 0 0,8 4 0,2 1-6,0 0 3,-3-1 3,-7-3 3395,-1-1-3392,0 0 2,-1-1 4,0 0-9,-2-1 14,4 1-14,-5-2 3,2 3-3,-7-4-9,3 2 9,-3-2 0,1 2 0,-2-2-3392,3 1 3401,-3-1 35,2 1-41,-1-1 3,-1 0 2,1 0 1,0 0 52,0 0-16,1-1 3465,2 1-3452,0 0-49,0 0 243,1 1-171,-4-2-81,2 0 3,-2 0 157,6 1-115,-4-2-9,5 2 26,-1 0-62,-3-3 45,7 4-40,-4-3 4,0 1-1,-2 0 3,-3-1-5,-1 1 2,1 0-5,0 0 42,1 0-9,-1-1-24,10 2 32,-8-1-32,8 1 32,-7 0-38,-2-1 5,5 0-11,-2 1-8,-1-2-1,1 2 9,-5-1 51,1 0-43,0 0 29,2 0-29,2 1-8,-3-1 73,6 2-70,-8-3 50,2 2-23,-3-1-24,0 0-3,0-1-3,1 0 17,6 1-15,-5 1 4,6 1 2,-1 1-8,-3-2 6,4 2-6,0-1-11,1 2 8,0 0-3,-2 0 6,-4-3 0,0 1 9,0-1 16,0 0-25,1 0 39,9 3-36,-6-3 0,7 4 53,-2-1-11,-4 0-1,5 2-35,-5-3 83,16 7-47,-11-4-42,13 6-3,-15-8 3,10 4 41,-6-3-38,14 6 70,-5-2-74,0-1-4,-2-1-4,-10-3-28,0-1 34,-3 0 9,0-1-1,-1 0 29,-1-1-37,5 2 0,-3-2 2,5 0 52,-5-1-49,0 0 6,1 0-11,0-1-2,8 1 32,1-1-24,2-1-6,-2 0 3,-8 0-6,0 0 3,0 0-8,0 1 8,8 0 8,1 0 3,0 0-2,-1-1-7,-8 0 1,1-1-3,-2 1 0,0-1 6,6 1-6,1 0 3,0 0-3,-2 0 0,-7 0-12,7 0 10,-5 0 2,5 1 53,-6-1 81,8 0-125,-5 0-9,6 0-3,-7-1-6,-2 1-27,-1-1 33,-1 1 3,0 0 0,0 0 0,6 1 11,2 0-8,1-1 0,-1 1 0,-4-1-3,-1-1-3,11 1-3397,2 0 3363,0 1 32,-3-1-49,-9 1 49,0-1 5,-1 0 5,0 1 35,0-1-40,0 1-14,7 1-20,1 0 34,0-1-11,4 1 3366,-12-1-3355,5 0 6,-6-1 2,14 0-8,-11 0 6,9 1 5,-6-1-11,-5 0-5,3 0 2,-5 1-39,7-1 78,-6 0-36,7-1 0,-6 0-14,9 1-3,-7-1 17,7 1 3,-9-1-3395,1 1 3395,6 0-9,-4 0-30,5 0 44,2-1-8,-7 0-39,18 1 22,5 0 17,-7 0 3423,7 0-3423,-21 0-5,0 0-46,-2-1 48,1 0 3,7 1 0,2-1-2,0 1-43,-2-1 45,-7 1 25,2-1-25,1 0 0,1 0 3,0 0 0,24 0-3,-16 0-3,16 0 3,-12 0-11,-9 0-23,6 0-5,-2 0 39,-2 0-3,-1 0 0,-4 0 0,-9 0 6,-1 0-6,1 0 3,-1 0-5,3 0-43,-3 0-33,-2-1 36,-5 1 28,-5 0-512,-1 0-1062,-4 0 4,-3 0-438,-7 0 2025,1 0 0,3 0 0,3 0 0</inkml:trace>
  <inkml:trace contextRef="#ctx0" brushRef="#br0" timeOffset="72774">14033 4678 6383,'-13'-37'798,"0"0"0,0 4 0,5 4-792,11 7-3,5 2 53,6 3 89,6 0-72,5 1-56,5 3 0,2 2-29,9-1-19,-7 3 1,0 2-18,18 10-3001,-14 6 3041,9 8-1,-19 5-280,-5 5 0,-3 2 354,4 9-29,-7-8 0,-3 1 20,-9 0 590,-9 6-89,-5-13 236,-24 9-287,-18-17-377,-3-3 284,23-9 1,1-1-405,-15-2-9,2-4-45,4-3-28,3-6-64,5-4 78,-7-25 140,19 13-81,-3-19 813,35 0-939,2 18 53,5 3 0,5 1-2332,26 1 2295,2 2 10,0 11-1781,-15 9 1663,-2 8 248,-2 4-273,-4 8-795,6 20-4,-11 8 468,-4 2 666,-16 6 0,-6-35 1,-2 3-1</inkml:trace>
  <inkml:trace contextRef="#ctx0" brushRef="#br0" timeOffset="73271">12298 4995 0,'-7'0'202,"1"0"1,6 0-1</inkml:trace>
  <inkml:trace contextRef="#ctx0" brushRef="#br0" timeOffset="73688">12277 4974 6784,'5'12'3264,"-2"-3"-3135,-3-9 2604,0 0-2310,91-13-489,-49 8 216,10 0 0,13-2 1,-9 1-1329,-19 3 0,-2 0 1199,5 0 1,3-1 0,-3 1-22,3-1 0,-2 0-829,5-1 0,1 1 829,2-1 0,1 0 0,1 0 0,4 1-28,-3-1 0,4 1 0,1-1-464,-11 1 0,1 1 0,0 0 0,1-1 494,-1 1 0,0 0 0,1 0 0,-1 0-217,-1 0 0,0 0 0,0 0 0,-4 1 215,1 0 0,-3 0 0,0 0 0,1 0 0,0 0 0,-1 0-3,20-1 0,-1 0 0,0 1 1,-1-1-21,-3 0 1,4 0-4,-10 1 1,4-2 0,2 1 0,-6 0-90,-4 0 1,-3 1 0,3-1 121,4-1 0,5 1 0,-2-1 0,-5 1-7,7-2 0,-1 1-10,-3 0 0,3 0 1,-1-1 9,7 1 0,0 0 0,-9 0 0,3 0 0,-5 0-5,3 1 1,-2 1-9,-7 0 0,2 0 0,-3 1 205,5-1 1,-1 1-193,9-1 0,-3 1-3,7 0-5,-10 0-26,-9-1 771,-9 0-1242,-4 0 1918,-12 0-1839,-4 0 518,-8-1-1621,-6-1 3179,-6-1-3612,-4-1 1962,-13-2 0,16 5 0,-6-1 0</inkml:trace>
  <inkml:trace contextRef="#ctx0" brushRef="#br0" timeOffset="75770">16489 3979 10074,'4'10'1355,"-2"-3"-1047,-2-7 1055,0 0-1323,-57-5 13,29 12-53,-6-7 0,2 3-73,13 11 65,11-3-57,-1 5-5,4-3-112,0 10-25,5 0 115,4 1-15,4 2-58,7-5-160,13 11 233,-5-8 89,7 8 3,-11-12 92,-6 2 225,-10-2-146,-10-3 41,-23 1-212,1-9-834,-25 3-5534,14-10 6368,-1-14 0,18 8 0,14-10 0</inkml:trace>
  <inkml:trace contextRef="#ctx0" brushRef="#br0" timeOffset="76118">16531 4043 9724,'7'2'1710,"-2"-1"-1399,-5-1 322,0 56-577,1-16-109,2 2 0,2-1-407,2-1 368,7-11 93,-2-15-135,1-5-12,-1-4-181,0-2-272,6-9 16,0-14 309,1-4-555,1-26 401,-9 16-705,2-11 1133,-6 16 19,2-4 863,-4 12-426,0 3 62,-2 12-389,-2 5 42,2 3 128,4 6-134,3 8 1067,1 0-1280,10 8 615,-6-10-1320,7 3-468,-4-8 373,8-2 0,-13-3 0,4-2 0</inkml:trace>
  <inkml:trace contextRef="#ctx0" brushRef="#br0" timeOffset="76402">16976 3937 6518,'5'10'4732,"-1"-2"-3932,-4-8-4,0 0 252,10 48-841,-5-18-653,1 6 1,1 2 776,0 8-207,-1-9 1,2 2-122,-2-9 0,1 0-26,5 22 1,2 1-1390,0-12 0,0-1 1408,-1-1 0,1 0-49,-1-6 0,0-2-12,2 4-489,1 0 195,-6-15-473,-2-2-307,-6-18 844,-5-9-1119,-3-12 541,-5-13 3132,-3-9-3015,-2-11-3881,1 2 4637,5 16 0,0 4 0,2 1 0,-3-4 0</inkml:trace>
  <inkml:trace contextRef="#ctx0" brushRef="#br0" timeOffset="76570">17018 4064 6420,'7'5'3385,"-1"-1"-3013,-6-4 457,0 0-4800,37-40 4326,-22 36 958,28-26-932,-32 49 252,-2 19-64,-4 7-474,-5 1-294,-10 4-359,0-24-1875,-7 7 2433,10-16 0,1-4 0,4-7 0</inkml:trace>
  <inkml:trace contextRef="#ctx0" brushRef="#br0" timeOffset="76861">17314 4170 7797,'5'5'4351,"-1"-2"-4975,-4-3 50,67-16-1036,-26-3-1836,4 1 0,-3-4 3446,-11-9 677,-16-3-304,-12 10 2128,-17-10-1891,2 16-44,-11-3 24,0 21-273,-3 16 2921,2 1-2812,-5 30-353,15-15 558,0 12-715,10-14-58,6 9-158,13-3-53,1-2-246,9-8-566,-3-14-184,1-5 291,1-3 1058,10-12 0,-18 6 0,3-7 0</inkml:trace>
  <inkml:trace contextRef="#ctx0" brushRef="#br0" timeOffset="77085">17844 4022 6683,'7'11'4712,"-2"-3"-4031,-5-8 299,0 0-692,10 49-189,-7-13-120,2 1 0,0 1 21,-5-1 87,0-8-87,0-16-90,0-3-28,0-5 56,0-2-355,-3-7 238,0-4 123,-2-7-325,3-16-73,3 3 138,6-12-138,6 9-512,14-12-840,5 5 445,-1 2 1361,-6 12 0,-16 17 0,-4 3 0</inkml:trace>
  <inkml:trace contextRef="#ctx0" brushRef="#br0" timeOffset="77387">16362 4953 9931,'8'2'2472,"-2"-1"-1670,35-11 0,25-11 0,-5 3-3597,-17 5 0,2 1 2832,-6 0 1,7-1-1,4-1 1,-1 0-1,-3 1 14,3 1 0,-1 1 0,-2 1 1,-1 0-65,6-2 0,-1 2 0,5-1-50,-4 1 0,6-1 0,2 0 1,-1 0-1,-2 2-273,1 0 0,-1 1 0,-2 0 0,1 1-47,-1-1 0,1 0 0,-2 1 0,-1 1-34,8-2 0,-2 2 0,-6 1-430,-6 0 0,-4 2 847,3-2 0,-4 1 0,-1 1 0,-1-2 0</inkml:trace>
  <inkml:trace contextRef="#ctx0" brushRef="#br0" timeOffset="77961">18267 4593 6210,'-6'-2'4723,"2"1"-1116,4 1-2848,63-41-6,-25-2-1043,2 10 1,-2-5 333,-17-8 1,-8-2-571,-5 14 0,-3-1 495,1-15 0,-1-2-98,-4 11 1,-1-2-44,-2 2 0,0-5 1,-1 0 46,-1-2 1,0 0 0,-1-1 112,0 2 0,0-1 0,-1 1 10,-2-4 0,0-1 0,-1 7-743,2 8 0,-1 4 745,-2-7 0,0 3 3,-4 3 401,-8 1-138,-1 12-266,-1 3-28,-16 10-42,17 6 33,-17 3-89,-4 7 122,15-3 0,-2 2 90,0 1 1,-2 0-87,-17 3 0,-1 0-482,15-4 1,0 0 484,-15 2 0,-1 0-38,10-2 0,-2-1-430,-2 0 1,-4 1 0,-1-1 472,-6 0 1,-1-1-1,0 1-8,-1 0 0,1 0 0,-1-1-11,2 0 0,1-1 0,0 0-310,2-1 0,1 1 0,2-1 343,-7 1 1,1 0 38,11-1 1,-2 1 0,3 0-8,-12 2 1,2 2-96,6 0 1,0 1 9,4 0 0,-1 1-263,-5 9 1,6 2 158,1 4 96,13-6 0,0 5 61,5 15 1,4 3 70,7-12 1,1 2-63,-7 21 0,1 4 13,11-16 1,2-1 8,0 5 1,1 2 21,0 2 1,0 2 150,1 0 1,0 3-204,0-4 1,0 4-1,0-3-58,0 7 0,0 2 19,2-16 0,0 5 0,-1 0 0,2-6-15,-1 6 0,2-3-18,-2 11 0,2-2 719,7-18 1,2-3-867,7 9 25,17-2-84,7-36 1,6-9 186,-13 0 1,2-3-321,3-2 0,4-1 1,-2-1 147,5-7 1,-1-1-150,6-1 1,1 0-708,3-1 1,2 0 470,-17 6 1,0 1-1,-1 1-689,15-5 1,0 0 1313,6 0 0,-5 2 0,-2 0 0,-2 3 0</inkml:trace>
  <inkml:trace contextRef="#ctx0" brushRef="#br0" timeOffset="79354">14669 4255 7067,'9'10'3530,"-2"-1"-3040,-7-9 1126,0 0-1157,4 33-305,-2-8-72,2 31-76,-2-17-4,0 2-1839,-1-1 1803,1-2-180,0 8 169,1-10-343,-2-5-21,0-14-406,-1-13 398,1-2 721,-1-9-1287,4-14 818,-2-4 140,4-15 25,-2 6 218,1-17-72,-2 13 973,0-9 236,-3 14-1117,0 16 347,0 1-420,0 15-30,0 5 92,0 4-90,0 8-67,0 9-105,0 7 0,0 2-21,3 7-245,-1-7 0,1-1 203,3-7-137,5-1 89,-4-10-137,2-3 68,-4-10 58,1-8-151,-1-6 453,1-9-1603,3-23 682,-3 6 174,2-15 347,-4 21 0,-1 1 471,3-9-54,-1-6 32,-2 34 262,-1 12 126,-1 7 622,0 23-775,-1 22-673,0 4 229,0-24 0,1-1 15,0 13-199,3 13 162,0-18-273,2 13-82,-2-29 392,-1-6-37,-2-11-64,-1-7-428,0-15 193,-1-1-67,-1-15 75,0 2-338,0-21 420,1-4 108,3-1 111,1 25 1,1 1-155,2 0 419,4-4 215,-5 19-198,0 5-199,-2 6 171,0 4 221,-1 6 162,3 15-391,-2 2-54,3 13-129,-2-5 15,3 17 10,2-3 311,0-2-327,2-7 11,-6-24 134,0 0-16,-3-10-365,-1-5-649,-1-14 311,0-2 64,0-11 73,2 3 191,-1 0 47,2 4 154,0 4 120,2 4 1,-1 8-12,1 5-50,-3 8-59,-1 6-356,-1 4-803,0 2 1159,-5 4 0,4-12 0,-3 2 0</inkml:trace>
  <inkml:trace contextRef="#ctx0" brushRef="#br0" timeOffset="93578">8678 4636 8536,'3'6'2305,"-1"0"-1577,-2-6 1210,0 0-978,-14-6-663,11 4-154,-11-4-202,14 6-218,3 0 490,20 2-210,-2 0 62,9 0 1,1-1-21,11 1 4,-12-2 0,2-3 49,3-2 0,0-5-14,12-8 0,1-4-425,-10 5 1,1-1 386,12-12 1,-6-1-47,-7 0 44,-4 1 1,0-4-11,-5 1 0,-2-1-432,0 2 1,0-1 392,5-12 1,-3 3-2081,1-4 2085,-10 16 0,0-1 201,-1 0 0,1-1-179,3-9 1,0 0-6,-4 7-1,-1-1-1181,4-9 1,-3 2 1110,-4 5-16,1-7 250,-1 8-401,11-9 184,-4 9 31,-2 12 1,1 2 921,3 1-855,9-5 109,12-10-212,-7 8 31,8-7 3013,-16 15-3039,2 2 37,-5 4 56,25-12 113,-16 11 1,0 0-347,-6 2 0,0-1 210,17-4 1,-2 0 19,-2 3 954,10-1-1013,-10 6-41,7 3 52,-10 1 65,13 4 3,-26 2-65,10 0 144,22 3-147,-19 0-149,-7 1 0,-1-1 231,5 4-25,1 1 19,0 1-39,0 1-31,0 2 129,18 7-44,-19-4 1,1 0-1431,-6-2 1,0 0 1359,5 3 1,-3-1 23,4 2-1834,1 0 1789,-1 1 1,2 0 29,3 4 0,2 1-338,7 2 303,-9-2 0,1 0 45,-14-7 0,-3-1 2078,16 9-2122,3 2 1,3 1 3,-14-7 1,-1-1 934,7 5 0,0-1-938,-9-6 1,-2 0 28,14 7 3,3 1 30,1-1-68,1-2 0,3 0 8,-7-4 0,0 0-641,10 4 0,-1 0 641,-15-8 0,-1-1 14,-3-1 1,0-2 735,16 5-728,-1-2 1,2-1 26,-16-6 1,0 0-378,7 1 0,-1 0 324,-8-4 0,-2 0 33,6-1 1,-1-1-30,-7 0 1,0-1 31,11 1 1,1 0-25,2-1 1,1 0-13,3 0 0,1 0-934,0 0 1,-1-1 937,-2 1 0,-3-1-4,-12 0 0,-1 1-577,29-2 577,0-1-244,-4 0 1,4 1 275,-8-1 0,2 0-32,-12 0 0,2 1 0,-2 0-2,8-2 1,-2 1-26,3-1 1,-1 0 29,-11 1 0,0-1-5,11 1 1,1-1-3,-3 1 0,-3 0-1,-10 1 1,0 0 0,8 0 0,-1 0 4,12 0 3,-1-1-576,-16 1 0,0 0 573,20-3 428,-22 2 0,5 0-410,5-4 1,5 0 0,-4-1-17,-5 2 1,1-1-2,6-1 0,5-1 0,-3 1-18,-1-2 1,-3 2 10,-13 2 0,2-1 425,21-2 1,-1-1-543,-2 1 165,6 0-268,-35 4 2265,-14 3-2322,-6 1-310,-1 0-6464,-29 1 7057,-3 0 0,-2-1 0,10 1 0</inkml:trace>
  <inkml:trace contextRef="#ctx0" brushRef="#br0" timeOffset="94644">14965 5143 6283,'-56'-24'1751,"23"8"1,-5-3 0,0 1-1598,1 2 0,0 0 0,-2-1-1044,-7-6 0,-1-1 0,5 1 1049,5 0 1,5 0-61,1-1 1,1-2-78,3 1 1,4-6-102,4-7 1,4-6-1,5-1 21,7 3 0,4 0 1,2-1 24,-2-8 0,2-2 1,5 2-8,7 7 1,5 3 0,4 1-10,9-3 1,5 2 0,0 2-774,-7 7 1,0 3-1,3-1 822,9-7 0,4-1 0,3 2 7,-9 12 0,1 2 0,2 2 0,1 0-204,3 2 1,1 0-1,2 2 1,-1 1 196,0-1 0,1 0 0,0 2 0,-1 2-104,-2 2 1,1 1 0,-1 3 0,-1 3 99,-1 5 1,0 3-1,-1 2 1,-2 1-171,1 1 0,-2 2 1,1 2 170,10 5 0,0 4 0,-4 5 48,-8 9 0,-4 5 0,-5 4-15,-4 5 1,-4 5 0,-2 0-29,1 0 0,-1 1 0,-6 0 209,-6 1 0,-5 1 0,-7-2-139,-11 1 1,-6-2 0,-2-3 8,4-11 0,-1-4 1,-7 2 268,-7-2 1,-8 4 0,-4-1-1,-2-3 1,1-5-313,-1-5 0,-1-5 0,0-3 0,-2 1-20,3 1 0,-2 0 0,0-1 0,0-1 0,2-4 4,-3-3 0,2-3 1,0-3-1,0-1 6,0-2 1,-2-3 0,2 0 0,2-2-26,-2 0 0,1-2 0,-1-1 5,-12-2 0,-1-1 1,4-2 13,0-4 1,2-7-163,8-6 0,-5-9 0,2-2 0,6 3 60,9 6 1,5 2 0,-2-5 27,-6-7 0,-4-4 0,3-2 0,11 3 339,12-7 1,10 0-351,0-2 0,4 0-4,6-1 0,7 0-11,5 6 1,6-2 0,1 4-297,8-6 1,4 3 328,-3 7 0,4 1 1,0 5-5,9 3 0,0 7 314,2 1 0,3 5-263,-2 8 1,4 2 0,-3 3-3,8 3 0,1 5 0,-10 0 0,3 2 0,-2 6 20,-3 8 1,-2 7 0,-3 2 11,-1 4 1,-2 4 0,-1 1-4,-1-1 1,-1 1 0,-4 2-6,-6-1 1,-4 3-1,-5-3 11,-6 4 0,-5-3-57,-5 0 1,-5-1 100,-6-1 1,-4-2 731,-5-1 0,-7-1-865,-5-3 0,-7-1 0,-4-1-421,-2-3 0,-6-2 1,0 0-1,1-1-22,-4 4 1,1-2 0,-5-1 496,6-8 0,-7 0 0,-1-1 0,5-2 0,10-3 0,6-2 0,3-2 0,-21 0 0,0 1 0</inkml:trace>
  <inkml:trace contextRef="#ctx0" brushRef="#br0" timeOffset="103528">14711 10774 11157,'15'3'1316,"-3"0"-1137,-12-3 1015,0 0-701,9 47-160,-2-11-721,1 4 1,1 2 579,-2-11 0,-1-1-29,1 3 1,1 1-68,-1-1 1,0 3 27,0 4 0,1 4 1,-1-1-90,-1-2 1,-1 0-1,1-1-35,0 1 0,0 1 0,0-3-53,0 15 0,0-10 208,-1-14-608,5 1 231,-5-23 222,2-5 255,-1-8 109,3-2-154,4-4-95,4-2-56,4-4-61,3-3 1,3-3-286,2-3 0,1-1 227,-1 0 0,1 0-1108,0-4 1,-4 3-119,-5 3 466,11-13 1,-22 25 0,3-4-1</inkml:trace>
  <inkml:trace contextRef="#ctx0" brushRef="#br0" timeOffset="104112">15579 11494 7696,'10'0'3237,"-2"0"-2892,-8 0 416,-38-72-625,20 32 0,0-3-718,1 6 1,-1-1 0,1 0 610,-2-13 1,3 4-29,8 16 1,1 2 1,-1-2 0,1 0-1,0 0 1,0 0 142,-1-10 1,1 1 53,-4-15-41,5 17 1,0 5 381,2 6-439,1 3-101,2 19-93,1 3-1196,12 24 0,5 13 1345,2 5-38,2 5 0,1 3 152,-9-16 0,0-1-126,5 13 1,0 1-42,-4-14 0,0 0-1042,7 14 0,-1-3 1039,0-4-6,3 0-33,-13-25 39,-4-7 2109,-1-4-1877,-3-10 474,1-7-694,-2-35-180,0 2 771,0-3 1,0-3-631,-1 19 1,1 1 26,-1-11 0,1 0 6,2-12-6,1 8 56,1 9 59,0 10 470,11 18-364,-3 14-5,12 15-100,-8 7 0,-1 3-116,11 17-37,-2-3 1,0 2 1415,4 7-1585,-5-10 0,-1-2-2172,2 1 1605,5 5-457,-13-23-1043,-3-6 10,-2-5 1616,-1-6 1,-5-1-1,-2-3 1</inkml:trace>
  <inkml:trace contextRef="#ctx0" brushRef="#br0" timeOffset="104418">16362 10626 6045,'6'2'5560,"-2"1"-2983,-4-3-2051,-61 7-335,37 5-161,-16 3 1,0 6-180,23 8 1,5 2-1655,-9 19 1723,10-21 1,5 1 147,15 7-174,4-11 47,10-4 0,4-1 90,7-1-27,-5-5 0,0-2 61,5 3-57,1 1 45,-2 1-620,-4 2 727,-5 0 666,-3 22-115,-25 10-711,-3-1 114,-13-20 0,-6-4-1079,-8-2-3338,-17 5 4303,12-19 0,3-2 0,5 1 0,-24 1 0</inkml:trace>
  <inkml:trace contextRef="#ctx0" brushRef="#br0" timeOffset="104695">14753 12150 13095,'16'1'2904,"-3"-1"-2590,24-4 1,18-5 0,-4 1-3056,-11 0 0,3 0 2811,5 0 0,7-2 0,3 0 0,-7 1 66,-6-1 1,-5 1-1,2-1-435,6-1 1,1-1 0,1 1 306,1-2 1,2 1-1,4-1-108,-10 1 0,5 1 1,1-2-1,-1 1 1,-2 0 53,0 1 1,-2-1-1,-1 1 1,3-1-211,-1 1 1,2-1 0,1 0 0,-1 1 0,-1-1-251,7 0 0,0 0 0,-2 0 0,-3 1-147,0 0 1,-2 1 0,2-1 652,1 1 0,4-1 0,-3 0 0,-9 3 0,-8 1 0,-5 1 0,3-1 0,1 0 0</inkml:trace>
  <inkml:trace contextRef="#ctx0" brushRef="#br0" timeOffset="111581">14732 12404 7495,'12'4'1954,"-2"0"-1873,-10-4 1767,0 0-1430,55-10-74,-23 4-620,7-1 0,1 0 466,7-1-100,6 0-75,-13 2 0,6-1 0,-2 1-15,0-1 0,3 0-1,-5 1 0,8-1 1,4 0-1,-3 0 1,-6 1-993,-3 1 0,-4 0 0,2-1 990,6 0 1,5 0 0,-1-1 0,-5 1-13,10-1 0,-3 0-1052,-1-1 1,3 1 1065,-6 0 0,2-1 1,-2 1-6,5-1 0,2-1-273,-1 1 0,4-1 1,-6 1 255,-9 1 1,-3 1-185,17-3 0,-4 2-219,-7 0 1075,-3 2-1985,-31 3 2869,-15 2-1533,-25 2 0,14-2 0,-13 3 0</inkml:trace>
  <inkml:trace contextRef="#ctx0" brushRef="#br0" timeOffset="114720">14796 12446 9841,'6'3'975,"-1"0"-1359,-5-3 171,0 0-4394,-47-58 4607,30 34 46,-10-10 1,1-3 1050,10 3-1086,4 5-8,-4-11 3,2 9-6,0-3-39,-10-20 33,6 11-148,5 14 0,-1-1 26,-1-4 1,-1-1-349,-3-6 1,0-2 539,0 2 1,-1-3 147,0 0 1,-2-4 0,2 6-118,4 8 1,1 1-24,-9-19 1,0 3 90,2 3-147,6 15 0,1 0 76,-8-14-71,8 16 0,1 1-21,-5-10-1621,-5-14 1618,6 13 0,-3-11 315,1 2-385,5 12 12,-4-10 61,5 15 2101,1 2-1855,-4-7-128,4 12 359,0-4-331,7 15 3151,1 4-3297,2 2 506,0 0-733,3-1-198,8-11 369,1 3-31,23-16 87,-5 13 101,17-8-340,-3 5 401,8-1-26,-4 4 0,3-1-762,-9 5 1,2-1 626,-4 2 0,2-1 0,1 1-615,8-2 1,2 1 0,-2 0 612,-7 3 0,-2 1 1,3-1-577,12-4 0,4 0 0,-3 2 529,-11 3 0,-3 1 1,1 0-23,1 0 0,0 1 0,2-2-350,2 1 0,3 0 0,0-1 1,-2 2 418,2-1 0,-2 0 0,2 0-122,-3 1 1,2 0-1,0-1 1,-4 2 120,-1 0 0,-3 1 0,-1 0 2,19-2 0,0 0-6,-4 0 1,-1 1 186,-4 1 0,0 0-260,-10 2 1,1-1 0,0 1 230,1 1 1,0 0 0,0 0-219,1 0 1,0 0 0,-3 1 59,8-1 1,-6 2 0,13 1 5,-32 1 2079,-3 0-2082,8 0 1808,-7 0-1802,5 0 986,-10 1-991,0 2 794,-2 3-784,1 1-14,9 8-52,11 9 63,-5-4-5,7 7 3,-16-10-3,3 4 0,0 4 77,-5-3 0,0 5 277,8 23 0,-1 4-1645,-4-9 1,-1 2 1350,-4-6 1,-2 4 0,-1 0 56,-5-1 1,-1 0-1,-2-2-36,2 9 1,-1 2 45,-1 3 0,0 5 0,-1 0-791,0-4 0,-1 0 1,-1-3 674,1-7 0,-1-1 0,0 0-11,1 2 0,-1 0 0,0-5 4,-1-10 1,1-4-360,0 28 417,0-5-53,-2-21 1,-1 1-10,0 3 0,-1-1-72,-1 20 1771,0-5-1943,1-33 2920,0-4-2967,1-3 735,0-2-495,0-3 177,0-1 546,0-3-221,0 2-277,-7 3-3810,-16 6 3636,-5 1 3,-16 4-597,2-1 619,-9 3-1055,22-8 0,0-1 912,-5 2 1,0 1-92,-5-1 1,0 1-675,-5 0 0,-2 0 464,-3 1 1,-4 1-170,11-4 0,-3 0 0,-2 1 0,4-1 216,-1 0 1,2 0 0,-3 0 371,-7 2 0,-6 1 0,2-1 0,9-2 0,11-2 0,3-1 0,-8 2 0,1-1 0</inkml:trace>
  <inkml:trace contextRef="#ctx0" brushRef="#br0" timeOffset="119438">28342 9864 10527,'13'7'1907,"-2"-1"-1095,-11-6 376,0 0-928,27 3 45,-7-1 6,27 3-221,-11-2-37,5 1-630,4-2 0,1 0 577,-15-1 0,1 0-36,9-1 1,5 0-1,-4-1-70,-7 0 0,0-1-101,4 0 1,6 0 0,0-1-244,3 0 1,1 1 0,-2-1 127,12 0 0,0 0 2,-14 1 0,0 0 0,-7 1-906,15-1-702,-9-1 1928,-7 0 0,-19 2 0,-4-2 0</inkml:trace>
  <inkml:trace contextRef="#ctx0" brushRef="#br0" timeOffset="122150">24257 2836 7358,'4'4'1514,"-1"-1"1536,-3-3-2860,22-4-154,-10 2 12,18-3-3,-13 2 14,15 0-59,-10 2-31,12-1 25,-14 2-2,2 0-65,1 0 67,4 0-38,1 0-3558,31 0 3322,-20 0 53,21 0-373,-21 0 418,-13 0-109,5 0 27,-17 0 18,-4 0 246,-5 0-53,-5 0 2940,-8 0-3351,-6 0 490,-7 0-345,-6 1-320,-20 2 138,-7 0 126,-1 1 375,6-2 53,18-2 561,-9 0-343,12 0 48,-7 0 978,4 1-804,13 0-157,-4 0-163,17-1 124,3 1-297,2-1 327,5 0 634,48-2-1059,-18 1-1027,1 0 0,0 0 296,2-1-770,-4 2-308,-6 0 1669,-4 2 1,-13-1 0,-3 1 0</inkml:trace>
  <inkml:trace contextRef="#ctx0" brushRef="#br0" timeOffset="125737">24998 2794 7442,'12'0'2335,"-2"0"-1397,-10 0 3086,0 0-3881,3 0 313,1 0-243,2-1 168,5 1-143,-2 0 89,13 0-133,5 0-133,16 0-61,-4 0 0,-8 0 0,1 0-3,10 0-28,-11 0 1,-1 0 30,17 0-27,-9 0 1,3 0-551,5 0 0,1 0 577,0 0 0,3 0-1,-7-1 0,2 1 1,-4-1 0,-2 1 0,0-1 0,12-1 0,0 1 0,-18 0 0,1 0 8,20-1 0,-1 0-4,-20 0 1,-1 0-190,14 0 1,-1-1 226,6-2-39,-15 1-3,13-1-2130,-20 2 2175,-3 0-12,-7 0 29,-10 1 405,1-1-369,-4 2 8,1-2-27,-4 1 3352,5-7-3509,-4 2-54,4-7 42,-2-3 46,-1 2-35,0-9 34,-1 4-235,-2-36 227,-2 25 0,0-1-296,-1-6 0,0-1 304,-2 3 0,0 3 11,-5-19-27,-2 1 17,2 13 1,0 0 1,-5-21-495,3 9 1,0 0 466,-1-7 64,2 9 0,2 1 6,-1-5-6,3 20 1,1 2-9,-1-6 20,-3-12-3,3 22-3,-3-8-3,2 21-3,1 5-64,-2 1 454,0 3-502,-2-1 85,0 2 967,1 0-939,2 1 5,1 1-3,-2 0-3,1 1-11,-6-1 12,-5-2 8,-1 0 5,-3-1 70,-7-1-83,5 2-40,-11-2 45,6 2-17,-4 0 0,-2 0-16,-10-1-367,7 1 1,1 0 349,-7 0-1545,12 0 0,0 0 1550,-19 0 23,17 0 0,1 1-32,-15 0 11,11 1 0,1 1-543,-21 0 510,19-1 1,0 1-104,-16 0 36,0 1 0,0 0 79,2 1 61,3 1 458,4 0-508,-9 1 53,15-2 2853,-7 0-2858,16-1-110,-10 1 115,8-1 697,-19 4-709,14-1-41,1 1 8,9-1 331,10-1-291,-2 2 91,6-2 4,-5 0 92,-4 1-137,7-2 16,-9 2 4,11-3-32,2-1 4,1 0-32,4 0-5,1 0-3,2 0-976,1 0 899,1 4 80,-1-1 0,1 4 0,0 0 6,0 1 0,0 1 28,0-1 39,0 2-68,2-1 12,1 7 90,2 4-63,0 2 57,1 11-39,-2-10 2,1 19-30,2 3 2,-1-7-36,3 4-56,2-10 56,-3-7 90,4 6-87,-4-10 11,2 7 30,-1 1-10,1 0-23,-2 5-8,-2-14 2,1 5 23,-3-7 12,6 14-40,-4-12 28,4 11-28,-2-10 36,-1-5-19,4 12 78,-2 0-89,-2-4 83,0 3-55,-3-12 22,0 0-53,0 2-1,0-2-2,-1 0 62,2 7-62,-2-9 0,0 5 3,-2-9 25,0 0-28,-1 0 0,1 0 0,0 0 3,0 8-1,0-6-2,1 7 6,0-8-6,0-1-3,-1 0-5,1-1-29,-1 3 32,-1 1 5,0-1 36,0-2-36,0-2 3,1-1 0,-1-1 0,2 0-3,0-1 72,0 0 29,0-2-3,1 0 9,-1-2-18,-1 0-36,1 0-16,-1 0-46,3 0-24,-1 0 41,1 0 29,0-1-29,0 0-2,0-1-1,1 0 4,3 0-15,11-1-145,8-3-163,2 0-663,1 0-541,-7 2-280,-1 0-218,-2 1 2016,-1 0 0,-9 1 0,-3 0 0</inkml:trace>
  <inkml:trace contextRef="#ctx0" brushRef="#br0" timeOffset="126601">28406 2286 899,'10'2'2433,"-1"0"897,-9-2-2409,0 0 866,4 46-1778,-5-8-5,1-6 0,-1 1 524,-7 9-522,-4-16 3301,0-4-3198,-4 1-50,5-7-22,1-3 24,6-8 32,4-4-4,1-1-19,3 0 635,3 0-392,4 0 471,31-2-778,-8-2-4,-6 1 1,3-2 35,2-1 0,-1-1-1355,19-3 1312,-18 3 1,1 0-27,-3 0 1,0 0-309,25-6 20,-2 0-328,-16 2-502,-19 6-134,-7 1-363,-3 1-186,-6 1 1832,-1 2 0,-2 0 0,0 0 0</inkml:trace>
  <inkml:trace contextRef="#ctx0" brushRef="#br0" timeOffset="127134">28871 2667 2009,'8'7'2886,"-2"-1"319,-6-6-1437,0 0-1533,7-64-120,-5 33 227,2-11 0,-1-1-342,-2 6-187,-1-22 170,0 13 15,0 8 1,0-1-1688,1-19 1653,-1 4 30,1 13 952,-1 22-993,1 6-121,-1 6-104,0 3-175,1 3 399,3 10 3150,0 1-3054,3 13-43,-1 0 71,6 18-23,-2-11 978,7 17-812,-2-19-121,-3-7 101,-2-8 456,-7-12-394,0-2-326,6-14 88,5-15-23,3-6-65,3-7-33,-5 10 90,-1 2 5,3-6 76,-6 13-56,0-1-90,-6 17-420,-1 4 493,-1 7 277,6 17-196,-2 2-78,5 17 34,-4-4-1,1 0 0,0 2-36,3 8-194,-3-10 0,0-2 194,2-3-44,-1-3-18,-1-4-361,-1-4-61,-1-3-1301,2-1-799,0-4 924,0-2 1660,3-6 0,-9-2 0,3-1 0</inkml:trace>
  <inkml:trace contextRef="#ctx0" brushRef="#br0" timeOffset="127438">29633 2223 8864,'12'1'3069,"-3"1"-2347,-9-2 391,0 0-979,-63-24-47,39 19-92,-15-4 1,1 3-113,23 15 64,0 6 11,9-3 42,5 14 0,5-8 5,4 12 4,6-11-1,2 1 26,2 1-32,1 2 7,1 2-9,0 0-59,10 20 93,-15-19 243,5 14-25,-18-29 61,-5-1 116,-5-7-93,-22 0-716,-6-3 1,-4 1-406,10-1 0,-4 1 785,-10-2 0,-7-1 0,10 1 0,0-1 0,7 0 0,-1 0 0</inkml:trace>
  <inkml:trace contextRef="#ctx0" brushRef="#br0" timeOffset="142790">30184 9313 3250,'10'1'2534,"-2"0"-432,-8-1-1450,0 0-621,85-4-95,-34 1-215,3 1 1,-1-1 233,-5-2 190,-3-2-229,-13 1-106,5-1 742,-14 0-2549,-9 0 818,-2 1 1179,-19-2 0,4 6 0,-7-1 0</inkml:trace>
  <inkml:trace contextRef="#ctx0" brushRef="#br0" timeOffset="143123">30459 9165 6893,'0'10'6331,"0"-2"-6034,0-8-202,0 0 141,-76 45-236,47-27-1918,-15 9 0,2-1 1912,22-11 745,4-2-745,1 0-67,3-3 28,1-1-53,2-1-154,1-1 72,3-1 2917,2-1-2827,6-3 34,3 3 48,15 3-102,27 5-52,-7-3-409,-7-4 0,-1-1-1014,-3-2 739,4 0 67,-14-2 0,-11 0 1,-1-1-1</inkml:trace>
  <inkml:trace contextRef="#ctx0" brushRef="#br0" timeOffset="177833">24088 11684 5907,'-6'-1'-100,"1"1"75,5 0 1,0 0 0</inkml:trace>
  <inkml:trace contextRef="#ctx0" brushRef="#br0" timeOffset="199184">23474 3535 11513,'7'-2'871,"-2"0"-661,-5 1 1269,0 1-1129,-2 0-261,-2-1-44,-4 0 36,-2-1-19,-2-1-59,-1 0 36,-18-2 42,2 2-78,-8 0 33,8 3-27,-6 0-4,7 0-28,-2 2 1,-1 2-67,-14 5 44,-10 3-932,12 2 968,11-3 1,-2 2-29,-3 0 29,-2 3-283,10-4 1,-3 1 269,-5 2 0,0 1 21,-1 0 0,1 0-2,-2 0 1,1 1-3,9-5 0,2 0-715,-1 1 1,-1 0 715,2-1 1,-2 1-307,-17 9 1,-1 0 305,11-4 1,0 1 4,-7 2 1,1 0 51,-8 9 44,1 2-98,10-5-2,14-10 1,-1 2-1,-3 4 1,-1 0 26,-5 5 0,-1 1-489,-1 0 1,0 1 461,-1 1 1,2-1-1,9-7 1,1-1-825,1 1 0,-1-1 829,1 1 0,0 0 1,1-2 0,0 2 315,-6 7 1,-3 4-280,-7 10 1,0 1-41,7-8 0,0 1 3,3-1 1,-1 2 0,4-3 36,6-8 1,0 1-22,-7 10 1,-3 6 0,2-3 127,-2 6 0,1-1-250,5-9 0,0 2 0,2-3 152,-3 7 0,3-2-48,0 3 0,3 0 16,3-10 0,1 0-14,-4 10 0,0 3 62,3-8 0,1 3 1,0-1 83,-4 14 1,1 0-151,3-12 0,-1 2 0,2-1 1,2 0 0,0 0 0,2-4 0,1-2 0,0 0-3,-1 11 1,0 2 736,2-2 0,1 3-674,2-6 1,1 2-1,0-1-60,1-7 0,-1-3 0,1 4-12,1 14 0,0 4 0,0-7-512,2-12 1,1-2 523,-1 12 0,1 2 5,3-9 1,1 2 0,-1-3 125,1-1 0,0 0-134,1 1 0,1 3 0,0-5 0,0-7 1,1-1-24,5 13 1,1 1 25,-4-14 0,2 3 74,4 5 1,3 5-1,0-1-78,8 9 0,1-2 4,0 1 0,1-2-225,-2-5 1,0-6 232,3 1-8,1 0 1478,1-1-1501,0-6 1,3 1-10,-4-6 0,0-1 374,7 6 0,-1-1-325,-8-9 0,-3-4-9,11 8 0,-2-2-8,-2-2 249,-5-5 1,3 0-250,20 11 0,-20-12 0,0-1-14,2-2 0,-2-2 11,8 2 3,14 4 0,1-1 8,-16-6 1,1 1-8,-8-2 1,2-1-1,12 5 0,-2-1 30,-1-1 1724,11 3-1748,-19-6 0,1-1 2,22 7-252,-22-6 0,0-1 243,13 3 0,-14-3 5,1 0 617,0 1-599,-3-1 1,3 1-27,-5-2 1,1 1-6,5 2 1,0-1 4,2 1 1,-3-1 2,9 2 28,15 3-47,-24-7 1,1 0 55,22 4-31,-22-4 0,-2-1 25,12 2-37,2 0-64,-10-2 43,-6-2 1,2 0 75,4 0 0,-1 0-49,-6-2 0,0 1-3,7 1 0,-2 0-25,4 0 28,1 1 6,-1-1 1,-6-1 0,2 0-46,19 1-69,-21-1 0,-1-1 116,7 1-27,-4 0 19,-10-2-11,25 4 47,-18-5-36,6 2 555,-18-3-706,-10 2-70,-4-2 44,-2 1-1445,-4-1-526,-10 0-798,1 0 2946,-18-1 0,17 0 0,-5 0 0</inkml:trace>
  <inkml:trace contextRef="#ctx0" brushRef="#br0" timeOffset="207411">23431 15155 6985,'-5'-8'2783,"0"1"-2547,5 7 492,0 0-219,-35 0-262,23 0 105,-27 0-52,30 0-82,-3 0-108,-2 0 142,-13-2-54,3-1 1,-23-5-199,16-1-53,-26-10-1075,21 4 1128,-10-8-122,14 3 1,1-3 73,5 1 1,1-1 45,-7-4 1,2-1-16,10 4 0,1 0 21,3-3 1,1-1-5,-6-15 1,6 7 0,2-3 121,6-1 0,3 1-1063,-1 6 0,1 0 904,4-4 1,2 3-115,5-2-552,6 3 575,3 2 667,14-9-644,-3 15 0,1 1 100,-4 4 1,0 1 1,7-2 1,1 1-25,-4 7 1,-1 1 26,17-8-49,-7 4 0,3-1-206,-2 0 0,-2 0-11,-5 4 0,-1-1 221,2 0 1,-2 0 1518,1 2-1575,-12 6 717,4 0-1072,-16 5 162,-1 1-1730,-6 0 299,-8 2 1725,-2 0 0,-1 0 0,3 1 0</inkml:trace>
  <inkml:trace contextRef="#ctx0" brushRef="#br0" timeOffset="208295">23199 14097 6893,'0'11'2618,"0"-3"-2170,0-8 1741,0 0-1853,-5 1 252,-4-4-380,-3 1 145,-12-8-227,7 1-84,-21-14-42,10 4 98,-12-9 36,18 10 1,-3-2-27,-4-6 0,-3-4 1,0 1-1649,-11-11 1,0-1 1565,9 9 0,0-1 0,3 2 73,0-2 1,2 2-214,1-1 1,2 0 282,6 8 0,1-1-1131,-11-16 0,2 1 1024,-1-4-36,13 16 1,0 0-273,-5-25 140,9 13 22,6 4 0,0 0 11,4-9-36,3 4 1,2-2 100,3-9-12,1 6 1,2-1-634,3-7 658,-4 19 1,1 0 1542,3-10-1548,2 1 0,0 3-768,-3 12 0,1 1 707,6-13 16,9-12 1160,-6 17-1160,2-1 1317,2 0-1308,-6 8 0,0 0 36,11-16-933,-4 8 0,-1 0 897,4-3 9,-10 15 0,0 1 1941,4-4-1959,0 3 40,1 3-110,10-4 104,-5 7-51,-4 5 0,4 1-23,7-2 0,1 2-174,-6 1 0,0 1 257,8-3 1,0 0-17,-6 1 0,-1 1 144,16-8-73,-11 5 1,-2 0 2391,-1-1-2303,1-1 100,-23 10-18,-5 3 1763,-4 2-2363,-2-1 108,-1 1-718,-5-4 291,1 3 138,-5-2-1625,-1 1 1132,2 1 1050,-6-1 0,9 2 0,-3 0 0</inkml:trace>
  <inkml:trace contextRef="#ctx0" brushRef="#br0" timeOffset="209177">23283 11938 6957,'3'6'1834,"-1"-1"-899,-2-5-652,-16 8-218,12-6-57,-13 6 166,14-7-93,0-1 28,-4 2 0,0-1-44,-2 2-1,-1-1 110,-5 3 587,-7-2-388,-7 0-191,5-1 36,2-2 98,11 0-100,-2 0 714,-28-10-482,1-3-277,-14-7 0,11-1 16,-4-9-133,9 5 56,-1-7 1,-1-3-111,-1-5-331,8 6 1,2-1 330,-1-10 0,16 20 0,0-2-3,-6-15 0,-1-5 7,0-4 1,-1-7 25,4 7 1,-1-7 0,1-1 0,1 5-676,2 6 0,2 4 0,0-4 694,-1-6 0,-1-6 0,1 2 0,4 8-49,2 6 0,2 3 1,-1-11 0,1-3 22,4 14 1,2-2-1,1 2-80,5-11 0,1 1 27,-2 9 0,0 0 0,2 3-15,7-4 0,3 3-507,5-1 0,2 2 507,-5 9 1,3 1-1142,15-19 0,2 3 1150,-13 20 0,1 1 5,7-6 0,2 1 39,-9 10 1,0 2-32,1 0 1,2 1 5,-1 0 1,1 1 14,1 1 1,0 1-29,0 0 1,0 2 596,1 0 1,0 0-617,12-2 0,5-1-53,-2 1 0,4-1 1,-3 1 103,4-2 1,1 1-101,-3 0 0,4 0 0,-10 1 2995,4-1-2967,-12 3 0,-2 1-210,-1 0-82,3-2 523,-17 7-334,-3 1-51,-5 0-994,-3 2 1453,-4 1-2853,-10 1 2618,-10 7 0,5-5 0,-4 5 0</inkml:trace>
  <inkml:trace contextRef="#ctx0" brushRef="#br0" timeOffset="235903">23305 9144 5300,'11'6'756,"-3"-1"1784,-8-5-1314,0 0-1164,57 0 156,-10-2-17,-7 1 0,3 0 52,-4 0 1,-3-1-193,11 1-61,-15 1 0,0 0 0,11 0-18,-8 0 0,-1 0-30,6 0-33,15 0 420,-31 0-420,-10 0 1460,-2 0-765,-13 4-460,-6-1-154,-8 3-14,-9-3 14,-9 1 0,-9 0-209,-8 1 209,-8 2 0,28-4 0,-2 1 14,-14 3 0,-4 0-13,0 0 1,0 0 1,1 0 0,0 0 181,-4 1 1,5-1-992,1 0 1076,-6 1-29,32-4-643,8-2 17,9 0 358,9-1 117,26 2 127,6 0-242,-6-1 1,2 0 141,-2-1 1,4 0 8,4-2 0,5-2 0,1 1-579,6-2 1,2-1 0,1 0 453,0 1 0,0-1 0,0 0 0,0-1 0,0-1 0,-4 2-18,3-1 0,-4 0-54,-2 1 1,-1 0 44,-4 1 1,-1 0-95,-6 0 1,0 1-588,5 0 1,-2 0 556,0 0 151,4 1 162,-46 2 441,-7 0-782,-14 0 2379,-9-1-2602,-17-1 0,-5-1 239,19 2 1,-2-1-337,-2 0 0,-5 0 0,1 1 90,4 2 0,0 2 1,2 1 185,-8 1 0,0 1 129,7 1 0,-3 0 0,4 1-60,-1 2 0,0 3-29,1 1 0,-1 3 0,3-2 138,3-1 0,3-1-34,-14 8 1,5-1-787,14-4-196,13-6 1061,3-1 0,8-6 0,2-1 0</inkml:trace>
  <inkml:trace contextRef="#ctx0" brushRef="#br0" timeOffset="238436">23728 9123 7103,'-1'10'1436,"0"-2"-1528,1-8-381,0 0 291,-66 27-594,18 4 672,12-10 1,-5 3-1,4 0-881,4 4 0,3 0 770,-5 7 1,1-1-290,10-7 1,3-2-1,-7 8 1,10-11 0</inkml:trace>
  <inkml:trace contextRef="#ctx0" brushRef="#br0" timeOffset="241570">23114 9186 7333,'5'11'599,"-2"-2"960,-3-9 2947,0 0-4047,-64 6-141,35-13 0,-3-1-939,-18 3 1,-3-1 614,12-9 0,-2-5-101,-7-3 1,-4-4 0,-1 0-522,14 6 0,0 0 0,0 0 0,-2-1 599,-6-4 0,-2 0 1,-1-1-1,0-2 2,5 3 0,-1-3 0,0 0 1,2 1-1,4 0-695,-8-4 1,5 0 0,-2-2 660,1 1 1,-2-3 0,0 0 0,4 0 36,0-2 0,4-1 0,-1-3-25,8 6 1,-1-3 0,-1-2 0,1-2 0,1 0-288,-1-3 1,0-2-1,1-1 1,1 0 0,-1 0 305,1 0 1,-1 0 0,1-1 0,1 1 0,1-1-131,2 1 1,1-1 0,1 1 0,2 0 0,2 3 149,2 1 1,2 3 0,1 0 0,1-1-3,1 0 1,0 0 0,1-1 0,1 0-21,1 1 1,0-1-1,2 0 1,0 0 19,2 1 0,0 0 0,1-2 1,2-2 11,1-1 0,0-4 0,2-1 0,1-1 0,2 1-47,2-2 1,3 0-1,1-1 1,1 1 0,0-1 28,-1 2 0,-2 0 0,2-1 0,2 0 0,5-3-14,1 11 0,3-3 0,3-1 0,2-1 1,1 0-1,-1 3 0,0 2 0,-3 4 21,8-11 0,-2 6 0,0 2 1,4-5 10,-2 4 0,1-4 0,2 0 0,2-2 0,0 2 0,2 2-28,-3 7 1,1 1 0,2 0 0,0 0 0,0 2 0,-1 2-1,-2 1-2,8-9 1,-3 4 0,1 1 0,3-4 9,-3 4 0,2-3 1,3-2-1,0 1 1,-1 2-1,0 4-67,-1 3 0,-1 2 1,1 3-1,-2 0 0,-1 2 48,2-1 1,-3 1 0,1 1 0,1-1 27,0 1 0,2-1 1,1 0-1,-1 1 1,-3 3 209,8-5 0,-2 3 1,2-1-207,-2 3 1,2-2 0,2 1 0,-1 1 4,-3 2 1,1 0 0,0 2-1,-1-1 99,-1 0 1,0 1-1,0 1 1,-2 1-110,6-2 1,-2 2 0,-4 3-21,-2 2 0,-5 2 29,-2 1 0,-2 1-53,22-5 56,-10 3 1408,1 1-1245,-14 3 2368,-6 1-1842,-15 2 172,-9 1-679,-4-3 2132,-5-1-2278,-35-6 200,10 5-267,4 2 1,-1 1 30,-13 3-6,7 3 1,0 1 5,6 0 0,0 1-42,-10 2 0,-4 1 42,-5 5 0,-3 2-740,13-1 0,-2 2 0,0 0 728,-1 1 0,-1 0 0,1 2 12,-2 1 0,-1 3 0,4-1 0,-9 8 0,2 2 3,15-8 1,0 0 0,0 2-2,-1 1 1,1 2 0,-1 0 9,1 1 0,0 1 1,-2 4-13,-1 4 0,-3 6 0,-2 2 0,2 1 0,3-5-638,4-4 0,4-3 0,-1 1 1,-2 3 630,3-2 0,-3 2 0,-1 1 0,0 2 0,1 0 0,2 1 4,0 2 0,2 2 0,0 0 0,1 1 1,1-3-1,2-1-412,-2 3 1,2-3 0,1 0 0,-2 4 415,2-4 0,-1 2 1,-1 2-1,0 2 1,1 0-1,4 1-117,0 4 1,3 1 0,1 2-1,1-1 1,2-1 0,-1-4 115,-1 6 0,2-5 0,0 1 0,0 5-46,2-12 0,0 5 1,-1 2-1,1 0 0,0-1 1,2-2-1,1-4 30,-1 6 0,3-4 0,1-1 0,0 3 23,0 3 0,2 3 0,-1 2 1,1-2-1,1-2-5,-1-2 0,1-2 0,0 0 0,2 2 170,-1-3 1,1 2 0,0 0 0,3 1 0,2-1-92,4 4 0,3 0 0,2 1 0,0-3 1,0-4-8,2 8 0,1-5 0,2 3-40,-2-9 0,3 4 0,0 1 0,1-4 1,-1-5-6,3-3 1,0-5 0,2 0-6,0 0 1,1-1-1,1 0 38,1-1 1,1-1 0,0 0-63,2-1 0,0 0 0,1-1 2,0-1 1,1 0 0,4 1 27,2 0 1,5 2 0,3 0 0,-1 0 0,-3-2-10,7 4 1,-3-3-1,4 2-147,-7-4 0,5 2 0,1 1 0,-2-2 0,-4-3 126,2-1 0,-4-2 0,2 0-5,2 0 0,3 2 0,0-1 0,-3-1 5,3 0 0,-2-1 0,2 1 170,-5-3 0,1 1 1,2 0-1,1-2-193,5 1 0,1-2 0,0-1 0,-4-1 252,-6-2 1,-3-1-1,2 0-245,3 0 0,4 1 0,-1 0 0,-7-4-82,-1-1 0,-4-3-82,10 2 1,-2-2 138,-13-2 1,-1 0 3,4 0 1,0 0 1703,15 2-1715,-21-3 2497,0 2-2312,-22-4 831,-6 0 1745,0-1-1023,2 1-1648,-2 0-6540,2 0 3617,1 1 2881,4 1 0,-3-1 0,3 1 0</inkml:trace>
  <inkml:trace contextRef="#ctx0" brushRef="#br0" timeOffset="243370">15240 14605 6095,'5'10'-91,"-2"-2"1,-3-8 0,0 0 0</inkml:trace>
  <inkml:trace contextRef="#ctx0" brushRef="#br0" timeOffset="243871">15248 14623 8558,'55'-1'98,"-1"0"1,0 0-1,0 0 1,1 0-1,-2 0 1,0 0-82,-1 0 1,0-1 0,0 0 229,1 0 0,-1 1 1,-1-1-250,-9 1 0,-1 0 0,2 0 79,13-1 1,4 0 0,-4 1-78,-14 0 0,-2 0 0,3 0-14,0 0 1,3 0 0,2 0-1,0 0-44,1 0 0,2-1 0,0 1 1,-1-1 46,1 1 1,0-1-1,0 1 1,-1-1-1,-3 0 1,1 0-1,-1 0 1,0 0 10,1-1 1,0 0 0,-1 0-1,-2 0 0,4 0 0,-3 0 0,2 0-9,-3 0 0,0-1 0,2 1 0,1-1 9,8 1 0,2-1 0,0 0 0,-5 1 0,-6 0 0,-2 1 0,2-1-12,4 0 0,5 1 0,-2-1 0,-6 1 8,3 0 0,-5 2 0,0-1 0,-1 1-50,-1-1 1,-2 1 49,0 0 0,-2 0 1,-2 0 0,3 0 108,2 0 0,5 0 0,-1 0-64,-6 0 0,-1 0 0,1-1-41,6 1 0,2-1 0,-2 0 12,-1 0 0,-2-1 0,-3 0-28,-5 0 1,-1-1-6,8 0 0,-1 0 610,17-1-675,-18 2 1596,-7 1-1712,-21 1 2208,-12 0-3362,-1 0-3989,-21-2 5345,-16-2 0,7 1 0,-2-1 0</inkml:trace>
  <inkml:trace contextRef="#ctx0" brushRef="#br0" timeOffset="245210">15558 14161 0,'12'3'0,"-2"0"3335,-10-3-2988,0 0 1818,8 35-1784,-8-24-188,6 25 995,-13-34-1071,2-2 2376,-2-3-2246,-6-6-121,5 2-17,-4-3 20,7 6-129,1 0-9,2 1-83,1 0-71,1 1 23,2-5 241,4 2-20,0-3 20,4 5-48,-6 2-44,1 0 2,-2 2 207,0 5 99,-1 4-135,0 0 227,-2 2-211,-2-7 12,-1 1 252,-7-2-408,0-3-262,-2 0-119,1-7 321,6 0-83,0-3-12,2 3-353,2 2-391,0-1 173,1 2-1199,7-1 950,-1 2-375,6-1 1296,0 2 0,-6 0 0,0 0 0</inkml:trace>
  <inkml:trace contextRef="#ctx0" brushRef="#br0" timeOffset="245820">16066 14097 6089,'0'11'1260,"0"-2"-602,0-9-341,0 0-172,16-7-16,-10 5-3,11-6 84,-14 8-204,-1 0-4,0 0 4,-1 0-6,0 1 0,0 0 3,0 1 243,-1 2 9,0-1 137,0 1 25,0-3-42,-5 1-285,2-2 11,-5 0-135,1 0-151,1-4 180,2 1-118,2-3-185,2 0 263,1 2 45,2-2 227,8 0-174,-1 1-45,2 1 1,0 3-15,-6 1-42,3 0-69,-1 0 80,0 2 37,-1-1 3,-3 2 106,-3-1 174,0 0 154,-1 0 25,0-1 193,-6 5-655,2-3-36,-5 3-174,5-3-199,-1-2-145,3 0-1266,1 0 1820,0-7 0,1 5 0,0-4 0</inkml:trace>
  <inkml:trace contextRef="#ctx0" brushRef="#br0" timeOffset="246421">16658 13631 5843,'7'10'143,"-1"-2"-138,-6-8 936,0 0-832,17 8-36,-13-5 28,13 7 257,-16-8 435,-1-1-749,-3 0 12,1-1 73,-3 0-31,1-1 51,-1-2 587,0-6-543,2 3 6,0-2-160,2 3-39,1 1-61,0 0-12,0 0 34,2 0-15,2 0-38,2 2 84,0-1-37,-2 2 34,-3 1-2596,0-1 2607,-1 0 0,0-1 0</inkml:trace>
  <inkml:trace contextRef="#ctx0" brushRef="#br0" timeOffset="247138">17166 12975 6210,'7'5'2282,"-2"0"-1498,-5-5 8,0 0-792,4-10 0,-2 6 3,4-8 0,-4 9 61,1-1 17,-2 1 129,1 0-218,0 2-57,0-1-537,2 0 138,-2 1 72,1-1-191,-2 1 1577,0 1-649,-5 2-99,2-1 110,-6 3-284,0-1-63,1-1 22,1 0-241,4-1-191,1-1-355,1-6 765,2 2 265,2-5 45,-1 3-117,0 1-113,0 1-33,-1 1-11,-1 1-36,0 0-1225,-1 1 312,1 0 904,0-3 0,0 3 0,0-2 0</inkml:trace>
  <inkml:trace contextRef="#ctx0" brushRef="#br0" timeOffset="247771">17695 12277 5871,'5'9'210,"-1"-1"1716,-4-8-1304,0 0-622,-3-11 243,2 8 443,-2-8-394,5 11-119,0 0-10,1 0 75,-1 0 1125,-1 0-990,1 1-239,-6 0-8,-2 2-64,-6 1-54,3-2-8,0 1-56,6-2-45,1 0-887,1-1 951,5-3-13,2 0-14,1-1-18,0 2 80,-3 1-46,-1 1-757,-2 0 1,-1 0-1</inkml:trace>
  <inkml:trace contextRef="#ctx0" brushRef="#br0" timeOffset="248560">18203 11515 6126,'8'7'2310,"-1"-1"-2008,-7-6-33,0 0-269,1-5 28,0 4 162,0-5 93,-1 6 1139,0 0-1732,-5 1 310,1-1 8,-4 1 135,0-1-146,2-1 45,-2-1-42,4-3 11,3-1-5,0-2-3,0-2 47,1-8 87,2 4-81,0-3-134,2 7-12,-2 6-19,1 1-146,2 2 101,1 0 73,2 1 84,-2 3 42,-3 0-9,-1 2 538,-1 1 216,-1-2-429,-2 0-106,0-2-138,-2-1-52,-2-1 52,1 0-80,-1 0-88,-2 0-517,1-3 22,2 1-1392,1-3 698,3 2-493,-1-2 1733,2-2 0,0 4 0,0-2 0</inkml:trace>
  <inkml:trace contextRef="#ctx0" brushRef="#br0" timeOffset="249222">18606 10393 6537,'3'4'2691,"-1"-1"-1129,-2-3-691,-1-9-442,0 5-113,-1-7 28,-1 4-316,1 1-165,1 0-342,0-2 278,1 3 30,2-2-56,1 1-109,1 3 336,-1 1 62,-2 2-57,0 2 57,-1 0 476,1 5-278,-3-2-78,-1 3 0,-2-4-109,-1 1-28,2-3 44,0 0-405,3-2-1199,0 0-53,1-4 692,0 2-219,0-2 1095,-2 3 0,2 0 0,-2 1 0</inkml:trace>
  <inkml:trace contextRef="#ctx0" brushRef="#br0" timeOffset="250539">15515 14457 6383,'8'4'6082,"-2"-1"-4217,-6-3-2178,0 0 307,0 13 1,0-2-65,3 28-12,2-12 74,1 7-45,1-13-146,-1-6-155,-2-5-1365,0 6-347,-3-5 999,-3 1-148,-1-4 1215,1-5 0,0-1 0,2-1 0</inkml:trace>
  <inkml:trace contextRef="#ctx0" brushRef="#br0" timeOffset="250989">16341 14372 6036,'2'8'2307,"0"-2"1008,-2-6-1088,0 0-1950,-2 16-86,2-2-68,-2 19-42,2-3-112,0 4 0,1 1-95,1 10-351,1-5 0,2 0-2551,7 1 1158,-2-10 1870,-1-12 0,-7-18 0,-2-1 0</inkml:trace>
  <inkml:trace contextRef="#ctx0" brushRef="#br0" timeOffset="251494">15494 14753 6655,'3'6'5583,"0"-1"-4933,-3-5 2192,0 0-2621,3 24 169,3 4-337,2 12-17,3-3-89,12 9-20,3-9 28,7 6 9,-2-17-59,12-7 14,-5-7-208,13-5 1,3-3 181,-22-4 1,-1-2-526,20-1 0,0-3 229,4-9 8,-20 1 0,-1 0-667,13-7 701,5-6 11,-27 10-1605,1-10 1474,-14 12-384,1-6-250,-15 17-428,-1 2 1543,-8 1 0,6 1 0,-3 0 0</inkml:trace>
  <inkml:trace contextRef="#ctx0" brushRef="#br0" timeOffset="251772">15769 15388 7934,'3'9'3887,"-2"-2"-3778,-1-7 207,0 0 1,-1 48-186,0-9-158,2 6 1,-1 2 21,3 0-477,2 11-42,-2-36-204,-1 3-1514,1-10 2242,-1-6 0,0-1 0,0-6 0</inkml:trace>
  <inkml:trace contextRef="#ctx0" brushRef="#br0" timeOffset="252089">15960 15452 3930,'1'8'1036,"0"-1"1482,-1-7-5030,0 0 3262,3 29-1542,5-22 1189,0 21-562,4-31 2744,-5-7-1473,-4-8-689,0 3 87,-8-3-358,1 13-146,-6-1-722,-2 5-754,3 2 197,-2 1 1279,6 2 0,4-2 0,1 1 0</inkml:trace>
  <inkml:trace contextRef="#ctx0" brushRef="#br0" timeOffset="252393">16320 15431 5944,'9'8'4261,"-2"0"-3015,-7-8 1574,0 0-2750,-56 26 84,36-3-123,-10-5 0,2 3 98,19 31-54,6-24-75,1 16-5,4-23-110,10 5 17,1-8 8,10 3-27,-3-11-449,13-1-445,2-4 249,0-5-562,-6-6-3425,-10-10 4749,-10 0 0,-1 3 0,-8 5 0</inkml:trace>
  <inkml:trace contextRef="#ctx0" brushRef="#br0" timeOffset="253528">15558 14182 5935,'5'7'73,"-1"-2"-8,-4-5 2508,0 0-2383,0 4-190,0-2 0,1 3 6,0-1-4,1-1 116,1 3 302,0-3-165,1-1-37,0 1-100,-2-3-62,1 1-53,1 0-3,2 1-59,8 0 20,7 1-6,1-1-20,3 0-61,-6-1 34,2-1 39,1 0 42,21-3-34,-9-1 0,7-1-47,-16 2-135,-5 1 81,-5 2-27,4-1-82,0 3 210,-2 1 48,2 0 5,-4 0 1,-5-1-4,-2-1 4,1-1 55,-1 1-11,3-1-42,1 1-13,-3-1-7,1 0-103,-7 0-591,7 0 440,-2-1 182,1 0 17,-2 0-9,-4 1-28,0 0 56,-1 0 292,-2 0-1146,-5 0 899,1 1 0,-2 0 0,2 0 0</inkml:trace>
  <inkml:trace contextRef="#ctx0" brushRef="#br0" timeOffset="254774">15494 14203 765,'4'9'978,"-1"-1"1386,-3-8-2190,0 0 1007,8-12-826,-6 7 996,5-15-1003,-7 11 1557,0-3-1742,-1 3-155,0 3-8,0 1-11,1 2-59,0 0 274,0 3-887,-2-1 574,1-1 28,0 0 41,1-1 40,0 1 230,0-2-149,0 2 157,0 0 56,0 1 3,-1 0 1571,1-1-1863,2 1 65,3 0-22,1 1 25,2 0 16,4 0-52,-1 0-37,3 0-6,2 0-39,2-1-2,-1 1 10,-1 0 37,-2-1-8,-1 1 5,3-1-42,0 0-218,9-2-109,13-4 299,-8 2-137,12-5 101,-26 7 30,12-1 76,-11 3-114,2-1-48,-6-1 55,-3 1 38,1-1 10,0-1 14,-1 1-33,5-1 76,0 2 13,-4 0 65,2 1-68,-9 1 15,6 0-9,-1 0-16,-1 0-1,1 0 0,-5 0-30,1 0 30,0 0-176,4 0 138,-4 0 44,3 0 0,-6 0 333,0 0-333,-1 1 50,0 1 90,1 1-42,0 1 149,-1 1-9,0-1-68,-1 2-16,0 1 166,0 8-220,0-3-100,0 3-47,0-5 41,0-4 1,0 0-4,0 0 1,0 4-149,0 4 48,-1-2-45,1 2-608,-1-6 115,1-2 647,0-1 0,0-3 0,0-2 0</inkml:trace>
  <inkml:trace contextRef="#ctx0" brushRef="#br0" timeOffset="256174">16087 14139 9612,'-8'-31'501,"1"-1"0,-6-22-498,7 37-3,1-1-81,0 0-12,-2-13-106,2 8 54,-1-3 8,4 14-54,1 4 71,0 2 75,-1-1 39,0 1-55,1 0 117,-1 0 33,1 2-89,1 2-36,0 0-90,0 1 53,0-1 54,0-2-49,0-3 68,0 1 101,0-3 0,0 6-84,0-3-90,0 5-137,0-2 129,0 2-166,0-1-108,1-2-401,3-2 672,5-2 257,-2 2 466,2 0-163,-7 5 33,0 0 130,1 1-429,2-1-202,0 0-8,8-2-39,-3 1 39,4-2 445,7-1-109,-8 3 20,7-2-57,-9 3-63,-2 1-82,2 0 8,-1 0-61,2 0-68,7 0-187,15 0-19,-5-1-43,9-2 34,-15 1 0,0-1 56,-1 0 90,15-1 39,-7 1-3,6 0-3,-14 1-316,0 0 109,-4 0-518,21-5 81,-9 0 456,5-1 158,-9 2 69,-7 3-27,-7 1 72,2 0 795,-8 1-876,-2 1-73,-1-1 1955,-3 1-1882,0 4-59,0-1 56,-1 4-5,1 0-115,-1 8 128,1 3-5,1 3 9,1-3 92,4 3-57,-2-5-7,3 5-1,-4-8-16,2 10-20,-2-8 0,1 6-37,-1-7-24,-1-5 10,2 6 49,-3-9 2,0 1 56,-1-6 268,0 0-279,-2 1-84,-2 3 39,-2 0-6,-4 2 40,4-2 47,-4 0 20,-3 0 159,-8 1-167,3-2 5,-6 0 11,8-2 17,0 0 23,-21 1-96,12-1-8,-16 1 53,16-1 84,-1 1 25,-12 2-100,8-1 10,-8 1 160,-1 1 17,-4 3-229,-12 4-65,12-1-1237,4 0 1237,13-3-36,-14 2-197,6-4 107,1 1-492,14-5-86,15-2-1162,3-1 1,1 0-1</inkml:trace>
  <inkml:trace contextRef="#ctx0" brushRef="#br0" timeOffset="257746">16700 13652 9850,'-2'-7'820,"0"0"-812,2-1-5,-1-1 98,1-1-67,-1-18-32,-1-2 4,-2-9 11,0 3-17,-5-11 3,2 9 64,-5-16-67,0 0-453,3 12 448,-2-11 2,4 20-106,0 2 106,1 3 3,1 2 36,-1 2 73,1-10 163,2 8-154,0 0 75,2 12-157,1 12 250,0 0 77,0 1-537,0 0 272,-1-2 65,1 1 486,0 0-534,7 1-34,-1 0 56,6 0 87,5 0-14,3-1-66,0 1-10,1-1-16,-7 2-65,1 0-53,0 0-33,1 0 30,12 0-76,21 0-38,-6-1-42,-8-1 1,0-1 32,2-2 44,9-4-108,1 3-9,-17 2 118,6 1 36,-23 3 40,-7 0-29,-1 0 34,-1 0 3,2 0-59,-1 0-42,4 0 33,-3 1-72,1 0-70,-2 1 17,1 0 97,-1 0 34,2 0 23,-3 0 30,0-1 124,-3 0 770,-1 0-662,0 0-44,0 1 188,-3 5-134,-4 5-155,1-1 26,-2 4 10,5-7-52,0 2-65,1 0-12,1 19-21,0 2 36,2 7 33,2-3-25,5 8-11,-2-9 63,1 4 0,-1 2 38,2 16-651,-3-22 0,-1-1 550,2 11-292,0-8 287,-2-12-68,3 10 64,-1-11 9,-1-4-2,1-2 7,-4-9 1063,-1-2-1068,1 0 371,-2-3-334,1-1 596,-1-1-681,-7 0 48,1-1-28,-13 1 196,-5-1 48,3 0-29,-13 0-134,16 0 45,-17 0-53,13 0-17,-8 0-28,7 0-14,-12 0 6,7 0-37,-19 1 9,19 0 30,-8 2 6,13-1-11,-10 0-115,5-1-6,1 0-111,8-1 119,12 0-46,-3 0-2737,-24 7 1806,18-2 1101,-20 5 0,30-7 0,1-1 0</inkml:trace>
  <inkml:trace contextRef="#ctx0" brushRef="#br0" timeOffset="259375">17187 12891 6061,'4'11'1434,"-2"-3"-421,-2-8 564,0 0-1174,1 3-257,-1-3 1251,1 3-1044,-1-13-233,-2 4-39,1-10 9,-3 4-26,1-2-58,-2-10-71,2 4-170,-3-35 162,2 22-353,-1-23 199,1 18-8,-1-2 128,-3-19 51,1 14 29,0 6 1,0 0-265,0-9 238,-1 1-17,6 17 25,2 20 346,0-1-75,1-2-220,-1 6 30,1-4 1,-1 7-1,0 0-33,0 2 106,0 2 17,3 0-28,5 2-33,-1-1 69,4 0 76,-6-1-76,-1 0 309,7 2-340,6 1-100,-1-1-6,11 0 3,-11-2-170,32 0-4,3-6 138,0 3-54,6-5-962,-32 5 988,4 1-208,-3 0-554,8 1 409,-5-1 8,2 0-47,-9-1 414,-3 1 734,-3 0 804,-7 2-824,-8 0-1346,-1 0 674,1 2 11,0 1 62,1 0 19,-1-1 42,-1-1 477,0 0-331,0 2-81,0 0 165,0 14-356,0 11-2,0 0 36,5 16-42,-1-21 0,5 9 5,2 1 365,4 14-241,-4-8 51,2 7 55,-6-13-235,-2-7-3406,5 14 3369,-3-19-7,5 11-18,-5-15 59,3 3-2,-5-9 5,0-1 0,-1-2 47,-2 0 3524,-1-3-3526,0 1-3,-1-5-42,-2 0 45,-4 1 98,-7-1-79,0 0-11,-3-1 28,3 0-36,0 0 339,-19 1-191,-7 5-196,0-2-5,-10 8 5,24-5 3,-9 2 70,2 0 0,-1 0 92,-6 1-78,4-1 0,0 1-189,-10 0 142,13-2-3383,-16 2 3248,25-5-54,-4 1-268,13-3-187,2 0-76,2-1-1020,1-1 177,5 0 1526,1-5 0,3 3 0,0-3 0</inkml:trace>
  <inkml:trace contextRef="#ctx0" brushRef="#br0" timeOffset="260726">17568 12298 6227,'-3'-3'2181,"0"2"-468,3 1-1248,12-29 53,-9 17 56,5-38-563,-14 23-11,0-6-36,-1 3-20,2-10-37,1 6 34,0 4 1,0-3 123,0 1 1,0-1-357,-3-19 426,-1-1-135,3 33 0,1 3-154,-3-12-45,3-1 143,0 0 53,3 5-3,1 14 6,0 2 294,0 2-336,0-2 42,0 4 34,0-2 14,0 2-48,0 1-9,0-3-47,0 3-341,0-4-233,2-2 565,0 3-24,1-2 52,-1 5 37,-1-1 31,1 1 350,-1-1 322,1 2-440,1-1-64,-1 2-90,0-1-101,-1 1 82,1-2-23,0 3 79,0 0 72,0 0 244,4-1-246,-2 1 156,7-1-74,14 1-296,-4 0-7,24 1-48,-19-1-29,8-1 0,4-2-190,2-1 1,0-2-1162,0 2 0,-1 0 1325,1-2 0,-4 1-82,2 1-29,-3 0-688,22-2 95,-11-1-202,6-1 614,-20 2-138,-7 2 538,-9 2 2486,1 1-1455,-11 1-804,-2 1 72,-3 0 450,-1 3-811,0 3 495,1 1-433,-1 2-6,2-3 6,-1 0 37,-1 0 643,2 6 474,-2 11-939,1 0 37,-1 21-173,0-15-86,-1 6 0,1 4-28,1-3 0,0 0 35,0-1 0,0 1 5,3 2 1,-1-4 2,3-5 93,2 23-39,-4-15-59,1 0-3,-2-2-37,-2-19-61,2 16 93,-1-12 13,0 2 163,-1-10-53,-1-9 8,0-1 314,-3-1-205,-2 0-76,-10 3-156,1-1 70,-8 2 25,3 0 20,-1 1-29,-1 0 250,-11 2-163,5-2 57,-11 1 33,8-4 25,-3 0-549,-5-1 496,-3 2-28,-3-1-50,-3 1-90,14-1 0,-1 0-101,-5 2 0,2 0-32,6-2 0,2 1-68,-23 3-174,40-5-269,6-1-236,3-1-3886,3 0 1888,5 0 2808,3-6 0,-2 4 0,0-3 0</inkml:trace>
  <inkml:trace contextRef="#ctx0" brushRef="#br0" timeOffset="262325">18203 11599 6501,'3'3'2464,"-1"0"140,-2-3-1988,-17-40-398,10 23-24,-3-10 1,-1-4 211,4-13-2143,1 6 1770,1-13-33,2 18-45,-4-20 42,2 13 0,-2-3-62,-3-13 1,0-1-1115,2 10 0,-1 1 1180,0 2 1,0 4 7,1 5-456,1 7 447,0 5 14,0 0-14,2 7 1234,1 0-1270,1 8 30,2 1 1,0 2-96,-1-4 2218,0-4-2453,-1-8 1094,1 4-716,-1-4 30,3 13 180,-1-4-11,-1 3-241,2 2-8,-1 0-101,1 4-135,0 0-11,0-1-260,0-3 423,0 1 162,1-5 120,0 4 20,1-3 53,-1 5 62,0 1 425,-1 0-614,0 0-139,0 0-258,1-1 160,0 0 20,1-2 36,1-1 199,1-2-37,-1 2-27,-1 2 236,-1 5-69,-1 0-338,2 0 0,-1 0-37,1-1 57,1-1 58,2 0 6,3-4 58,-2 2 158,6-7-166,-7 7 36,1-2 74,-4 5 41,0 1 342,-1-1-403,0 0-79,1 0-128,-1 1 30,3-2-19,0 1 42,2-2 8,2 0 0,7-2 84,-2 2-22,12-3-53,-8 5 111,7-3-44,5 5-134,-4-1-3343,24 1 3340,-14 0 61,15-1-276,-9 1 197,5-2-122,4 0-12,3-1 29,1-1-46,-1-1 80,-20 1 1,-1 0 7,14-2 126,-13 2 1,-2 0 18,-2 1 3340,4 0-3337,-16 1-3,-5 2-45,-2-1 352,5 1-559,5 0 63,-1-1-46,9 2 157,-15 0 33,6 1 31,-6 3 6,-4-2 8,-3 0 0,-4-1 5,-2-1 1,1 0 221,0 4 378,0 7-479,-1-1 260,0 17-304,-1-8 11,-2 8 1,-1 6-86,0 4 1,-1 4 26,-1 10 0,1 2-679,0-4 0,2-2 644,0-6 0,0 0-513,1 1 1,0 1 534,1 11 0,0 0-23,0-9 0,0-2 1,1 4 0,-1-5 0,1-4 5,0-6 32,0-3-37,0 4-6,0 3 6,0-10 1176,0 0-1171,0-21 1164,0-1-970,0-3 50,0-1-36,-4 0-141,-1-1-69,-5 0 76,-1 0 47,-18 0 75,-16 1-156,1 1-1596,-7 1 1624,19 2-40,-1 0-40,0 0 1,-3 0 77,-5-3 1,-1 0-76,0 2 0,0-1-288,0-3 1,3 0 294,-7 0-3,0-2 5,0-1-152,-13-3-240,25 3 1,0 1-112,-20-2-264,2 1 1049,32 3-2182,2-1 1144,-1 0 1,10 0-1,-1 0 1</inkml:trace>
  <inkml:trace contextRef="#ctx0" brushRef="#br0" timeOffset="276997">18182 10245 5624,'10'9'389,"-2"-2"2359,-8-7-2242,0 0-198,-1 52 299,0-18-589,0 18 0,1 8-3,3-18 0,0 1 0,1 0-18,-1 10 0,0 1-640,1-9 0,1 0 0,0-4 643,-1-6 0,-1-3 0,1 1 0,-1 0-66,-1-2 0,1 0 66,0 28-2,0-4-36,-3-20 0,1-1-24,0 15 243,-1 8-397,1-19 2815,0-15-2689,2-2 1966,1-21-1966,-2-3-156,2-17 128,-4 1 118,0-10 37,-3-15-53,-1 7 1,-1-1-3,0 5 0,0 0-654,-5-24 1,0 1 669,3 24 1,-1 0-23,-1-12 1,-2-1 20,4 11 0,-1 0-1460,-3-14 1,1-3 1535,1 5 0,-1-1-233,1 3 1,0 2 246,2 8 0,1 6 47,0 3-13,1 10 878,1 6-873,0 5 2875,0 17-2803,2 3 220,3 38-266,2-19 1,2 2 20,-2 3 1,2 0-97,1 2 0,0 4 39,-1-4 1,1 3 0,-1-2-823,-1-2 0,1 1 744,-1 0 0,1 3 0,-2-3-2,0 4 1,-2-4-262,0-10 1,0-1 199,1 16 0,-1-1-37,2 12 6,0-13-42,1-16-179,-2-26-48,-1-3 85,1 0 208,-1-7-1561,0-19 2498,-3 3-2974,-4-29 885,0 23-3471,-3-8 4655,1 11 0,4 14 0,-1 0 0</inkml:trace>
  <inkml:trace contextRef="#ctx0" brushRef="#br0" timeOffset="277812">17992 10837 7797,'5'11'2873,"-1"-3"-1395,-4-8-1273,0 0 184,18-1-145,-6 0-37,27-2-151,5 0-51,-7 0 1,6-2-6,-15 1-11,-9 2-42,4-2-29,-11 2-878,3 1 453,-6 0-302,2 0-1103,-7 1 1018,-1 1 894,-2 1 0,-1 0 0,-1 0 0</inkml:trace>
  <inkml:trace contextRef="#ctx0" brushRef="#br0" timeOffset="278132">18119 11515 11633,'16'6'1728,"-2"-1"-1484,-14-5-289,0 0-4929,84-24 4305,-46 14 128,13-4 1,3 1 696,-2 4 1,-28 6 0,7-1 0</inkml:trace>
  <inkml:trace contextRef="#ctx0" brushRef="#br0" timeOffset="278699">22013 9250 2316,'-47'-29'-579,"1"0"0,-1 0 0,-1-1 0,-1-1 579,9 5 0,-4-2 0,1 1 0,8 4 0,-14-8 0,14 7 0,-1 0 0</inkml:trace>
  <inkml:trace contextRef="#ctx0" brushRef="#br0" timeOffset="287484">15431 14711 6664,'3'0'110,"-1"0"967,-2 0-948,11-14-55,-8 10-35,8-11-28,-11 13-17,0 0 36,-2 0-1254,-10-2 54,-3 1 1170,-3 0 0,7 3 0,6 0 0</inkml:trace>
  <inkml:trace contextRef="#ctx0" brushRef="#br0" timeOffset="292268">15325 14393 6053,'0'9'230,"0"-2"-177,0-7 582,0 0-570,-15-12-57,10 8 1571,-14-8-1405,15 11-54,-3-1-11,1 0 29,-2-2 44,2 1-37,-1-1 1,4 2 64,1 1 5141,1-1-4830,1 1-423,0 0 45,1-1 67,1 1 73,1 0-141,1 0 32,6-2-129,-4 1-9,3-1 6,-3 2-42,3-1 0,-2 1 51,7-3-7,-1 1-35,-1-1 36,1 1-1,-5 0 10,2 1-46,-4 1 28,2-1-44,-1 0-3,-1-1 11,2 0-37,1 0 35,-3 2 7,4-1-2,-2 1-3,0-1 0,0-1 0,-1 1-3,5-2 3,-3 1-3,4 0-2,5-3 5,-5 3 3,4-2 2,-6 2 1,2-1-6,-2 1 5,3-1 12,3-2-11,-1 1-6,3-2 3,5-1 33,-8 3-30,7-3-6,-5 2 0,9-4 0,-7 3 2,7-2 32,-12 3-51,14-4 17,-11 3 3,9-4 87,6-3-90,-15 6 39,21-10-34,-22 10 4,5-4 27,-6 3 1,7-5-37,3-1 5,-1-1 1,-1 2 41,-1-1-44,-5 4 34,6-5-32,1-1-24,4-1 16,-1 0 3,9-4 5,-15 9 7,8-5-7,-9 5 71,18-12-43,-14 8-3371,13-9 3343,-17 11 48,0 0-53,-1-1 0,2-1 3,-1-1 62,12-10-18,0-2-183,1 0 144,-5 2 0,-10 10 71,-2 0 3287,-2 2-3332,-1-1 25,9-13-17,-8 10-37,8-11 4,-1 3 27,-4 4-33,9-9 30,-6 6 10,2 2 1,0-2-35,5-5-176,-5 6 0,-1 1 176,-1 2 94,4-8-69,-7 7-26,3-5 43,-2 0-9,0-2-37,1-1 40,-1 0-36,-4 8 198,0-1-199,2-1-5,1-3 2,0 2 1,2-1 28,5-8-30,-6 8 0,0 1 41,-1-1-42,-2 0 3,0 1-4,-1-1 35,6-11-29,3-3-5,-7 14 0,-1 0-233,11-18 235,-9 16 1,0 1-1249,4-8 1248,8-11 23,-11 16 0,-1 2 34,5-9-45,-5 9 0,-1 1 16,-1-1-30,-2 0 31,0 0 2,-1-1 40,0 0 27,6-17-106,0-7 3,-8 27 0,-1 0-2,9-28-1,-8 26 0,0 1-373,6-17 377,-7 16 1,1 1 194,4-10-143,3-13-47,-5 14 629,3-9-626,-6 15 2,3-12-11,-3 9 5,4-10 2,-6 12 0,1-1-4,-1 2 0,1 0-6,0-7 0,1 0 18,1-4 1,-2 2-10,2-11-8,-2 9 1,0-2-1493,-3 7 1,1 1 1491,0-1 1,-1 0 1,1 1 0,0 1 131,4-17-128,-3 16 0,-1 0-3,4-20-21,-4 22 0,0-3 40,1-8 1,-1 1 165,2-13-186,-2 13 0,-1 2 3053,-1-2-3035,-1 12 0,0 0-17,1-17-844,-1 17 0,0 1 835,0-13-457,-1 14 1,1-2 461,-1-2 0,0 0 199,1 1 0,0 0-198,0-7 0,0 2 3,0-7-465,1-13 465,-4 18-1067,1-17 1036,-2 13 31,1-14 733,-1 17-769,0-17 2,0 11-168,0 17 1,0 1 150,1-15 37,1 4 0,0-1 25,1-10-8,0 12 0,-2-1-6,2-15-2,-2 13-4,0-11 6,-1 17-1604,0-16 1615,0 13 13,-1 8 0,0 1 2063,-2-3-2120,-2-9 36,0 17 8,1 0-8,-2 2-8,0-7-54,1-1 59,-1 1 3,1-3 560,1 17-557,1-4 3395,0 9-3359,-1-1-67,3 5-31,-3-1-2,3 5 27,0 2-1038,0 1 1024,0 1-5,-1 0-261,0 1-44,0-1-726,-2 0 258,1 1-2260,-3 2 3086,-9 13 0,9-10 0,-7 10 0</inkml:trace>
  <inkml:trace contextRef="#ctx0" brushRef="#br0" timeOffset="292559">16531 13039 1199,'-2'-8'-291,"-19"62"1980,12-24-1598,-2 8 0,0 0 21,6-9 1608,2-5-1263,-1 6-329,-3 1-125,0 1 618,-5-2-1274,-8 6-349,3-9 1401,-12 14 0,19-28 0,-3 1 0</inkml:trace>
  <inkml:trace contextRef="#ctx0" brushRef="#br0" timeOffset="295570">15198 14436 7176,'14'0'4303,"-3"0"-3958,-11 0 651,0 0-590,52-5-217,-27 0-125,8 1 1,1-2 13,-7-4 23,2-3-12,1-2-86,1-3 101,13-11-96,-9 6 37,10-8 0,-14 9 142,16-9-2044,-10 7 1947,13-8-1261,-14 9 1,-1 0 1268,13-9-72,-10 7 1,-1 0 26,6-5-162,0-2 163,1-1-250,1 0 205,-1-1 76,-6 5 1,1-1-54,-8 5 0,-1 0-32,6-5 0,0 0 19,-5 4 1,-4 0 50,6-5-17,10-10 37,-12 11-404,-8 7 1,0-1 481,14-15-62,-14 14 1,1-1 1889,9-11-1909,0 0-25,-2-1-17,1 2 125,-3-1-61,-5 6 1,2-2-81,-6 6 0,-1 0-342,5-5 0,-1 0 319,8-12 30,-10 13-30,0 0 0,2-3-6,0-2 981,-5 9 0,1-1-984,2-4 0,0 1-81,1-1 0,-1-1 78,7-7 0,-1 1-2,4-7 8,-11 16 0,-1 1 36,7-9 34,4-14-22,-9 14-48,4-12 0,-10 15 0,-1-1 0,1-2-8,-1-2-57,3-1 20,1-1 14,2 2 1,2 0 21,7-12 8,-5 12 0,0-1 1,-4 9 0,0 1 5,0-3 1,1-1 24,-1 1 1,0-2-4,4-8 0,-2-1-5,-4 5 0,-1 1-410,0-1 0,0 0 388,-2 1 0,0 2 6,5-15 2,0 1-8,0 0 1179,-1 2-1070,-5 15 0,1-1-70,0 0 0,0-1 232,-1 1 1,1 0-241,-1 3 0,-1 2 64,4-14-42,0-1-53,-3-1 584,1-1-563,-3-3 0,1-1-21,-4 18 0,-1-1-100,5-19 0,-1 0 100,2-5 0,-3 3 0,-1 3 9,0 4-9,-1 4 1,-1 6 0,1 0-3,2-11 2,-2 11 0,1 2 2,1-5 1,0-2-3,1-1 0,0-2-31,0-3 30,-1 4 0,1-1-33,2-12 51,-3 13 0,-1 3-1,-1 0-10,-1 4 0,0 0-6,-1 2 0,0-1-408,1 1 0,-1-1 341,3-12 61,-2 9 0,0 1-19,1-8 25,-1-1 3,0-1 0,-2 0 344,0 3-283,-4 11 0,0 0-64,0-7-701,1-18 701,-3 35-5,0 0 5,1 1-104,0 0 1170,1 0-1131,3-27 102,-1 6 853,2-10-758,-4 9-73,-1 24-59,0-1-59,-1 7 948,0 7-889,0-2-62,0 6 9,0 2 44,0-2-41,0 0 50,0-2 118,0-5-104,0 3 22,0-2 51,0 6-87,-1 4-594,1 0 454,-3 1-414,1 1 288,-1 1 47,0 2 219,2 1 62,-1 3 8,1 3-64,0 5-4,-1 5 136,-5 38-137,2-27 0,1 0-403,-2 7 0,0 2 398,0 8 0,0-1-1335,2-17 0,0 0 1339,-1 12 0,0-1-509,2-11 0,-1 3 536,-2 15 0,-2 8 0,1-4-27,2-8 0,-1 0-1,-1 8 0,-1 4 0,1-7 1,1-15 0,1-3 25,0 1 0,0 0-25,-1-1 0,0 2-16,-2 6 0,0 4 1,0 0 20,-2 13 1,0 1-4,1-12 0,1 0 0,0 1 8,1-1 0,0 0 0,1-3-7,1-3 0,0-1-3,-2 13 0,1-1 22,2-15 1,0-1-23,-1 16 0,0 2 37,-1 3 1,-1 0-37,1-1 1,-1 2 0,2-12 0,-2 2 0,1-5 24,0-2 1,0-1-23,-1 9 0,-1 4 41,1-11 0,-1 1 0,0 0-18,-1 1 0,0 1 0,0 0-525,-1 0 0,1 0 0,-1-1 530,-3 15 0,-1-6-32,5-22 0,0-2 204,0 1 0,0 0-183,-1 0 0,0 1 1,-7 24 0,-1 1 39,7-20 1,0 0-169,-6 18 1,0 0 127,4-12 0,1-2 1,2-9 0,0 0-1,-3 10 0,0-2 16,-6 14-18,6-17 1,-3 2 23,0-1 1,0 1 757,-1-1 0,0-1-771,1-2 1,0-2 20,-7 11 19,0 0 8,0-2 1577,0 1-1599,7-14 0,0 3 22,-2 1 1,0 0 349,1 0 1,-1 0-411,1-1 0,0-2 33,-9 13-7,0-2-35,-3-1 41,0 0-8,-2-2 0,-2 1-20,12-13 1,0 0-205,-14 13 0,0-1 185,-4 4 2,-2 0-5,0 0 0,-2-1-8,0 1 14,13-13 0,-3 4-8,4-5 0,-2 2 1,1-1-1,-8 7 1,0 0 1,-8 5 0,2-2-27,18-16 1,1-3-665,-1 1 0,-2-1 664,2 0 1,-2 1-36,-5 3 1,-4 1-1,3-1 37,1 0 0,0-1-7,0 1 0,-3 1 1,4-2-39,5-3 0,3-2 32,-1 1 0,-1-1-135,-22 17 41,0-3 37,1-2-312,5-5 1,-1-1 406,15-8 0,1 0 0,-15 7 0,1-2-50,-2 0 44,1 0 3,-1-1-20,2-1 15,1 0-40,5-2 1,1 0-71,-10 4 74,11-5 1,2 1-63,1-2 44,1-1 9,4-1 53,2-2 540,3-1-453,-2 1 1277,9-4-1364,0 0 1175,6-3-1183,3-1 972,-3 2-1194,-3-1 160,3 0 34,-3 0 33,5-1-50,-1 2 53,1-1 3,0 0-76,1-1-165,3 0-135,-1-1 824,13-4-230,3 0-78,7-2 14,11-6-157,-8 0 90,12-5-1774,0-3 1,2-1 1683,-11 6 0,0 0 4,18-12 0,1 1-387,-14 8 1,-2 1 469,3-2 0,0 0 32,1 0 0,1-1-26,0 1 1,-1 0-65,-1 1 1,1-2 2,2-1 1,3-2 0,-1 0 6,10-8 0,0-1-22,-11 8 0,2-1 0,-2-1-5,1-2 0,-1-2 0,-3 3-1018,1-1 0,-2 0 1008,-4 3 0,2-1 0,2-2 34,-1-1 0,3-1 1,0-1-1,-1 1-450,6-5 0,-1 1 0,2-2 425,-5 4 0,1-1 1,0 1-1,-2 1 172,0 0 0,-2 1 0,-2 3-161,1-3 1,-2 2-19,-1-1 1,-1 0 16,-2 2 0,1-3 13,2-6 1,2-5-1,-2 1-31,-3 3 1,-1 1 0,0-1-2,6-7 0,0-1 0,-2 1 0,-6 8 1,-2 1 0,0 1 14,2-4 0,0 1 9,1-2 1,0 1 33,1-1 1,0 0 3,0 1 0,1-1 49,-3 5 0,0-2 0,1 1-25,-2 0 1,1 1 0,-2 0-54,12-16 0,-2-1 8,-11 14 0,0-1 0,-2 3-39,-4 3 0,-1 0-1,3-9 0,1-4-3,-3 1 0,0-3 0,0-1-24,0 1 1,0 0 0,1-1 15,-2 5 0,0-1 1,0-1-1,0 2-258,3-7 1,-1 1 0,0 2 265,3-5 0,-1 2 0,0 0 0,0 1 0,0 3 0,-1 1 21,-1 4 0,-1-1 204,-1-2 0,1-3 0,-1 3-224,-2 1 1,0 1-2,0 0 0,-1-2 0,-1 4 4,-2 6 1,-2 2 11,1-1 1,-1-1-17,1-2 0,0 0-17,0-2 1,0-1 14,0-1 1,1-3 84,0 3 1,0-4-1,1 0-83,0-1 0,0-1 0,0 0 308,0 0 1,-1 1 0,1 0-309,-1 4 0,0 2 0,0 0-3,1-14 1,-2 2 3,-1 14 0,-1-1 10,-1-7 0,0-5 1,-1 4-54,0 0 0,-2 1 40,1-10 1,-1 2 92,0 15 0,0 4-156,0-14 65,0 2 0,0 2-16,-1 2 873,0 8 1,-1 0-858,-1-8 59,-2-17-14,3 36 955,-1-2-1000,1 9 1254,0-1-1375,1 6 1198,0 2-1139,1 1 546,0 4-490,0 2-585,0 1 367,-2 1 163,1-1-208,-2 1 137,2 1-33,1-1-454,-3 2 331,2-2-93,-2 2-53,1-2-28,0 1-75,-1 1-217,0-1-411,-1 1 1165,-8 9 0,8-8 0,-6 7 0</inkml:trace>
  <inkml:trace contextRef="#ctx0" brushRef="#br0" timeOffset="299621">30628 5736 13030,'10'1'1415,"-2"-1"-807,-8 0 201,0 0 577,-1 5-1089,-6 2 50,-9 11-182,-17 12-896,9-9 1,-4 3 730,-9 7 0,-3 3-767,8-8 0,-1 2 0,-2 0 729,-4 3 1,-2 1 0,-2 3-59,5-6 0,-1 1 1,-3 2-1,0 0 0,1-1-459,0 0 0,0 1 1,-1-1-1,1 0 0,0 0 467,1-1 0,-1 1 0,0-1 0,2 0 1,1-1-206,-3 1 1,2 0-1,1-1 1,2-3-526,1 0 0,3-2 1,2-3-182,-2 1 1,2-2-380,-5 1 1,3-4 1280,2-8 0,12-6 1,8-3-1</inkml:trace>
  <inkml:trace contextRef="#ctx0" brushRef="#br0" timeOffset="299840">29422 6160 12683,'-6'26'524,"-19"3"1,-16 9-1,-5 1 1,7-6-133,1-2 0,-1 0-990,4-4 0,-5 6 0,-2 1 1,1-1-1,4-3 934,-3 3 0,4-3 0,2-2-184,-2 4 1,1-1 434,-6 5 0,8 2-615,22-5 0,9-1 28,9 8-1086,7-10 1,5-2 1094,26 4 12,-5-10 0,3 0-17,-8-5 0,0-2-158,12 6 1,6-2 103,-2-4 1,5-1 0,0-2-397,-2-1 0,0 0 0,2-1 22,-8-1 1,2 1 0,0-1 0,2-1 423,-2-3 0,2 0 0,1-2 0,-4 1 0,-8-1 0,4 0 0,-4 0 0,3-2 0,1 1 0,-1-1 0</inkml:trace>
  <inkml:trace contextRef="#ctx0" brushRef="#br0" timeOffset="301188">15494 17695 3438,'7'6'3959,"-1"-1"-1781,-6-5-1318,0 0 557,108 4-1158,-55-3 0,3-1-789,1 1 0,5 0 1,-2 0 594,-9-2 0,-1-1 1,-1 0-5,-6-1 1,-1 0 0,0 0-385,5-1 1,0-1-1,1 0 388,1 0 1,1 0-1,7-1-19,-6 1 1,5-2 0,5 1 0,1-1-1,1 1 1,-3-1-178,-4 1 1,0 0-1,0 0 1,0 0-1,1 0 1,2 0 130,-2 0 1,3-1 0,1 1 0,0-1 0,-1 1 0,0-1-1,-3 1-177,0 0 1,0 0 0,-1 0 0,-2 0 0,-1 1 0,-2-1 191,10 0 1,-3 0-1,-1 0 1,1 0-54,0-1 1,1 1 0,0 0 0,0 0 50,-1 0 0,1 1 1,-1-1-1,0 0 107,-1 1 1,-1 0-1,1 0 1,2 0-98,-11 1 0,3 1 1,0 0-1,1-1 0,0 1 1,-1 1-26,7-1 1,0 0 0,0 1 0,-1 0 0,0 0-17,-1 0 1,0-1 0,-1 2 0,-1-1-1,-1 0 122,2 1 0,-1 0 0,-2 1 0,-3-1-386,1 0 0,-2 0 0,-4 0 28,2 0 1,-3 1 225,10-2 1,-8 0-209,-24-2-406,-13-2-685,-35-2 1327,-8 2 0,-2 0 0,5 0 0,-23-2 0</inkml:trace>
  <inkml:trace contextRef="#ctx0" brushRef="#br0" timeOffset="302322">15600 17420 6619,'12'0'3978,"-3"1"-3832,-9-1 142,0 0 432,4-1-3,2-2-446,2 0-100,1-2 64,7-4-229,-3 1 39,31-24-37,-1-2-402,-16 13 1,2-1 425,7-6 1,0 1 3,10-7-18,-15 12 1,2-2 38,8-7 1,1-2-30,-5 4 0,0-1 8,6-5 1,1-1 26,0 0 0,-3 2-1419,-15 13 0,-1 1 1379,7-6 1,3-2-567,10-7 0,1 1 628,-17 12 1,0-1-870,18-11 0,-1 1 980,2-1-81,1 1-23,0 2-89,0 0 50,1 1-45,0-1-9,-13 9 0,2-1 3,4-2 1,1 0 443,-1 0 0,1 0-374,-6 4 0,1-1 0,-3 2-265,-1 1 0,-2 1 246,10-5 1,2-2-23,-8 5 1,0 0 0,-1-1-32,10-5 0,0 0-3,-9 6 0,1-1 1,-3 0-4,3-1 0,-4 2-453,15-7 459,-1-1 468,0 2-449,-2 1 1,3-1 68,-7 4 0,-1-1 477,10-4 1,-2 0-534,-12 7 1,-4 2 62,12-8 3,-2 2 0,-2 1-8,-3 1 2172,13-8-2240,-25 12 1,0 0-23,0 0 0,0 0 0,-2 0 0,1-1-3,2-2 0,0 0 3,18-11 55,-12 9 0,4-3 1,-2 1-35,3-1 0,-1 0 328,9-5 1,-1 0-346,-14 9 0,-4 2-1,10-6-3,-2 0-3,1-2-5,1-1 1,-9 7 0,3-2-2,4-2 1,2-1-1227,0 0 0,0 0 1233,3 0 1,-1 2-16,-9 6 1,-1 0 43,1 1 1,1 0-24,-2 0 1,1 0-1,-2 2 0,1-2-51,7-4 0,0 0 65,-2 0 0,-1 0-17,-1 0 1,-1 1 12,-6 3 0,-1 0-17,19-17-33,-10 8 27,12-9-50,-11 10 1,0 1 21,13-8 17,-10 6 1,0 1 16,3 1 1,-4 2-43,-4 4 39,-6 4 560,-5 3-688,-3 4 2639,-8 3-2664,-2 2 299,-7 3-1619,-1 0-862,-4 0 2341,-15 3 0,10-2 0,-8 3 0</inkml:trace>
  <inkml:trace contextRef="#ctx0" brushRef="#br0" timeOffset="307874">19919 9313 0,'56'-2'0,"0"0"0,1 0 0,-1 0 0,0 0 0,-2-1 0,-1 1 0,-5-1 0,-9 2 0,18 1 0</inkml:trace>
  <inkml:trace contextRef="#ctx0" brushRef="#br0" timeOffset="309059">23283 4403 3869,'3'54'124,"-1"1"1,0 0-1,0-1 1,0 1-1,-1 13-322,0-23 0,0 7 1,0 6-1,0 4 1,0 3-1,0 1 0,0 1 1,0-1-1,0-4 1,0-3-1,0-6 210,0 9 0,0-8 0,1-2 0,-1 0 1,1 5-1,0 7-51,-1-16 1,1 6 0,-1 4 0,1 4-1,0 1 1,0 2 0,0 1 0,0 0 0,0-2-1,1-1 1,-1-3 0,0-4 0,0-5-1,1-5 44,0 17 1,1-10 0,-1-4 0,1 2-1,1 7-23,-2-8 0,2 4 1,-1 3-1,1 2 0,0 1 1,0 0-1,-1-2 0,1-1 1,-2-3-210,1 3 0,-1-2 0,0-2 0,0 0 1,-1-1-1,1 0 0,0 1 207,0 1 1,1 1 0,-1 0-1,1-1 1,0 0 0,-1-2 0,-1-2 19,0 10 0,0-1 0,-1-3 0,0-3 0,-1-7 0,-1 16 0,-1-7 0,0-1 0,-1-5 0,0 7 0,0-17 0</inkml:trace>
  <inkml:trace contextRef="#ctx0" brushRef="#br0" timeOffset="309474">23410 8848 6596,'-9'-46'400,"0"-1"1,-2-3-1,1-3-1606,0 0 1,-2-8 1366,5 19 0,0-7 0,-1-4 0,0-1 0,1 2 0,0 3-765,-1-4 0,1 2 0,1 1 0,-2-5 604,1 0 0,0-4 0,-1-2 0,0-1 0,1 3 0,1 5-240,0-3 1,1 5 0,1 1 0,-1-1 229,0-3 1,0 0 0,0 0 0,1-1-328,-1-1 0,1-1 0,0 1 0,0-1 328,0-1 0,-1-1 0,1 0 0,0 1-57,1 11 0,1 0 0,-1 1 0,0-3 0,0-1 11,1-4 1,-1-2-1,1-2 1,0-2-1,0-1 1,0-2 17,1 13 1,1-2-1,-1-1 1,1-1 0,0-1-1,-1 1 1,1-1-1,0 2 1,0 2 21,0-7 1,0 2-1,0 1 1,1 0 0,-1-1-1,1-1 1,0-2-16,0 3 1,1-3-1,0-3 1,1-1-1,-1 1 1,1 1-1,0 3 1,0 4-1,0 5 30,1-14 0,0 8 0,1 3 0,0-4 127,0 2 1,0-1 0,0-1-1,0 1 1,0 3 56,-1 0 1,0 3 0,0 2 0,0 1 207,-1-5 0,0 3 0,-1 1-629,2-13 1,0 9 1188,3 16-585,-1 64-195,1-2 0,0 7 187,-2 10 1,1 11 0,-1 4 0,-1 0-252,-1-7 1,0 2 0,-1 0 0,0 2-1,0 1-66,1-1 1,0 1-1,0 2 1,-1 0 0,0 0-1,0 0-21,0-1 0,-2 1 0,1 0 0,-1 0 0,0-2 0,0 0-171,0 2 1,0-2 0,-1-1 0,0 1-1,0 0 156,0-6 0,1 0 0,-1 0 0,0 1 1,0 0-1,0 0-177,-1 0 0,1 1 0,-1-1 0,1 1 1,-1 2-1,0 3 200,1-4 0,-1 2 1,0 1-1,0 2 1,1 1-1,-1 0 0,0 2 1,1-1-25,1-4 1,-1 1 0,1 1 0,-1 1 0,1 1 0,0-1 0,0 0 0,0-1 0,0 0 0,0-3-6,0 6 0,0-1 0,0-2 0,0 0 0,0 0 0,0 0 0,1 1 0,0 1-7,1-5 0,-1 2 0,2 2 0,-1 1 0,0-1 0,1 0 0,0-3 0,0-3 0,0-3 0,0-5 7,2 13 0,1-7 0,-1-3 0,1 3 140,0-3 0,-1 0 0,1 2 1,1-1-1,-1-1-148,2 8 0,0 0 1,0-1-1,-1-3 11,0-1 1,0-2 0,-1 1 198,2 7 1,0 2 0,-1-8-203,-3-11 0,-1-7 1856,-1-2-1847,0-16 1924,-7-36-2168,-1-11 154,0 0 0,1-2-14,-1 2 1,1 0 76,0-3 0,1 0-64,0-2 1,1 0-38,0 0 0,1 1 611,0 2 0,1-2-1754,-1-20 1,0-2 1261,1 10 0,-1 1 0,1 2 0,-1 2 0,0-3 0</inkml:trace>
  <inkml:trace contextRef="#ctx0" brushRef="#br0" timeOffset="323779">18225 10583 8760,'5'4'941,"0"47"-860,-3-15-1820,1 6 1,0 9 0,1-4 1770,-1-10 1,1-1 9,0 2 0,0 4 0,0-2 142,1 3 0,1-2-184,-3-10 0,1 0 517,0 16 1,0 0-446,-2 0-299,-1-11 0,-1-1 283,0-9 3187,0 8-2835,0-29 1331,0-9-1739,-2-8-28,-9-32 42,2 3-289,1 9 1,0-2 256,2-10 0,1-1-698,1 8 1,1 0 713,-1-14 1,1 0 1,1 13 0,2 0-868,-1-8 0,1-4 0,0 3 913,0 4 0,1 0 10,-1 1 0,1-3 0,0 7 253,2-7 17,0 13-137,-1 12 120,-2 10-490,1 6 1580,-1 3-1138,0 22 48,0 4 26,0 26 489,0-7 0,0 2-791,0-8 0,0 2-11,0 5 1,-1 6-1,2-5 1,0-3 1,0-1-924,1 2 1,0 3 0,1-5 901,0-5 1,0-3 16,1 9 1,0-1-524,-1-9 1,-1-2 512,0 11-68,0 3 105,-2-26 1734,-2-7-1779,-3-14-566,-12-27 244,1-10 497,5 7 0,1-2-212,2 1 1,2-1-5,0-4 1,1-3-489,2-2 1,0-5 0,1 3 482,0-9 0,0-1 46,1 8 0,0-2 0,1 1-149,1 6 0,0 0 0,1 4 348,-1-3 0,1 2-191,1-5 0,0 4 171,0 10 1183,-1 12-1622,-1 11 2751,-1 7-2491,1 10 663,2 38-478,0 7-820,-1-10 1,0 3 630,0-4 0,0 1 4,0 3 0,1 2-119,-1-5 1,1 3 0,0 3 144,-1-2 0,0 4 0,1 0 0,-1-4-660,0 2 0,1-4 1,-2 2 660,1 8 0,-2 2 0,-1-12 18,-6-1-40,-4-9 85,-3-6-20,4-15 1892,-2-3-2211,3-17-62,0-9 68,-2-11 64,0-13-37,3-2 0,2-7-305,3-6 0,1-5 1,-1 1 498,1 10 1,0 1 0,0-4 7,2-6 1,2-5-1,0 1 1,0 8 727,0-4 0,2 4-681,-1 8 0,1-1 0,-1 4 40,1 4 0,0 4 89,1-22-2116,0 11 1935,-3 20-107,-1 7-90,0 14 216,2 7 1917,2 9-1656,2 15-123,0 7 1,0 9-535,-1 6 0,1 6 0,-1-1 396,0-11 1,-1-1 0,1 3 23,-2 3 1,1 6 0,0-3-1,-1-7 819,-1-2 0,0-3-817,0 8 1,-1-2 49,-1-15 0,-1-3 313,0 11-344,0-9-482,0-31-36,0-18-194,-1-19 2884,-1-14-2353,2 20 0,-1-4-247,1-17 1,0-8-1,1 3-289,1 0 1,0 1 671,-1 12 0,1-5 0,0 2 0,0 5 78,1-4 1,1 4 146,0 5 1,-1 3 309,2-19-401,-1 20 833,-2 74-581,-1 8-1007,-2 5 0,1 6 621,-1-8 0,0-1-35,1 5 0,-1-1 30,0 0 1,1 2-50,0-8 0,0 2 0,0-3-184,0 5 0,0 1-383,-1-2 0,-1 4 0,0-5-376,-1-9 1,0-4-532,-1 9 1,-2-3 1527,-8 6 0,8-26 0,-3-5 0</inkml:trace>
  <inkml:trace contextRef="#ctx0" brushRef="#br0" timeOffset="336599">21357 16129 11787,'4'1'2753,"-1"-1"-1230,-3 0-1285,31 4-117,8-3-121,19 3-1296,-4-4 1215,-12-2-12,-11 0 1,0 0 175,18-3-368,-9 0 1,3 0-607,-5-2 1,-2 1 16,23-5-151,-8-3-1047,-41 4-1285,-8 4 3357,-15-7 0,7 9 0,-7-2 0</inkml:trace>
  <inkml:trace contextRef="#ctx0" brushRef="#br0" timeOffset="336933">21146 14774 12465,'16'1'1014,"-3"-1"-697,-13 0-281,0 0-84,62-9-3391,-26 4 3380,7-1 0,5-1-1241,0 0 0,-3 0 231,14-3-162,-15 3 0,-1-1 1231,-6-5 0,-19 8 0,-4-2 0</inkml:trace>
  <inkml:trace contextRef="#ctx0" brushRef="#br0" timeOffset="337283">21230 13653 4414,'7'8'628,"-1"-2"2351,-6-6-2517,0 0 459,75 2-2092,-25-2 694,-1-1 0,0 0-1277,0-4 57,-23-3 2217,-4-2 0,-11 6 0,-4-2 1</inkml:trace>
  <inkml:trace contextRef="#ctx0" brushRef="#br0" timeOffset="337566">20892 12510 10827,'12'5'518,"-2"0"-56,-10-5-213,0 0-395,54 1-190,-31-1-196,15 1 0,0-1-532,-15 1-2340,15-1 3404,-17-4 0,-2 3 0,-11-3 0</inkml:trace>
  <inkml:trace contextRef="#ctx0" brushRef="#br0" timeOffset="337799">21040 11832 8492,'6'9'1750,"0"-2"-1160,-6-7-716,0 0-249,63-14-308,-35 8 359,12-3 1,-1 0-489,-12 3-411,-2 0 1223,-4 1 0,-9 2 0,-5 1 0</inkml:trace>
  <inkml:trace contextRef="#ctx0" brushRef="#br0" timeOffset="338019">20934 10964 482,'4'7'566,"0"-3"2220,-4-4-3304,0 0-594,66-8 99,-41 3 946,14-1 0,-3 0 0,-27 2 0,-3 2 0</inkml:trace>
  <inkml:trace contextRef="#ctx0" brushRef="#br0" timeOffset="338217">20997 10414 6501,'6'9'1624,"-2"-2"-1406,-4-7-148,0 0-297,56 7 227,-14-6 0,-9 3 0,-2-1 0,-3-3 0</inkml:trace>
  <inkml:trace contextRef="#ctx0" brushRef="#br0" timeOffset="338417">20997 10012 6703,'7'2'638,"-2"0"-694,-5-2-352,0 0 0,0 0 0</inkml:trace>
  <inkml:trace contextRef="#ctx0" brushRef="#br0" timeOffset="338616">21040 9567 3514,'14'-2'1249,"-2"0"483,-12 2-1837,0 0 1,0 0-1</inkml:trace>
  <inkml:trace contextRef="#ctx0" brushRef="#br0" timeOffset="338783">21209 9102 936,'3'7'-157,"-1"-1"2461,-2-6-2517,0 0 0,0 0 1</inkml:trace>
  <inkml:trace contextRef="#ctx0" brushRef="#br0" timeOffset="338985">21400 8530 7696,'9'5'1213,"-2"-1"-1205,-7-4-103,0 0-261,55-46 356,-7 22 0,-16-2 0,0 3 0,2 9 0</inkml:trace>
  <inkml:trace contextRef="#ctx0" brushRef="#br0" timeOffset="339216">21251 7747 8072,'0'-6'1204,"-1"1"725,1 5-2302,28-50-35,-13 37-595,5-14 1,3 3 1002,-3 23 0,-4 1 0,-7 0 0</inkml:trace>
  <inkml:trace contextRef="#ctx0" brushRef="#br0" timeOffset="339386">21209 7176 6025,'8'11'958,"-2"-3"-262,-6-8-914,27-46-292,-17 27 510,8-19 0,-2 2 0,-11 23 0,2-12 0</inkml:trace>
  <inkml:trace contextRef="#ctx0" brushRef="#br0" timeOffset="339550">21188 6054 9164,'3'10'-716,"-1"-1"1,-2-9-1,0 0 1</inkml:trace>
  <inkml:trace contextRef="#ctx0" brushRef="#br0" timeOffset="339709">21082 5334 8419,'7'-4'1968,"-2"0"-1976,-5 4-412,0 0 420,13-50 0,-10 37 0,10-38 0</inkml:trace>
  <inkml:trace contextRef="#ctx0" brushRef="#br0" timeOffset="346497">14690 14393 9214,'8'2'1306,"26"-4"0,7-1-916,-3 1-939,8-1 0,5 0 907,-7 3 1,-1 1-662,-7-1 0,1 0 518,7-1 1,5 0-1,0-2-92,-6-3 1,0-1-1,0 0-576,1-1 1,1 1 0,-1-2 486,-1-2 1,-1-2 0,-2 0-306,2 3 1,3-15 247,-30 10 1,3-5-1,1-4 1,1-3 0,3-5-1,0-3 1,2-3 0,1-4-1,1-2 1,1-3 0,1-3-1,1-2 1,0-2 0,1-2-1,1-2 1,0-2-1,0 0 1,1-2 0,-1-1-1,1-1 1,-1 0 0,0-1-1,0 0 1,0 0 0,-1 1-1,-1 0 1,0 0 0,-2 2-1,0 0 1,-1 2-1,-1 1 1,-1 1 0,-2 3-1,-1 1 23,-1-1 0,0-1 0,-1 1 0,-2-1 0,0 0 0,-1 1 0,-1-1 0,0 1 0,-1-1 0,-1 1 0,0-1 0,0 0 0,-1 1 0,0-1 0,0 0 0,0 0 0,1 0 0,-1 0 0,0-1 0,1 1 0,0 0 0,1-1 0,0 0 0,0 0 0,2 0 0,0 0 0,1-1 0,0 1 0,2-1 0,1 0 0,-1 6 0,1-1 0,1-1 0,0 1 0,2-1 0,0-1 0,1 1 0,1-1 0,0-1 0,1 1 0,0-1 0,1 0 0,0 0 0,0 0 0,1 0 0,0 0 0,-1 0 0,1 0 0,0 0 0,-1 0 0,1 0 0,-1 0 0,0 1 0,-1 0 0,0 0 0,0 0 0,-1 1 0,-1 0 0,0 1 0,-1 0 0,-1 0 0,0 1 0,-2 0 0,-1 1 0,0 1 0,-2 0 0,-1 1 0,-2 1 0,-4-11 0,-1 0 0,1 0 0,-1 1 0,1-1 0,-1 0 0,1 0 0,-1 1 0,1-1 0,-1 0 0,1 0 0,-1 1 0,1-1 0,-1 0 0,1 0 0,-1 1 0,1-1 0,-1 0 0,1 0 0,-1 1 0,1-1 0</inkml:trace>
  <inkml:trace contextRef="#ctx0" brushRef="#br0" timeOffset="347739">15875 13906 6210,'-8'-6'271,"1"1"-105,7 5-29,-57 57-670,36-31 755,-13 8 1,3 4 48,18 6-215,7-10 53,1 4 577,12-17-403,-2-14 498,6-2 157,-1-4-428,0-1-65,1 0-109,-1 0 846,1-1-874,3-1 175,2-1-265,3-1 26,26-10-64,1-5-41,-17 8 1,1-2 147,4-4 0,-1-1-975,10-8 759,-13 9 1,0-1 99,13-9-61,-11 7 1,3-2-76,3-2 0,0-1-464,0 1 1,2-2 430,-6 3 1,2-2 0,-3 2-403,-2 0 1,1 0 429,5-5 1,2-3 0,0 1-31,-6 2 0,-1 1 0,-1-1-7,2 0 1,-1 0 0,0 0 6,14-13 0,-4 2 53,-12 11 0,-3 1-27,0 0 1,-1 0-26,-2 1 1,0 0 1,-1 0 0,-2 0 36,-1 1 0,0 0-38,-2 1 1,0-2 37,13-21 0,-1-2-34,-10 17 1,-1-1 14,1 0 1,0-3 0,0 1 75,5-15 1,-1 1 30,-4 9 1,-1 0-203,-1 4 0,0-2 1,0 2 145,1-4 0,0 0-15,-1 3 0,0-2 0,1 0-13,-1 1 0,-1 0 0,0 1-40,0-1 1,0 1 0,-1 1 17,5-11 0,-2 3-18,-8 14 0,0 3-3,9-29 0,-1 0-87,-9 29 1,-1-3 63,6-15 1,2-4 23,-3 11 0,1-2 0,-1 0-271,1-1 1,0 0 0,0 0 268,1-3 0,1 0 0,-1 2 1,4-7 0,-2 1 1,1-2 1,0 1 72,0 0 1,0 1 7,-2 3 1,0-3-40,0-2 1,0-4 0,-2 4-23,0 2 0,-2 1-19,0 0 0,1-2 0,-4 4 2,-3 10 0,-2 2 35,0-1 1,-1-1-40,0 0 0,0 0-56,-1-1 0,-1-1 332,1-1 0,-1-3-291,0 2 0,0-3 0,0-3 4,0 0 1,0-4-1,0 0 1,0 2-45,0-5 0,1 1 0,-1-3 55,0-1 0,0-4 0,-1 1 0,1 8-1037,-1-2 1,0 3 983,-1 8 1,0-3 0,0-1-23,-1-9 1,-1-3-1,0 4 48,-1 0 1,0 0-203,-1-1 1,0-3-1,0 5 167,-2 9 1,-1 1-322,0 2 0,0-3 0,-1 3 365,-1-7 0,0 0 151,1 9 1,-1-3 0,0 0-122,-3-7 0,-1-2 0,0 1 11,2 9 0,0 1 1,-1-1 268,-1-7 1,0-2 0,0 2-352,-4-12 1,2 5 56,7 23 1,1 2-38,-2-7 0,1-1 30,2-3 1,1 3-29,-1-9-16,3 12 0,-1 3 53,3 4 1619,0 0-1762,1 10 2748,0 0-5773,0 10 1373,6 4 658,0 4 1465,16 30 1,-13-20 0,7 20 0</inkml:trace>
  <inkml:trace contextRef="#ctx0" brushRef="#br0" timeOffset="348236">15769 17103 5798,'0'11'-15,"1"-2"0,-1-9 0</inkml:trace>
  <inkml:trace contextRef="#ctx0" brushRef="#br0" timeOffset="348872">15769 17103 6263,'1'11'4334,"-1"-2"-3516,0-9 2895,0 0-3366,43-77 17,-13 48 0,3-2-1353,-5-4 0,0-3 1,1 3 1031,15-1 1,2 4 31,2-3 1,-1 1-46,-9 8 1,0 0-31,8-7 0,4-1 12,-9 5 0,2 0 1,-3 1-13,0 0 0,-1 0-2,2 0 0,2-3 0,-4 4 2,-5 3 0,-2 1 39,0-1 1,1 0-1001,0 0 1,0-1 959,0 0 0,0 0-29,-1 0 1,3-1-357,3-4 0,4-3 1,-4 2 383,0 1 1,-1 1 1,0-1 0,2-1 0,-4 3 4,-7 7 0,-3 2-192,10-7 0,0 0 212,-10 8 0,1 0-24,5-4 0,3-1-58,9-5 1,-1 0 57,-14 10 0,0 0 12,18-12 1,-2 2-8,-18 11 1,0 2-5,13-10 1,0 1-2,-8 5 0,-1 0 1,9-5 1,4-2 17,-9 5 1,3-1 0,-1 1-20,11-7 0,1 0 195,-11 6 0,1-1 0,0 1-182,0 0 0,-1 0 0,-4 2-10,0 1 0,-1 1 32,9-6 0,4-2 12,-7 3 1,3-1-1,-3 2-47,0-1 0,0 1-1,1-2 0,2-1 1,-3 3 390,-6 2 1,-1 1-378,15-9 0,-1-1-13,-9 7 0,-1 0 25,9-7 0,3-2-10,-7 5 0,3-2 0,-1 1 8,-5 2 0,0 2 1,2-2-86,5-4 0,2 0 0,0-1 61,-1 2 0,1 0 1,-5 2-27,-1 2 0,-2 0 13,13-7 0,0 0 14,-16 8 0,1 1 3,-3 2 0,3-1 0,0-1-400,0 1 1,1-1 0,0 0 397,1 0 0,-1 1 0,-1 0 538,16-9 0,-4 3-514,-15 8 1,-2 2-26,0-1 0,-2 0-5,-1 2 1,0 0 3,10-8 0,0 1-27,5-3 23,-14 9 1,-4 1 1,-12 6-554,-5-1-64,-6 6-1710,-17-5 2331,-27 6 0,-5 2 0,10-3 0,-5 3 0,0 0 0</inkml:trace>
  <inkml:trace contextRef="#ctx0" brushRef="#br0" timeOffset="349869">18817 11303 10957,'-46'-15'19,"1"0"0,-1-1 0,-6-2 0,-4-3 0,-1-1 1,3 0-1302,10 4 1,3 1-1,0-1 1,-3-2 1339,-2 0 0,-1 0 0,-3-2 1,1-3-1,-1-4 9,6 0 0,-2-4 0,-1-3 0,1-2 1,1-1-1,2-1 0,3 0-155,0-4 1,4-1-1,3-2 1,0 0 0,-1-2-1,0 0 138,3 8 1,-1 0 0,-2-1 0,1-1 0,1 0 0,2-1 0,3-2 0,5 0 44,3-8 1,3-3 0,4-2-1,3 0 1,3 1 0,1 3-1,1 4-95,3-9 0,3 6 0,3 0 0,2-2-109,-2 2 0,1-2 0,2-1 0,5 2 1,7 2-119,5 8 1,7 1-1,5 1 1,2 2-1,2 2 1,-1 2 164,1 3 1,1 3 0,1 2 0,2 1 0,0-1 0,2 0 61,-3 0 0,1-1 0,1-1 0,1 1 0,1 1 0,1 3 0,3 2 44,0 5 0,3 2 0,2 1 0,1 2 0,0 2 1,-1 1-1,-2 1 0,-3 0-28,9 0 0,-4 2 1,-2 2-1,1 0 0,4 2 27,-8-1 0,2 1 0,1-1 0,1 2 0,0 2 1,2 3-1,-1 4-41,-6 3 1,2 4 0,2 2 0,-1 3 0,1 1-1,-2 1 1,-1 0 0,-3-1 0,-2 0-81,4 2 1,-3-1 0,-3 0-1,-1 2 1,2 1 0,2 3 77,1 1 0,4 2 0,2 2 0,1 2 0,-2 1 0,-3 0 0,-5 0 0,-6-1-3,-2 5 0,-5-1 1,-6 1-1,-1 2 1,0 4-104,-1 4 1,-1 5-1,-1 3 1,-2 1-1,-2-1 1,-1-3 59,-2-1 1,-2-2 0,-2-1 0,-1 2-1,-1 2 40,0 0 0,1 2 0,-2 1 0,-2 1 0,-4 1 0,-5 0 123,-6-4 1,-5 2-1,-3 1 1,-4-1 0,-1-1-1,-2-1 1,1-3 76,-3-1 1,-1-2 0,-1-3-1,-2 1 1,-1-1 0,-1 2-113,2 0 0,0 2 0,-1 1 0,-1-1 0,-2-1 0,-2-4 0,-3-3-6,-1-6 0,-4-3 1,-3-2-1,0-2 1,0-2-1,2-3 1,3-1-77,-11 4 0,4-5 0,0-3 0,-3 2-29,0-1 1,-3 1 0,-1-1-1,1-2 1,3-3-35,4-2 1,2-3 0,1-1 0,-2-2-113,-12-1 0,-2-1 1,0-2-1,1-4-107,5-4 1,0-3-1,1-2 1,1 0 71,1 1 0,-1 0 0,3-2 0,3-4-105,-5-8 1,4-4 0,7-1-172,7-4 0,9-2 421,6 1 1,6-1-365,4 3 1,10 0 428,37-9 0,7 4 0,-17 1 0,13 15 0,0 0 0</inkml:trace>
  <inkml:trace contextRef="#ctx0" brushRef="#br0" timeOffset="350353">19643 11303 12258,'6'2'2002,"0"-1"-1775,-6-1 157,0 0 69,-24 71-114,11-13-799,3-20 1,-2 6 0,2 4 476,5-3 1,2 5-1,0 3 1,1-2-1,0-3-788,-1 11 1,0-4 0,1 5 770,0-6 0,1 6 0,-1 2 0,1-2 0,1-5-3,2 6 0,0-5 0,1 1-9,0 2 0,1 0 0,0 1-794,1-1 1,0 1 0,1-1 719,0 0 0,1-1 1,-1 0-64,0-2 1,0 0-1,0 2-417,0-4 0,1 2 0,-1 1 0,0-1 300,0-3 1,-1-1-1,0 0 1,0 0-89,0-2 0,0 0 0,-1-1 0,0-2 49,1 5 0,-2-2 0,0-5-151,-1 3 1,-3-7-110,-4 9 108,-6-8-455,-24-63 816,10-11 1,1-7 369,-3-3 1,1-2-263,7 6 0,0-3 1,2 1 19,-3-8 0,2 0 123,0 0 1,1-1 17,0 4 1,1 1 26,1 4 0,-1 1 1465,-5-7 1,-1 2 25,-7-7-969,-2 0 2396,20 41-2992,8 13 610,4 8 132,14 37-811,-2-7 1,3 5 106,1 1 0,1 2-179,-4-12 0,0 2 0,1-1 10,1 0 1,0 0-1,-1-3-1266,3 4 0,0-1 1244,3 7 1,2-3-245,-2-17 1,0-4 379,6 1-1547,11-12 1617,-13-30-83,4-19-369,-12 12 1,2-3 270,2-6 1,0-2 450,3-4 1,2-6-743,-2 3 0,5-7 1,-1 0-1,-1 4-45,-4 6 0,-1 3 1,1-2 108,2-5 1,4-4-1,-2 1 1,-3 9-411,-1 3 1,-1 6-1058,1 6 1,0 3 412,4-1 1283,-3 25 0,-18 1 0,-4 12 0</inkml:trace>
  <inkml:trace contextRef="#ctx0" brushRef="#br0" timeOffset="350970">15833 17272 143,'11'5'1015,"25"-24"0,9-12-406,-2-1 0,3-4-385,-4 4 0,4-2 0,0 0 244,-3 2 0,-1-1 1,6-2-292,-11 9 0,3-3 1,3 0-1,1-2 1,0 1-1,-1 0-160,0 1 0,-1 0 1,1-1-1,1 1 0,0-1 1,1-1-2,-1 1 0,1-1 1,1 0-1,0 0 1,1-1-1,0-1 0,1 0-16,-2 2 0,2-2 0,1-1 0,0 1 0,-1-1 0,-1 2 0,-1 0 0,-3 2 0,8-6 0,-4 3 0,-2 0 0,1 0 0,3-3-10,-5 5 0,2-3 0,1 0 0,1-1 0,-1 0 0,-1 1 0,-3 2 1,6-4 0,-4 1 0,0 1 0,0-1 1,4-2-70,-9 6 0,1 0 1,1-2-1,2 0 1,-1-1-1,2 0 1,-1 1-1,0 0 59,0 0 0,1 0 0,0 0 0,0-1 1,0 1-1,1 0 0,-1 1 0,0-1 18,-1 0 0,1 1 1,-1-1-1,1 1 0,-1-1 1,0 2-1,0 0 1,-1 0 0,1 0 0,1 0 0,-1 1 0,0 0 0,-1 1 0,-1 1 0,-1 1-4,9-4 0,-2 2 0,-1 0 0,-1 2 0,-3 2-21,10-6 1,-4 2 0,2-1 18,-1 2 1,3-2-1,-2 1 1,-9 5 198,-7 4 0,-4 2 502,5-2 0,-7 3 206,-20 10 1157,-14 7-1803,-7 4-34,-13 5-46,-7 8 0,-6 5-92,0 3 0,-4 3 0,0 2-31,-3 1 0,-1 0 1,-2 3-18,5-3 0,-2 3 0,0 0 0,2-1-12,3-3 1,2-1 0,-1 0 0,0 1 2,-3 2 1,-1 0 0,0 1-1,-1 0 9,-2 2 0,-1 0 0,0 0 0,0 1-329,9-8 1,1 0 0,-1 1 0,-4 1 0,-5 4 302,10-8 0,-4 3 0,-3 3 0,-4 1 0,-1 1 0,-1 0 0,-1 1 0,0 0 1,2-1-1,1-1 0,2-2 0,4-3-154,-8 6 1,4-3 0,2-1 0,1-1 0,-1 0 0,-3 2 0,-4 3 151,7-5 1,-3 3 0,-3 1 0,-1 1 0,-2 1 0,0 0 0,-1 1 0,2-2 0,1-1 0,3-2 0,3-2 0,3-2-7,-7 3 0,4-2 0,2-3 0,2-1 0,0 0 0,-1 1 16,-9 4 1,0 1 0,0-1 0,1 1 0,-1-2-18,2 1 0,0-2 0,1 1 0,0-1 0,-1 0-28,4-1 0,0-1 0,1 0 0,-3 1 0,-3 1 16,8-4 0,-4 2 0,-2 1 0,-2 0 1,1 1-1,1-2 0,3 0 0,3-3-18,-5 3 0,4-2 1,1 0-1,0-1 1,-3 3-24,-5 1 1,-4 3 0,-2 0 0,1 0-1,5-3 1,7-3-61,1-1 0,7-4 1,1-1 218,-9 5 1,2-1-403,10-6 1,2-1-414,-8 2 784,18-9-4732,27-35 4891,16-6 0,3 0 1,1-11-1,-4 15 1,0 0-1</inkml:trace>
  <inkml:trace contextRef="#ctx0" brushRef="#br0" timeOffset="358659">12827 14139 11042,'54'-5'31,"-1"0"1,1 0 0,-17 4-1,0-1-426,5-3 0,9-3 1,-1 0-1,-6 2 395,0 2 0,-5 2-6,18-1-12,-22 2 0,-2 0 149,12 1-1486,-14 3 1148,-8 1-1555,-35 11 648,-11 0 1114,-23 7 0,24-12 0,2-1 0</inkml:trace>
  <inkml:trace contextRef="#ctx0" brushRef="#br0" timeOffset="358890">12107 14563 204,'-21'10'6138,"5"-1"-3417,16-9-2054,0 0-152,111 11-417,-60-10 0,4-1-709,1 3 0,6-1 0,-3-1 596,-10-3 0,-1-1 0,-3-1-44,13-4 0,-1 0-61,-16 1 1,0 0 0,1 0-5,-1 0 1,0-1 0,5-1-296,-3 0 1,5-1 0,2-1 0,-1 0 0,-2 2-201,0-1 0,-1 1 0,-1 1 0,1-1 53,7-3 0,3 1 0,-2-1 1,-5 3 565,14 0 0,-13 2 0,-18 4 0,-10 3 0</inkml:trace>
  <inkml:trace contextRef="#ctx0" brushRef="#br0" timeOffset="359079">12192 14838 14165,'-3'-3'-529,"1"1"554,2 2 695,80 10-649,-51-8 0,3-1-406,9 2 1,5 1-1,5-4 202,1-3 0,6-4 0,0-2 0,0 1-1499,-5-2 1,-1 0-1,2 0 1,2-2 1631,-6 2 0,4-2 0,1 1 0,0-1 0,-3 0 0,-6 2 0,9-4 0,-5 1 0,-4 0 0,8-3 0,0-1 0</inkml:trace>
  <inkml:trace contextRef="#ctx0" brushRef="#br0" timeOffset="369076">14224 5292 10281,'-43'-42'-140,"0"1"0,0 0 0,4 1 140,9 11 0,1-5-514,5 1 1,-2-6 0,0-3 0,3-1 681,2-9 1,3-3 0,1-1 0,-1 0-631,-2 3 0,-1 0 1,3 0-1,3-4 523,6 1 1,3-3 0,3-2-1,1 4 1,3 5-46,1 2 0,4 6 0,4-6-1,0 6 0,3-5 1,3-3-1,2-1 1,3 2-1,2 3-262,3 6 1,4 1 0,2 3 0,2-1 0,-1 1 0,0-1 234,-3-1 0,-1-1 1,0 0-1,2 1 1,2 1-1,3 2-6,4 3 1,3 0 0,4 1 0,0 2 0,1 2 0,-3 3 0,-4 2-188,4 0 1,-4 5-1,1 1 1,7 0 223,-1 2 1,6-1-1,3 0 1,3 0-1,1 2 1,-1 3 0,-3 2 7,-4 5 0,0 2 0,-1 3 0,1 0 1,-1 2-1,0-1 0,1-1-113,-1-1 0,1 0 0,0-1 1,0 0-1,0 2 0,-1 2 0,-1 2 127,5 3 0,0 1 0,-1 3 0,-1 1 0,-2 3 1,-3 3 59,-1 4 0,-3 2 1,-2 3-1,-1 4 0,0 5-79,-6-3 1,-1 4 0,-1 3 0,0 2-1,-1 3 1,-1 1 0,-2 1-1,-2 2 1,-1 4 0,-1 1 0,-1 2 0,-1 1-1,-1-1 1,-1 0 0,0-2-17,1 1 0,0 0 0,0-1 0,-2 0 0,-3 0 0,-2 2 0,-5 1 23,-5-2 1,-2 4-1,-4 1 1,-2 1-1,-3-1 1,0-3-1,-2-5 1,0-4 87,-3 6 1,-3-7 0,-2-2 0,-3 2-45,2-2 1,1 2 0,-4 0 0,-5 0 0,-8-3 220,0-10 1,-8 1 0,-5-2-1,-4 1 1,-2-2 0,0-1-1,2-1 1,3-2 0,6-2-265,-13 9 1,7-4 0,-2-2 0,-8 2-24,14-9 1,-5 3-1,-4 1 1,-3 1 0,-2 0-1,0-2 1,1-1-1,2-2 1,3-4 0,6-4 9,-19 1 1,7-7-1,0-4 1,-6-3-216,13 0 1,-4-3-1,-4-1 1,0-1 0,-1-1-1,1 0 1,3-1-1,4 1 53,-7-1 1,5 0 0,2-1-1,-1-2 1,-3-2-9,-2-1 0,-4-3 1,-1-1-1,1-2 1,5 0-1,8-1-291,-4-7 1,9-2 0,1-1-147,-1 0 0,1-3 0,0-6 590,12 2 0,-2-6 0,1-4 0,1 0 0,1 3 0,3 7 0,-2 1 0,3 5 0,-1-5 0,-1-13 0,1 0 0,-1 1 0,0-1 0</inkml:trace>
  <inkml:trace contextRef="#ctx0" brushRef="#br0" timeOffset="379163">24807 7197 8080,'-9'-7'0,"1"1"0,8 6 0</inkml:trace>
  <inkml:trace contextRef="#ctx0" brushRef="#br0" timeOffset="379466">24786 7176 11580,'3'4'790,"-2"0"2240,-1-4-2428,-119-39-3322,88 38 1,0 1 2763,-20-9 1,-9-4 0,7 8-24,13 13 0,1 5-480,-12 1 0,-7 1 0,4-1 375,2-2 0,1 1 218,-1 0 1,-3 1 0,3-3-684,2-1 0,5-2 18,13-3 1,1-1-1086,-11 1 0,3-2-372,9-7 1632,2-2 1,23-1-1,2 2 1</inkml:trace>
  <inkml:trace contextRef="#ctx0" brushRef="#br0" timeOffset="379679">24024 6985 10396,'11'4'2623,"-2"-2"-2082,-9-2 716,0 0-1622,-51 56 578,24-21-93,2-2 1,-4 5-1,5-3-71,8-8 0,3 0-44,-5 17 1,3-1-6,5 4-41,9-12 1,3-2-55,10 1 47,10 5-293,28-8 338,-3-11-71,-11-8 0,2-3-16,-5-4 1,1-2-30,4 0 0,3-2-315,1-2 0,3-1 0,-1-1-1700,8-1 0,0-1 1387,-6 0 1,1-1-1,-4 0-1222,-1-2 1,-3 0 1887,-2 0 1,-4 1 0,1-1 0,-9 2 0</inkml:trace>
  <inkml:trace contextRef="#ctx0" brushRef="#br0" timeOffset="380280">24384 10075 11941,'4'4'207,"-1"-1"328,-3-3-361,74-4-1075,-26 0 0,9-1 1182,-14 1 0,8 0 0,5 0 0,2 0 0,-2-1 0,-4 1-956,8-1 0,-3 0 0,0 0 0,5-1 676,-8 1 0,2 1 0,3-1 0,0-1 0,0 1 0,-1 0-11,0 0 1,-1 0 0,1 0-1,-1 0 1,-2 0 0,0 1-198,0-1 0,-2 0 0,0 0 0,0 1 1,3-2 195,-6 2 1,1-1-1,3 1 1,-1-1 0,0 0-1,-1 0 1,-4 1-286,6-1 1,-3 1 0,-1-1 0,-1 1-1,0 0 222,0 0 1,0 0 0,-1 0 0,2 0 0,1 0-287,1 0 0,2 1 1,1-1-1,1 0 1,-2 0-1,-4 1 34,10-1 0,-5 0 0,1 1 0,1-1 113,-5 1 0,3 0 1,0-1-1,-1 1 0,-4 0 213,13-1 0,-5 0 0,-6 0 0,-8 1 0,-5 0 0,2 0 0,0-1 0</inkml:trace>
  <inkml:trace contextRef="#ctx0" brushRef="#br0" timeOffset="380946">23855 3810 4835,'4'13'742,"42"-3"0,15-7-484,-25-3 0,3-2-160,14 1 1,9 0 0,-2-2 276,-16-1 0,-2-1 0,5-1-361,-1 0 1,4-2 0,3 0-1,0-1 1,-2 1-258,5 0 1,-3-1-1,2 0 1,3 0 228,-7 1 1,2 0-1,2-1 1,1 1-1,-1-1 1,-2 2-95,1-1 0,-3 0 0,1 1 0,0 0 1,5-1-141,-8 2 0,2 0 1,2-1-1,2 1 1,0 0-1,-1 0 1,-1 0-1,-2 0-69,5 0 1,-3 0 0,0 1 0,-1-1 0,3 1 0,3-1 316,-4 1 0,4 0 0,3-1 0,1 1 0,1 0 0,-2 0 0,-4 0 0,-4 1 0,-6 0 0,5 0 0,-8 0 0,-1 1 0,2 0 0,8 0 0,0-1 0,1 1 0,-1 0 0</inkml:trace>
  <inkml:trace contextRef="#ctx0" brushRef="#br0" timeOffset="388715">23199 3387 1633,'19'-3'2699,"-3"1"485,-16 2-1960,0 0 1308,5-22-2062,-17 16 389,4-18-864,-22 20-48,-1-1 3029,-12 2-3119,-12 0 108,22 6 0,-3 3 20,-6 4 0,-5 4 0,2 1-687,6 0 0,2 0 0,-3 3 702,-1 0 0,-2 2 0,0 1 0,1 1-824,-4 3 0,2 2 1,-3 2 823,4-1 1,-2 3-1,-3 2 1,1 0-1,2-1-422,-1 1 0,1-1 1,0 1-1,-5 5 437,12-9 0,-2 2 1,-3 2-1,0 1 1,-2 2-1,1 1 1,0 0-1,1 2-138,2-1 1,-1 2 0,1 2-1,-1 0 1,1 2 0,0-1 0,1-1-1,0 0 1,1-1 122,0 0 0,0-1 0,2-1 0,-1 0 0,1 0 0,0 0 0,0 2 0,0 1-51,1 1 1,-2 1 0,-1 2 0,1 0 0,0 1-1,2-1 1,1-1 0,3-2 0,3-2 49,-4 8 1,4-2-1,3-2 1,1 0-1,0 1-19,-1 1 0,2 0 0,0 0 0,1 0 0,1 1 6,1-1 0,1 0 0,0 0 0,1 0 0,1 0-1,2 0 0,-1-1 1,2 0-1,0 1 1,2-1 5,-3 9 0,2-1 0,1 2 0,1 5 6,5-9 0,1 4 0,0 4 0,2 1 1,0-1-1,1-3 0,1-4 21,0 0 0,1-4 0,1-1 0,1 0 0,0 5-3,0-3 0,0 4 0,0 2 0,1 0 1,2 0-1,1-2 0,3-4 41,4 7 1,4-4-1,2-1 1,0-2 0,-1-1-11,1 2 1,0-3 0,1 0 0,1 1-19,1 0 0,1 3 0,1 0 0,1-2 0,-1-3 129,0-3 0,-2-4 1,3 0-1,3 3-140,0-5 1,3 4 0,2 1-1,2 1 1,0-1 0,-1-2 0,-2-3 4,8 9 0,-2-5 1,1 0-1,3 4-6,-8-10 0,3 3 0,2 1 0,0 0 0,0-1 0,-1-4 0,-2-3-14,7 1 1,-2-4 0,-1-3 0,2 1-2,1 0 1,0 0-1,2-2 1,0 1-2,0-2 1,2 0 0,0-1 0,0-1-1,0 0 1,0-1 0,1-1 0,3 1-45,1-2 1,4 0 0,1 0-1,1 0 1,-1-2 16,0 0 1,1-1 0,0-1 0,-1 0 0,1-1-25,-2 1 0,1 0 0,0-1 0,-2 0 0,0-2-45,6 2 1,-2-2 0,-1 0 0,-2-1-432,6 1 1,-2-1 0,-5-1 132,5 1 0,-2-1-129,-14-3 0,1 0 1,-5-2-344,-7-1 1,-4-3 865,25-6 0,-28 3 0,-3-6 0</inkml:trace>
  <inkml:trace contextRef="#ctx0" brushRef="#br0" timeOffset="401770">15833 7070 9914,'-6'-8'683,"1"1"1330,5 7-1242,0 0-502,-13-4 271,10 3-173,-9-4-115,12 5-207,0-1 70,6 0-26,2 1 26,10 2-95,24 5 166,14 0 0,5-1-1063,-10 0 1,5-2 988,-4 0 1,7-2 0,2 1-1,-6-1-946,-5-1 0,-4-1 0,4 0 871,0 1 1,3-1 0,1 0 0,-2 0-21,2 0 1,-1 0 0,6 0-20,-8 0 1,6 0 0,3 0-1,2 0 1,-3-1 0,-4 1-469,3 0 1,-5 0 0,1 0 0,5 0 468,-5 0 0,5 0 0,2 0 0,0-1 0,-1 1 1,-4 0-10,-1 0 1,-2 0-1,-1 0 1,-2 0-1,-2 0-315,2 0 1,-3 0 0,0 0-1,3 0 312,-3 0 1,3 0 0,1 0 0,-2 0 0,-3-1 46,7 1 0,-4-1 0,3 1-128,-5-1 1,3-1 0,-1 1 0,-1-1-129,11 0 0,-2-1 0,-1 0 298,-2 1 1,0-1 0,-4 0-283,8-1 0,-8-1-441,-2 0 1473,-17 0-1551,-12 2-2439,-17-4 3164,-23-2 0,9 3 0,-10 0 0</inkml:trace>
  <inkml:trace contextRef="#ctx0" brushRef="#br0" timeOffset="410522">15981 6646 15148,'29'-15'1302,"-5"3"-1297,-8 7-5,-3 1-5,2 0 5,2 1 64,17-4-53,0-1 1,1-1-997,-6 1 0,1 1 983,11-5 1,0 0 2,-1-2 1,-2 0 219,-8 3 0,2-1-198,9-6 0,6-3 1,-3 1-31,3-2 0,-1-1-966,-9 4 0,1 0 0,-2 0 969,5-3 0,-4 2-27,-11 4 0,0 1-795,0-1 0,1-1 826,-1 1 0,1-2 359,-1 1 1,1-1-350,10-8 0,2-2 37,1-2 1,0 0-333,-1-1 0,0 1 315,-3 1 1,-2 0 82,1-1 1,-2 0-67,-8 8 1,1-2-44,5-6 0,2-4 0,-2 2 21,-1-2 0,-1 1-4,6-8 0,-1 0-21,-12 11 0,0 0 5,3-4 1,0 0-6,-5 6 0,0 0-23,7-9 1,2-2 15,2-4 0,0 0 479,-7 8 1,1 1-469,7-13 0,1 0 18,-8 13 1,-2 0 12,1 0 0,1-2-34,-3 3 1,2-2 0,-2 1-1,4-5 1,-2 0 1,7-11 0,0-1 13,-4 4 1,-1-1-159,-3 6 0,0-1 0,-1 1 142,5-10 0,1-2 12,-3 6 0,2-4 1,-4 7-793,-5 8 1,-1 2 779,6-11 0,1-3-197,0 0 1,1-2 175,-8 15 1,2 0-1,-1 0-233,9-18 0,0 0 273,-1 5 1,-2 2-19,-8 15 1,-1 3 346,-1-1 1,0 1-349,-2 1 0,1 0 1508,9-27-1543,-8 18 0,0-2 25,-1-9 1,-1 0 522,-1 8 1,-1 0-570,0-13 0,-3 4 51,-1 4-93,1-11 36,1 8-58,0 4 41,1 3 2818,-3 10-2865,-3 16 1184,-1 1-1243,-2 7-428,-1 0-997,-7 6 1491,1 1-914,-6 0 28,2 4 59,-3 1-205,-6 6 303,-16 8 0,19-10 0,-9 4 0</inkml:trace>
  <inkml:trace contextRef="#ctx0" brushRef="#br0" timeOffset="416790">16002 6689 6235,'4'1'3368,"-1"0"-750,-3-1-2055,8-4-202,-6 3 91,6-3 516,-7 4-531,0 0-70,1 0-37,-1 0 438,1 0-208,0 0 112,-2-1-26,2 1-2102,-1-1-428,-3-1-247,-1-1-975,-3-2 3106,-3-5 0,5 5 0,-2-2 0</inkml:trace>
  <inkml:trace contextRef="#ctx0" brushRef="#br0" timeOffset="420242">16023 6646 0,'-3'-6'569,"1"0"1853,2 6-644,0 0 284,0 4-1878,0-3 184,0 2-368,0-2 2374,0-1-2181,0 3-120,0-1 17,1 2-87,-1-1-9,0 1 325,1-1 2664,0-1-2297,0-2-560,0 0 420,0 0 168,2 0-468,-3 0 269,3 0-75,-3 0-70,2 0-228,0 0-108,0-1 44,1 1 4,1 0-24,3-1 66,14-3-49,11-4 20,1-2-16,15-7-71,-21 7 42,4-3 1,5-3-15,0-2 1,1-2-1490,1 1 0,-1 0 1471,3-3 0,-3 0-15,9-7-3,2-2 0,0-1-6,-8 6 1,7-5-1,-5 3-547,-9 7 1,-1-1 541,9-5 0,4-3 0,-7 6 8,4-2 3,-2 1-1068,-1 0 1,1 0 1050,-14 8 0,1 0 12,6-4 1,5-3-1,-4 3 491,-6 3 0,-1 2-486,10-7 0,-1 0 1,-7 6 1,-2 0 2,2 0 0,0-1-3,1 1 1,1-2-2,14-7 0,0 0 1,-11 6 1,1 0-1,1-1 1,4-3 0,-4 3-1,-3 2 1,-2 0-2,9-5 0,1-1-861,1 0 0,-1 0 856,-9 5 1,2-1-1,4-2 1,3-2-1,-3 2 117,-2 1 1,1 0-119,4-2 1,3-3-1,-2 3 5,-3 1 0,-2 1 395,14-8 1,-1 0-345,-14 9 1,-1 0-49,2 1 1,-1-1-3,0 1 0,1 0-2,13-7 1,5-3-282,-17 9 1,3-2 0,0 0 0,-2 1 281,0 1 0,-1 0 0,2-1-3,2-1 1,4-3-1,-2 1 1,-7 4 809,-4 3 1,-2 0-806,5-1 0,2-1 0,-4 1-35,-3 2 1,-1 2 36,10-6 0,-2 0 0,11-5 0,-2 1 1073,-6 3-1070,8-5-3,-16 9 58,9-7-27,-24 13 3045,2-2-3079,-13 9-103,-2-1 56,-4 4-1675,0 1 1341,-5 1-1157,-1 0-334,-7 0 1872,-18 0 0,16 0 0,-10 0 0</inkml:trace>
  <inkml:trace contextRef="#ctx0" brushRef="#br0" timeOffset="421125">18563 4381 11317,'-30'-20'512,"0"-1"1,-12-14-214,-2 9 1,-5-7-1402,14-1 0,-2-7 0,2-2 0,4 4 1102,5 6 0,4 3 0,-2-5-12,-6-8 1,-4-4 0,2-2 0,8 1-420,8-4 0,8 0 0,1 1 409,1 10 1,1 1 0,1-3-295,2-10 1,2-6 0,1 0 0,2 6-56,1 7 1,2 4-1,3-4-311,4-7 1,2-6 0,3 2 0,0 5 531,1 9 1,0 4 0,3-1-3,7-11 0,2-2 0,2 6 125,-5 14 0,0 4 0,2 1 27,1 1 0,2 0 0,1 3 21,0 0 0,1 3 1,5 1 226,11 1 1,7 2-1,3 3 1,-3 3-130,-9 5 1,-1 3 0,0 2 0,1 1-120,9-2 0,3 0 0,-2 3 0,-5 6 106,-2 8 1,-5 5 0,-6 5-130,-2 12 1,-8 6-6,-2 2 0,-7 10 4,-13-6 1,-4 9-1,-2 6 1,-3-1 0,-2-5 86,-3-5 1,-3-4 0,-1 1-1,0 3 22,1 4 0,1 6 0,-1 0 0,-3-3 0,-3-8 145,-9-1 1,-4-7 0,-3-4 272,-3-6 0,-2-3 0,0-4 283,-6 4 0,-2-3-610,-3-4 1,-5 0-1,4-5 507,6-6 0,0-4-701,0-2 1,-3-1-1,5-3-153,7-4 1,3-3-209,-7 0 1,3-5-437,1-12-473,10-4 1116,12-3-1827,5 0 1971,8-1 1,-2 15-1,3 0 1</inkml:trace>
  <inkml:trace contextRef="#ctx0" brushRef="#br0" timeOffset="421441">19071 3831 9603,'5'8'1885,"-1"-1"-1519,-2 34 1,-3 11-249,1-2-942,0-1 1,1 11 0,1-8 1054,-1-14 0,1-3-1372,1 14 0,0 1 1220,1-3 1,-1-1-80,-1-12 0,0 0 463,0 8 0,-1-2-427,-2 10-33,-2-7-11,-4 5-74,2-18-1122,-4 6 507,6-27 134,1 1 36,0-10 686,0-2-1867,-1-3 1708,-5-8 0,5 6 0,-2-3 0</inkml:trace>
  <inkml:trace contextRef="#ctx0" brushRef="#br0" timeOffset="421675">18881 4445 7167,'-12'-9'3237,"3"1"-2663,9 8 1123,0 0-31,46 118-1271,-29-82-427,0 5 0,2 8 0,-2-16 424,-6-23 1044,16-9-1330,4-21 1,4-6-1038,-5 6 1,2-2 760,-2-3 0,2-4 0,0-1-328,2-4 1,-1-2 0,0-1-2028,2-3 0,-2-2 1,1-1 2524,-7 5 0,1-1 0,-1 0 0,-3 4 0,9-13 0,-5 5 0,-15 14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05:16:49.94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6773 6974 9158,'-11'-8'1131,"1"1"-1012,-18-2 0,-7-2 606,-23-8-470,0-2 0,-1 0-2084,21 6 0,4 1 1948,-1-2 0,4 1 142,-10-9 295,4-2-402,2-1-154,3-3-37,11 8 1,-2-4-104,-5-14 0,0-2 99,4 8 1,0-2-609,-2-9 1,2 0 648,-1-9 42,1-3-163,13 29 1,0-3 332,-3-10 1,2-5 18,2-14 0,1-1-159,0 10 0,3 1 68,1-8 0,2 1-111,3 12 1,0 4-30,1 9 0,1-1 5,0-16 1,3-3 37,6 7 1,1 3 31,-1 5 1,1 2 57,4-2 0,2 5-133,11-1-6,5 0-56,7-2 13,-8 10 0,5-2 4,-4 4 1,3-1-1,-1 1 28,9-6 0,-1 1 16,9-4 0,-4 4-47,0 4 42,-1 4 4,0 3-52,0 2 353,3 1-261,3 2 0,3-1-36,-19 5 1,1 0 449,1 0 0,3-1 0,-1 0-455,11-1 0,-2 0-206,-12 3 1,0 0 211,11-2 0,-3 0 1479,12-1-1486,-16 4 0,-1 1-2,9 0-140,-15 2 1,-2 1 147,-3 2-2112,0 1 2104,-1 1 661,1 3-655,1 2-1091,0 1 0,1 0 1083,11 3-24,-10-2 0,1 1-100,18 7 51,-14-2-182,10 4-54,-18-3-624,19 18 796,-17-11 108,14 15-217,-12-3 254,-9-8 1080,-5-4 1,0 3-1020,-1 2 1,0 0-17,13 20-23,-15-20 1,-1 2 94,3 22-142,-7-10 89,-3 14 3167,-7-14-3172,-2-1 0,-2 3-165,-2 12 103,2-13 0,-2 1-1,-2-9 0,-1-3-1632,-3 18 1654,3-18 1,-1-1-19,-4 10 61,0-5 1,-1 1-26,-5 10 6,3-11 0,0-1 121,-5 3-119,0 1-7,-4-1 27,0-1 49,4-11 0,-1 1-70,-3 1 1,0-1-270,0 1 1,0-2 226,0-1 1,0-2 15,-1-2 0,1-1 159,-15 12-117,4-6 0,-3 0 8,-6 0 0,1-1-67,6-4 0,0-1 0,-9 3 0,3-3 0,-6-2 415,-5-3-359,-1-2-56,-4-3-100,15-5 0,-6-1 117,4-1 1,-3-2 0,1 1-18,-12 1 0,-1-1-297,3 0 1,-4-1-1,7 0 167,13 0 0,2 0-124,-11 1 1,1-1-618,-11-1 511,14-21 0,2-3 1,5 12-1,10-10 0,0-1 1</inkml:trace>
  <inkml:trace contextRef="#ctx0" brushRef="#br0" timeOffset="995">6818 3208 1420,'3'12'1030,"0"-2"2157,-3-10-2697,0 0 199,-8 75-463,3-43-122,0 14 0,-2 0 41,-2-15 906,-2 1-992,-2 3-59,-1-1 837,-5 19-922,9-19 0,1 1 76,-6 22-75,5 2 3282,9-34-3242,1-3 41,0-4-115,0 1-53,5-5 90,1-1 565,4-5-682,8-5-200,10-1 196,4-1-51,1-7 0,1-1 15,4-1-336,22-9 28,-33 8-28,-2 1 28,-4 1-241,-5 1 787,-4 0 0,-6 3 0,-3 0 0</inkml:trace>
  <inkml:trace contextRef="#ctx0" brushRef="#br0" timeOffset="1246">6372 3632 5183,'-1'-5'2408,"-1"1"979,2 4-3259,98-2-128,-51 0-144,-8 0 1,7 1-1,-3-1-269,-5-3 0,-3 1-441,21-4 854,-7-1 0,-2 0 0,-16 2 0,14-4 0</inkml:trace>
  <inkml:trace contextRef="#ctx0" brushRef="#br0" timeOffset="1985">8979 2451 5826,'5'11'-14,"-1"-2"-64,-4-9 78,0 0 0,0 0 0</inkml:trace>
  <inkml:trace contextRef="#ctx0" brushRef="#br0" timeOffset="2985">9247 2317 10830,'3'2'854,"0"-1"-311,-3-1-336,86-12-207,-49 6-264,16-1 0,0-1 216,-19 1-649,19-5 171,-22 4-210,12-4-1217,-23 1 530,-7 4 1423,0-5 0,-10 9 0,-1-2 0</inkml:trace>
  <inkml:trace contextRef="#ctx0" brushRef="#br0" timeOffset="3255">9536 2072 8209,'9'11'3088,"-2"-2"-2363,-7-9-579,0 0-143,-43 54 19,28-27 1,0 3 19,-9 10 0,-3 5 0,4-3-2164,5-3 1,3-1 2122,-2 4 0,1-3 8,2-4 507,1 4-561,5-14-128,1 6 10,15-19 155,2-2 8,12-6-45,2-4 34,5-4-205,3-3-139,3-7 3056,2-3-4059,-4-3 0,2-2 1358,-8 4 0,0 0 0,1-1 0,-2 2 0,0-3 0</inkml:trace>
  <inkml:trace contextRef="#ctx0" brushRef="#br0" timeOffset="3468">10049 2228 11826,'10'13'1855,"-1"-3"-1810,-9-10-99,0 0-750,62-6-893,-27 1 1033,3 0 1,-1 1-897,-9-1-584,-15 3 2144,-6 1 0,-3 1 0,-4 0 0</inkml:trace>
  <inkml:trace contextRef="#ctx0" brushRef="#br0" timeOffset="3619">9915 2495 9922,'7'11'1302,"-1"-3"-1302,-6-8 126,0 0-5063,79-22 3926,-36 8 305,11-3 1,0 0-2513,-8-1 3218,4-5 0,-26 13 0,-2-2 0</inkml:trace>
  <inkml:trace contextRef="#ctx0" brushRef="#br0" timeOffset="6485">11230 1560 6319,'13'11'3203,"-1"-2"-2310,-12-9 1067,0 0-901,-12 21-961,0-4-53,-12 20-4221,-11 6 4176,5-8-8,-11 14 733,11-15-1395,-8 13-724,5-4 209,4-3-1494,8-7 831,15-20 1848,1-3 0,5-7 0,0-3 0</inkml:trace>
  <inkml:trace contextRef="#ctx0" brushRef="#br0" timeOffset="6702">10985 1582 1907,'12'10'1627,"-3"-2"1159,-9-8-2789,0 0 56,32 56-53,-14-30 702,2 9 0,4 1-1192,-2-10 0,-1-4-129,6 7 714,15 14-95,-12-13 0,-17-18 0,6 6 0</inkml:trace>
  <inkml:trace contextRef="#ctx0" brushRef="#br0" timeOffset="7119">10851 1448 8942,'3'0'5201,"0"0"-4905,-3 0-1116,102-5-1169,-69 2 1,2 0 1279,7 0 1,4 1-1,-7-1 1,8-2-1,-32 3 1</inkml:trace>
  <inkml:trace contextRef="#ctx0" brushRef="#br0" timeOffset="8121">11542 1805 8934,'4'7'1632,"0"-2"-1486,-4-5-258,0 0-745,76-16-233,-44 10 1090,21-3 0,-2 0 0,-32 7 0,6 1 0</inkml:trace>
  <inkml:trace contextRef="#ctx0" brushRef="#br0" timeOffset="8778">11854 2161 9659,'8'3'837,"-2"-1"-601,-6-2-116,0 0-4229,48-57 4328,-28 30-427,13-16 0,0-4 228,-4-8-296,-14 27 1,-1-2 115,4-11 0,0 0 15,2-9 86,-6 16 0,-1 2-14,3-11-737,-4 13 1,-1 0 971,2-3 1659,4-9-1675,-13 32 0,-2 5 1358,-2 3-1314,0 1 468,-3 5-658,-1 4 93,-5 8-88,0 6 3387,-2 4-3403,1 4-34,1 3 0,2-1-100,4 23 108,0-23 1,4 13-9,3-29 9,4-2 27,-1-6-80,7-2-320,3-11 93,1-3-32,5-7-16,-5-4 126,3-3 157,0-2 25,1-1 53,-2 0 387,10-13-129,-13 17-37,3-7 65,-15 23 117,-3 2-346,-2 2 408,-7 19-390,2-3-46,-7 17-26,4-8-135,2 8 132,3-10-125,5 8 32,7-15-94,1-4-194,5-6-190,-1-4-162,3-5-278,2-2-427,-1-4 1441,3-3 0,-11 6 0,-1 0 0</inkml:trace>
  <inkml:trace contextRef="#ctx0" brushRef="#br0" timeOffset="9103">12656 1738 6703,'4'16'3911,"-1"-4"-3757,-3-12-176,0 0-79,-25 50-356,18-25-69,-11 35 288,31-44 232,3-9-139,8-8 16,-8-5 65,4-5-18,-7-2-116,9-17 200,-9 12 4,5-10 67,-11 12-101,-4 5-437,-5-5-4134,-13 6 4599,0 1 0,0 3 0,8 5 0</inkml:trace>
  <inkml:trace contextRef="#ctx0" brushRef="#br0" timeOffset="10453">12633 1782 5980,'12'1'1753,"-3"-1"-1288,-9 0 1579,0 0-1955,3 1-38,-2-1-261,4 1 210,-3-1 8,1 0 48,0 0 53,1-2-28,-1 2 45,0-1-641,-2 1 507,0 0-57,1 1-307,2 0-84,3 2-1882,5 3 2338,-4-3 0,1 1 0,-6-3 0</inkml:trace>
  <inkml:trace contextRef="#ctx0" brushRef="#br0" timeOffset="11790">12901 1225 6081,'5'6'3057,"-1"-2"-2519,-4-4 1492,0 0-1943,51-22-87,-26 10-28,7-2 0,2-2-899,12-8 308,-19 9-44,11-7-1062,-23 13 319,-6 4 1406,-3 1 0,-5 3 0,-1 1 0</inkml:trace>
  <inkml:trace contextRef="#ctx0" brushRef="#br0" timeOffset="11946">12923 1359 6126,'7'5'2192,"-1"0"-2066,-6-5-498,0 0-670,91-29-681,-53 15 1723,22-7 0,-4 1 0,-36 10 0,2-2 0</inkml:trace>
  <inkml:trace contextRef="#ctx0" brushRef="#br0" timeOffset="12271">13658 824 0,'10'8'3131,"-3"-3"-325,-7-5-2170,0 0-636,-64 30-1366,30-2 1339,-9 1 1,1 2 23,12 9 1070,6-1-1213,12-12 1,4-1-183,4-2 1915,3-2-3281,19 6-132,14-14 740,6 3 1086,11-21 0,-31 2 0,1-3 0</inkml:trace>
  <inkml:trace contextRef="#ctx0" brushRef="#br0" timeOffset="12357">13725 1047 5980,'1'5'1554,"0"-1"-1476,-1-4-1539,-73 12 610,46-3 1,-13-3 0,5 1 0,27-2-1</inkml:trace>
  <inkml:trace contextRef="#ctx0" brushRef="#br0" timeOffset="12554">13792 1136 9808,'12'7'649,"-2"-3"-915,-10-4-576,0 0 0,0 0 1</inkml:trace>
  <inkml:trace contextRef="#ctx0" brushRef="#br0" timeOffset="13056">14193 847 52,'3'9'2456,"-1"-2"-173,-2-7-2563,0 0 1315,1 6-1262,-1-4 556,0 5-738,0-6 8259,0 1-7850,1 0 177,-10 20-177,3-4-9,-9 17-36,4-8-19,-1 1 0,0 2-440,-1 0-350,2-1 854,-22 20 0,22-28 0,-14 11 0</inkml:trace>
  <inkml:trace contextRef="#ctx0" brushRef="#br0" timeOffset="13804">13480 1159 5809,'-9'-7'1160,"1"1"-964,8 6 1173,0 0-1123,26-14 45,-16 10-36,21-10-45,-22 12-182,15-3-64,-7 1-57,11-4-142,-5 2 171,-8 2-6,6 0 61,-10 4 46,-1-1 80,-5 1-117,-2 0 53,-1 4-55,0-2-4,1 5-78,1 3 81,-2-3-8,1 4-42,-3-4 53,1-1 73,-1 0-68,0-1 32,0 1 128,-7 6-92,2-5 16,-7 4-41,5-7-6,-7 1-34,3-2 121,-5 2 288,-2-2-42,-5-1-249,0 1 348,-1-2-536,-1 0 59,8-1-904,-5 0 907,2-9 0,11 7 0,-4-7 0</inkml:trace>
  <inkml:trace contextRef="#ctx0" brushRef="#br0" timeOffset="18216">10985 2384 8318,'3'9'3550,"0"-2"-3233,-3-7 607,0 0-526,4 2-165,1-1 2,12 2-182,-2-2-45,9-1 43,36-1-54,-13-3-1384,-6 2 0,2-1 1362,-11-2 0,0 1 25,5-1 0,1-1-1237,3 1 1,2-1 1280,2 0 1,2-1-27,1 1 1,6 0-398,-4 0 1,8-1 0,0 0 0,-4 1 368,-4 0 1,-3 1 0,4-1 9,5-1 0,6 0 0,-1 0 0,-6 1-6,8-1 0,-2 1-290,-7 1 1,1 0 0,-3 0 236,5 0 0,-1 0 11,-13 1 1,1 0 0,-2 1-71,10 0 0,-7 0 1006,6-1-802,9 0 94,-48 2 1925,-6 0-2105,-3 1 2342,-2-3-3703,-10-1 1102,-8 1-1665,-2-1 1981,-12 3 1,20 2-1,-4 0 1</inkml:trace>
  <inkml:trace contextRef="#ctx0" brushRef="#br0" timeOffset="19106">11586 2718 6008,'9'10'2892,"-2"-3"-1506,-7-7-548,0 0-693,-4-3 135,-2 2 48,-4-3 615,-18 6-637,6 1-42,-18 4-66,12 0 206,-14 7-304,11-4-270,-17 10-228,31-9 162,-4 2 138,19-7 62,7-2-29,2-1 20,9 1-27,2 0-152,28 4 123,-16-1 39,19 4-103,-24-3 22,5 7 87,-11-3 56,2 5 9,-10-2 209,-6 7-126,0-4 88,-11 6-108,0-12-7,-7 1 78,-19 4-68,-2-3-22,-7 2-53,6-5-3534,11-7 3091,4-2-237,2-1-3027,3-8 3707,8-9 0,0 5 0,8-2 0</inkml:trace>
  <inkml:trace contextRef="#ctx0" brushRef="#br0" timeOffset="19456">11965 2740 8161,'-2'-2'905,"1"-1"-1463,1 3 295,65-8-927,-36 3 1121,11-1 0,0-1 287,-8-1-176,-7 2 129,-5 0-252,-11 3-85,-11 3-144,-4 0-1222,-23 4 1532,10-1 0,-9 2 0,20-2 0</inkml:trace>
  <inkml:trace contextRef="#ctx0" brushRef="#br0" timeOffset="19773">11964 2740 7228,'-1'-2'1971,"0"-1"-1033,1 3-882,-47 84-1190,34-56 1165,-14 19 0,5-2 442,20-30-467,1 0 241,1-1-202,-2-2-11,0 8-28,0-9 637,-2 6-652,2-10-27,0 0-65,2-2 0,-1 0 37,1-2-45,0-1 117,6-1 29,1 0-29,6-1 0,1-3-8,1 0-8,2-2-42,1-1 44,20 0 6,-12 2-8,15-2-37,-19 2 42,0 0-154,-2 0-61,-1-1-1,-1 0-710,6-4-331,-10 0 36,3-1 1224,-13 3 0,-4 5 0,0-1 0</inkml:trace>
  <inkml:trace contextRef="#ctx0" brushRef="#br0" timeOffset="19956">11853 2896 10155,'45'-10'-900,"-1"-1"0,-4 2 1,-4 0-517,-9 1 1,-11 4 0,-6 1 0</inkml:trace>
  <inkml:trace contextRef="#ctx0" brushRef="#br0" timeOffset="21095">12299 3008 5832,'3'7'1050,"-1"-1"456,-2-6-467,0 0-1031,11-23 85,-5 12-12,8-20 48,-6 14-12,0-2-192,11-27 122,-1 4 62,4-10 267,-2 11-222,-11 22-73,3-1-90,-3 7-47,-2 7 56,1-1 90,-3 6-9,2 1 0,-2 0 3,1 1 79,4 15-113,-3 6-2,3 5-6,-6-2-42,0-6-6,-3-6-8,3 1 62,-2-11-3,1 0-37,0-4 65,2-3-65,2-3-8,3-5-50,17-20 41,-9 11-2,12-12 11,-15 19 84,-2 4 51,-2 2 55,-3 3-8,-2 2 137,-1 2 79,-1 10-281,1 1-44,1 20-67,-1-7 30,0 12-33,-1-8-9,2 13-447,-2-1-155,1 0-1310,-1-2 448,-1-19 1470,1 2 0,-3-14 0,0-1 0</inkml:trace>
  <inkml:trace contextRef="#ctx0" brushRef="#br0" timeOffset="30667">13190 17334 7797,'-6'-5'2473,"2"1"-1502,4 4-307,0 0-40,-67 8 199,15-9-2841,8 4 1,-1-2 2244,-6-11 50,19-2 529,2-3 1,-4-4-897,-8-7 1,-2-5-34,2-4 1,-2-4 0,2 1-223,9 7 1,1 1 0,1-4 265,-7-15 1,1-6 0,5 5-927,8 4 0,3 2 1002,3 4 0,-1-2 0,3 0-9,1-2 0,3-1 0,1-1 145,0-3 0,2 0 1,0 0-148,-1 0 0,1-1 0,2 1 14,1 3 0,1 0 0,1 2 28,1-3 0,1 2-736,0 0 0,1 0 709,0 3 1,1-3 81,2-1 0,3-4 0,2 0-147,4 1 1,3-1 0,0 1 63,-2-1 0,0 1 0,4 0 180,8-4 0,4 1 0,-1 7-180,-3 9 0,2 3-35,7-10 0,4-1 353,2 5 0,6 0-291,-5 8 0,5 0 0,-2 0 260,-6 5 0,-2 1 1,3 0-259,6-2 1,2 0 0,-4 4 19,-2 5 0,-3 2-27,3-1 1,1 2-23,-1 0 0,2 1 123,-4 3 0,3-1 0,3 1-147,14 0 1,4 1 0,-2 0 21,-9 1 0,-2 1 0,2 0-308,8 1 1,2 2 0,-5 1 307,-7 2 1,-3 1-1,-1 1 1,4 2-119,5 3 0,5 4 0,1 2 112,0 4 1,0 2 0,1 2-6,-1-3 1,0 1 0,0 3-34,-12 1 0,0 2 1,-3 1-1,-5-2 46,2 4 0,-4 1 15,12 8 1,0 3-11,-3 2 1,-2 5 17,-10-2 1,-1 4-1,0-2-11,-6-7 0,0-2 1,-2 2-12,2 8 0,-2 2 0,-4-4 17,-8-5 0,-3-3-14,0 2 0,-2 1 343,-1-2 1,-1 3-340,-1 16 1,0 2 13,-3-13 1,-1 0-23,1 13 0,-2 1 0,0-18 0,-2-2 256,1 0 0,-2 2-239,-4 13 0,0 0-13,-1-13 0,-1-1-4,-2 9 0,-4 2 53,-3-13 1,-3 2-1,-2-3 0,-12 14 0,-2-2 58,8-10 0,-2 2 1,0-3-82,-13 6 1,0-3-28,8-11 0,0-2 23,-2 2 1,0-1-1,0-1 1,-3 1-25,-7 4 0,-6 4 0,3-4 3,1 0 1,-1-2-3,0 2-1,-4 2 1,5-5 15,6-6 1,3-3-19,-2 0 0,-1 0 26,0-1 1,-1-2-10,-1-1 0,-1 0-34,1-2 0,-5-1-91,6-4 0,-5-1 1,-2 0-1,2-1-15,-10-1 1,1-2 0,-2 1-350,7-1 1,-1 1-1,0-2 1,2-1 432,-2-3 1,2-2 0,1-2-70,0-2 0,1-3 0,1 0 680,-6-2 1,-1-4-813,6-1 0,-6-4 1,0-2-1,6 1-454,3-2 1,4 0 0,-1-1-392,-6-3 1,-2 0 0,4-1 1084,9 3 0,3-1 0,6 5 0,-2-2 0,-4-2 0</inkml:trace>
  <inkml:trace contextRef="#ctx0" brushRef="#br0" timeOffset="32078">15619 10628 3994,'6'10'457,"-2"-2"2520,-4-8-1927,0 0 1093,-49 63-1935,29-27-253,-7 1 0,3 0 384,18-5-529,12-18-91,5 2 2382,19-8-2571,27-16 470,-11-1-160,-15-2 1,-4-3 196,0-10 80,-6-2 9,-4 0 300,-5-12-280,-5 10 50,-3-15-78,-3 20-113,-5-4 130,-3 12-71,-4 2-64,-4 3-398,-10 1 135,5 4-359,-8 2-576,7 3-743,1 3-1074,3 1 3015,1 4 0,9-3 0,2 0 0</inkml:trace>
  <inkml:trace contextRef="#ctx0" brushRef="#br0" timeOffset="32211">15931 10762 11286,'16'17'944,"-3"-4"-944,-13-13-1350,0 0 0,0 0 1</inkml:trace>
  <inkml:trace contextRef="#ctx0" brushRef="#br0" timeOffset="32529">16132 10472 12868,'5'9'1594,"-1"-2"-1407,-4-7-1301,0 0 203,71 0 746,-41-1 137,18 1 0,-2-1 28,-22 0 272,1 0 983,-26 38-1202,-3-11-49,-9 13 1,-2 2-8,-5 6-91,3-7 0,-1 1-566,4-5 1,0-2-1769,-9 22 1126,5-6 1302,13-35 0,3-7 0,1-3 0</inkml:trace>
  <inkml:trace contextRef="#ctx0" brushRef="#br0" timeOffset="32814">16800 10494 13703,'11'6'1106,"-2"-2"-580,-9-4-313,0 0-174,-53 87-50,33-50-153,-11 15 0,3 0 111,15-21 60,4-4-131,3-5-46,4-5 10,1-4-11,2-5 0,12-1-58,26-5 58,-3-4-153,0-3 1,-1-2-145,6-5-976,-1-1 1,-1-5 1443,8-25 0,-1 15 0,-27-4 0</inkml:trace>
  <inkml:trace contextRef="#ctx0" brushRef="#br0" timeOffset="32961">16978 10583 5935,'-9'-2'5530,"1"0"-4903,8 2 1558,-58 87-1936,31-46-221,4-7 0,-3 7 0,2-4-63,5-6 0,3-3-323,-8 15-1149,6-6 0,3-3 1507,3-2 0,1 2 0,10-27 0</inkml:trace>
  <inkml:trace contextRef="#ctx0" brushRef="#br0" timeOffset="33228">17156 10672 12546,'9'3'126,"-3"-2"-258,-6-1-394,68-17 218,-32 10 125,9-4 1,1 1 283,7 3 190,-17 3 213,2 2 1980,-20 24-2117,-11-3-216,-8 22-3411,-20 11 3260,2-10-464,-4 1 1,-2 1-1607,-7 8 1175,12-20 1,2-2-3461,-4 0 4355,9-16 0,8-8 0,0-3 0</inkml:trace>
  <inkml:trace contextRef="#ctx0" brushRef="#br0" timeOffset="33882">18560 10606 12025,'11'2'2140,"-2"0"-2132,-9-2 74,0 0-1351,164-22-202,-133 19 0,1-1 498,14-2 1,11-1 0,-2 1 0,-14 1 972,-3 3 0,-6 0 0,-25 2 0</inkml:trace>
  <inkml:trace contextRef="#ctx0" brushRef="#br0" timeOffset="34060">18694 10806 13114,'0'6'382,"0"-1"-553,27-1 0,15-3-1894,-5-5 1,2-1 1322,17 4 0,4-3 742,5-9 0,-8-2 0,-11 4 0,10-6 0</inkml:trace>
  <inkml:trace contextRef="#ctx0" brushRef="#br0" timeOffset="34761">20499 9648 2947,'1'7'1523,"1"-1"1360,-2-6 427,0 0-1751,-93-16-1371,53 17-57,-23-5 1,3 5-302,27 12-368,0 14-1490,48 2 3342,1-2-1885,13-7 0,5-4-40,7 2 219,15 4 216,-9 3 341,-10 3-2553,-5 0 2816,-18-3 119,-14-8 106,-9-3 2,-6-1 1185,-44 7-1563,22-11 1,-2 0-281,2 0 0,-1 0-388,-3-3 1,5-1-819,10-2-457,0-3 1666,18-13 0,4 9 0,3-10 0</inkml:trace>
  <inkml:trace contextRef="#ctx0" brushRef="#br0" timeOffset="34948">21100 9447 10838,'11'19'2276,"-2"-3"-2166,-9-16 78,-41 66-129,24-34 0,1 3-164,-6 12 0,-3 7 0,3-5-930,5-3 0,3-3 737,0 4 0,4-3-1231,5-1 579,2-18 950,2-1 0,1-19 0,0-3 0</inkml:trace>
  <inkml:trace contextRef="#ctx0" brushRef="#br0" timeOffset="35166">20944 9670 8419,'6'-10'3802,"-1"2"-3259,-5 8 519,0 0-1056,66-29 0,-32 22 24,17-8 1,1 4 50,-12 19 148,-10 2 1,-2 8 292,-9 25 1,-7 5-685,-1-16 0,-5 1 207,-8 9 0,-6 5 0,-4-7-45,-4-12 0,-4-2-62,-6 8 0,-6 0-1668,-6-4 1,-7 0-1,2-3 1480,-4 1 0,0-2 1,8-3-1,0 2 0,4-6 1,-12 1-1</inkml:trace>
  <inkml:trace contextRef="#ctx0" brushRef="#br0" timeOffset="35413">19875 10628 11507,'9'11'2213,"-1"-3"-1827,-8-8 213,0 0 45,58-3-420,-2-5 0,10-1-188,-9 3 1,7 0-1,3-1 1,-4 1-799,-9 0 0,-3 0 0,1 0 0,3 0 744,5 1 1,4 1 0,1 0 0,-2 0 0,-8 1-659,-1 1 0,-6 1 0,2 0 538,-3 0 0,3 1 0,-1 0 0,-4 0-323,13 0 1,-2 3-2265,-7 1 0,3 1 0,-7 1 2725,-13 0 0,-2 1 0,19 0 0,-16 2 0,-36-3 0</inkml:trace>
  <inkml:trace contextRef="#ctx0" brushRef="#br0" timeOffset="35847">20053 11229 6179,'-20'58'927,"11"-17"-452,-7 14 1,1 4-476,10-25 0,2 0-16,-1 12 0,2 7 0,0-4 166,2 5 0,1-2-92,0 3 1,1-3-58,0-15 1,2-9 1080,1-17-1135,2-4 816,15-44-782,-8 9 1,2-2 15,2-8 1,1-2 332,0-2 0,-1-1-197,4-6 0,-2 1 7,-3 11 0,0-1 40,1-1 1,3-5-1,1 1-42,0 2 0,2 1 1,-1 0-587,6-10 0,1 2 449,5-6 1,-1 7 59,7 3 93,2 6 57,-7 17 0,7 0 1,-1 2 26,7 1 0,1 3-200,-5-1 0,3 0 0,-4 4-38,2 5 0,-2 4-4,1 2 0,-2 0-40,-10 2 1,2 1-129,9 2 0,4 0 1,-5 0-78,-10 1 0,-1 0-82,17 2 1,-3 1-426,-11 0-354,-9-1-1916,-10 3 1741,-8-4 1285,-16 7 0,6-9 0,-9 2 0</inkml:trace>
  <inkml:trace contextRef="#ctx0" brushRef="#br0" timeOffset="36161">20944 11319 11605,'-4'-3'1215,"1"1"-1162,-25 27 1,-11 19-2582,2 5 1,-1 2 2527,6-13 0,-1 0 0,2 1-21,3 0 1,3-1-1,4-4-171,-6 15 186,7-6 934,3-3-919,9-17 89,2-3-287,24-40 189,2-1-104,11-13 1,5-3 1351,-9 11 0,1 1-1281,11-10 1,5-1-154,6 1 0,1 2 214,-12 9 0,2 1 122,0 2 1,5 0 0,-5 4-40,-8 5 0,-1 3 190,11-1 0,-4 4 351,-10 11 723,-10 47-1269,-34-4 1,-9 4-107,9-5 0,-3 1-722,-5-5 0,-5 2 0,3-7-580,-11 12 890,7-15 1,2-5-1,9-9 1,-5 0-1</inkml:trace>
  <inkml:trace contextRef="#ctx0" brushRef="#br0" timeOffset="37518">23039 9514 9038,'13'2'3547,"-2"0"-2636,-11-2 1813,0 0-2679,0 2-42,-4 4 5,-5 8 45,-8 8-33,-2 3 0,-1 2-20,-12 19-1724,4-5 0,1 0 1670,-1 4-38,11-12 0,3-1-157,5-3 69,2 2-2309,14-14 2452,4-7 104,27-3-294,7-14 1,3-4 69,-15 5 0,1-2 604,26-11 1,-4-3-980,-15 0-2206,9-9 325,-20 1 1100,-12 6 1917,-3-7-604,-14 0 0,0 16 0,-3-4 0</inkml:trace>
  <inkml:trace contextRef="#ctx0" brushRef="#br0" timeOffset="37679">23217 9558 6098,'-6'-1'5619,"1"-1"-3964,5 2 507,-80 124-4277,50-72 2098,7-14 1,-5 10 0,0-1 0,8-9 576,-1 12-1042,7-10 1,0-1-1012,2 0 499,0 7-3081,6-18 782,4-12 3293,0-2 0,2-11 0,0-3 0</inkml:trace>
  <inkml:trace contextRef="#ctx0" brushRef="#br0" timeOffset="37812">23172 10138 13642,'3'12'1122,"0"-2"-1178,-3-10-90,0 0 1,0 0-1</inkml:trace>
  <inkml:trace contextRef="#ctx0" brushRef="#br0" timeOffset="38148">23685 9603 4862,'1'9'1366,"0"-3"877,-1-6-2288,0 0-330,54 8 285,-29-6 611,9 2 1,0 0-519,-11-4 5,-2 1 581,-4 1 679,-3 17-726,-13-1-164,-6 20-98,-16-2 188,-4 8-272,-6 5-287,-1 2 109,11-17 1,-4 5 0,4-3-54,3-8 0,1 1-130,-12 20 0,1-3-1278,11-14 40,6-13 1403,2-1 0,8-14 0,0-3 0</inkml:trace>
  <inkml:trace contextRef="#ctx0" brushRef="#br0" timeOffset="38613">24487 9870 12095,'4'4'1689,"-1"-1"-1230,30-52 306,-14 9-763,1 6 1,-2-3 179,-7-21-640,-12 25 458,-9-8 0,-7 18 37,-10 4 24,-4 6 65,-4 6-179,-10 13 0,0 5-20,2 3-11,-1 8 0,7 5 48,25 4 26,5 9 0,4 3 10,5 5-337,1-8 1,1 0 339,7 8-3,1 0 19,-5-13 1,-1-1-11,2 17 187,-5-7 0,-5-1 168,-26 3-364,4-1-328,-31-29 160,27-22 64,-14-15-27,34-10 1,5-4 265,-1-11 44,16 4 0,6 4-64,13 9-93,-2 6 1,5 1-197,10 1 0,0 2-1091,-8 3 1,0 1 991,9-1 0,0 3-2007,17 5 771,-19 5-1405,5 1 2263,-29 6 0,-9-3 0,-6 3 0</inkml:trace>
  <inkml:trace contextRef="#ctx0" brushRef="#br0" timeOffset="38868">22147 10695 12092,'0'9'1038,"34"-3"0,14-4-774,-18-1 1,6-1-1087,7 0 0,11 0 1,7 0-1,3 0 1,-2 1 890,-5 1 0,1-1 0,2 2 0,0-1 0,0 0 0,-1 0-261,-1-1 1,0 1-1,0-1 1,0 0-1,0 1 1,1 0 170,5 1 0,1 0 1,1 0-1,-2 0 1,-3 1-1,-4-1-77,-2 0 1,-4 1 0,-3-1-1,1 0-20,-1 0 1,-1 0-1,1 0 1,3 0-787,6 0 1,4 1 0,2-1 0,-3 0 0,-5 0 234,4-1 0,-5 1 0,4-1 669,-5 0 0,6 0 0,1 0 0,-6-1 0,-11 0 0,17 0 0,-26-1 0,1 0 0</inkml:trace>
  <inkml:trace contextRef="#ctx0" brushRef="#br0" timeOffset="39612">22972 11608 12202,'9'6'1319,"-2"-1"-868,-7-5 5,-5 51-383,0-16-534,1 4 0,0 2 461,-1 11 219,1 2-240,2-11 0,2 2 84,-1-12 0,1-1-23,-1 3 1,2-3-7,0-5-65,0-27-221,3-13 50,7-18 1,2-5 83,5-14 114,0 4 0,1 0 4,6-6 0,2-3 55,-6 15 0,2 0-1214,-5 9 0,0 0 1307,6-8 1,1 1 55,12-10-1215,1 6 1198,1 4 84,-9 15 1,1 1-112,20-9-21,-11 13 0,6 0 0,3 2 58,4 4 0,4 4 0,-1-1-113,-2-1 0,-1 0 0,4 2-55,-1 3 1,5 2-1,-2 0 1,-7 2-30,7 2 0,-1 1-54,-4 0 1,7 1 0,1 1 0,-5 0-321,-1 2 1,-4-1 0,1 1 221,2 0 1,0 1 0,-4-1-152,1 1 1,-10-2-344,-22 0 569,-10-3-3261,-36-1 3338,-24 1 0,10-2 0,-3 2 0</inkml:trace>
  <inkml:trace contextRef="#ctx0" brushRef="#br0" timeOffset="39913">23573 11653 10788,'-1'-3'1406,"-21"26"0,-7 13-1199,5-7-974,-13 17 0,-2 1 804,11-13 492,-7 8-364,9 0-218,16-22 326,4 8-152,33-24-49,2-2-83,16-3 0,13-2 0,-5-1-1653,-14 1 0,1 0 1523,13-2 0,7 0 0,-9 0-419,10-6 375,-6 1-733,-9-1 918,-3-19 0,-22 19 0,-2-13 0</inkml:trace>
  <inkml:trace contextRef="#ctx0" brushRef="#br0" timeOffset="40063">23796 11742 7394,'-15'-1'5407,"3"1"-4354,-20 33 0,-1 12-1000,3-3-540,5-9 0,-5 5 0,4-2 228,5 0 0,4-2-432,-10 17-2156,9-14 0,2-2 918,3-3-1190,2 0 3119,8-23 0,3-5 0,0-4 0</inkml:trace>
  <inkml:trace contextRef="#ctx0" brushRef="#br0" timeOffset="40213">24219 11764 13338,'2'6'786,"-22"17"0,-12 9-621,-1 5 0,-3 4-542,6-9 0,-2 2 1,0 4-131,0 4 0,0 5 0,0 0 0,5-6-1610,-1 5 1,3-2 955,1-1 1,-2 3 0,6-7 1160,-1 8 0,12-25 0,2-5 0</inkml:trace>
  <inkml:trace contextRef="#ctx0" brushRef="#br0" timeOffset="41313">22303 12589 10536,'-35'-15'1310,"-1"0"0,-19-16-1260,4 5 1,-5-5-1875,14-1 0,0-3 0,2 0 1890,7 6 0,3 1 1,-3-5 20,-5-8 1,-3-6-1,0-2 1,7 4-232,6 5 1,4 1 0,1-5 143,0-10 0,-1-7 0,3-2 0,4 5 1,5 5 0,5 3 0,2-4 55,1 3 1,1-4 0,3 0-1,4-2-15,4 8 0,3-1 0,2 0 0,1 0 0,1 2-12,0-2 0,2 3 1,1-1-1,1-2-28,0 1 1,0-1 0,2-2 0,4-2 0,6-3-62,-2 12 1,4-4 0,5-2-1,2-2 1,2-1 0,1 1 0,0 0-1,-2 3 1,-2 3 0,-4 4 76,2-2 1,-3 5 0,-2 2 0,0 0-1,4-1 1,5-5-88,-5 6 0,3-4 0,5-3 0,1-2 0,2-1 1,2 0-1,-1 0 0,0 2 0,-1 3 0,-3 3 1,-2 5-1,-4 5 158,20-10 1,-7 10 0,1 5 0,7-3-30,-7 5 1,5-1 0,3 0-1,2 1 1,0 1 0,-4 2 0,-3 2-34,-1 3 1,-4 2 0,-1 2 0,1 1 0,3-1-64,3 1 0,2-1 0,2 1 0,0 1 0,-2 1 0,-2 1 37,-3 2 0,-1 2 0,-2 0 0,0 2 0,0-1-1,3 1 0,0 1 0,0 0 0,0 1 0,0 1-10,1 0 0,0 1 1,0 1-1,0 1 0,0 0-11,0 1 1,1 0 0,-1 2 0,0 0 0,0 1-42,1 1 1,-1 1 0,0 1 0,-1 1 0,1 1 103,-2-1 0,-1 1 0,1 1 0,0 2 0,1 2-102,1 1 0,2 2 1,0 1-1,1 3 0,-1 5 1,-1 4 58,-12-3 0,0 5 1,-1 4-1,1 2 1,-2 1-1,0 1 1,-1-1-1,-1-2 1,-1-2 2,8 6 1,0-3 0,-2-2 0,-2 2 0,-3 4 0,-2 5 4,-9-3 1,1 5-1,-2 3 1,-1 4-1,-3 0 1,-2-1 0,-4-2-1,-4-4 1,-5-5-10,-5 11 1,-8-6 0,-7-1 0,-5 7 13,4-13 1,-4 3-1,-3 4 1,-2 3-1,-2 0 1,-2 0 0,-1 0-1,-1-2 1,1-3 150,-2-4 0,-1 0 1,-2-1-1,0-2 1,-2 1-1,0-1 1,0-1-1,0 2 0,1-1-200,0 1 0,1 0 1,0 1-1,-1-1 1,1 1-1,-2-2 1,0 1-1,-2-2 1,-2-1 62,-4 3 0,-3 0 0,-2 0 0,-1-1 1,0 0-1,0-3 0,1-3 0,2-2 0,3-5 109,-6 3 0,4-7 0,0-2 0,-1-1 0,-3 1-82,-1 1 1,-3 0 0,-2 1 0,-1-1-1,-1-2 1,0-2 73,3-4 1,-2-3 0,-1 0 0,0-1 0,0-2 0,1 0 0,2 0-72,-8 2 0,3-1 1,0-1-1,-2 0 1,-6 0-39,14-4 0,-4 1 1,-3-1-1,-2 1 1,0-1-1,0 0 1,2-1-1,3 0 1,4-2-19,-11 1 0,6-1 1,2-1-1,-2-1 1,-5 0-81,8-1 1,-4-1 0,-2 1 0,-2-1 0,1 0 0,1-1 0,4 0 0,4-2-29,-14 0 1,8-1-1,-1-2 1,-6-3-293,13 0 0,-3-2 0,-4 0 1,-1-2-1,0-2 0,1-1 0,3-3 1,3-1 400,-3-7 0,3-5 0,2-2 0,2-1 0,-1 1 0,0 4 0,-6 2 0,-2 3 0,2 1 0,2-2 0,6-2 0,8-10 0,0 0 0,0 0 0,0 0 0</inkml:trace>
  <inkml:trace contextRef="#ctx0" brushRef="#br0" timeOffset="42013">27316 10583 11815,'6'10'2132,"-1"-2"-1707,24-6 1,8-4-365,1 2-1152,20 1 1,3-2 939,-1 1-91,-22-1 1,2 0 241,5 0 0,-4-1 0,-4 0 0,18 1 0</inkml:trace>
  <inkml:trace contextRef="#ctx0" brushRef="#br0" timeOffset="42165">27227 10984 14467,'1'4'1666,"0"0"-2128,-1-4-294,91-3-4671,-33-5 4815,-14 4 1,5 0-1,-3-2-420,-3-4 1,-2-2 1049,15-6 0,-2 1 0,-1 0 1,-23 6-1,1 0 0</inkml:trace>
  <inkml:trace contextRef="#ctx0" brushRef="#br0" timeOffset="42648">28698 10606 6481,'6'2'5765,"-1"-1"-3073,-5-1-2477,-59 24 96,29-7-2232,-15 8 0,0 2 1963,13 3-42,-5 10 368,18-5-581,10-10-501,8 9 140,38-18 647,22-20 123,0-6-40,-29-4 1,-3-4 504,-3-20-403,-9 8 41,-3-25-430,-10 28-197,-3-10 2927,-3 21-3531,-5 3-2500,-11 0 397,3 5 2187,-11 2 0,18 5 0,-3 1 0</inkml:trace>
  <inkml:trace contextRef="#ctx0" brushRef="#br0" timeOffset="42764">28653 10918 12146,'10'9'1538,"-3"-1"-1709,-7-8-1085,0 0 1,0 0-1</inkml:trace>
  <inkml:trace contextRef="#ctx0" brushRef="#br0" timeOffset="43065">29388 10383 15075,'61'5'5,"-1"0"1,-23-2 0,-1 0-26,11 2 1,-7 0-49,-17 1 354,-2 19-197,-28 4 1,-7 2-90,-5 25-784,-10-4 1,-4-2 577,14-22 0,0-1-1807,-11 15 1,0 0 675,10-15 0,2-2-730,-17 23 1751,12-19 1,16-21-1,3-3 1</inkml:trace>
  <inkml:trace contextRef="#ctx0" brushRef="#br0" timeOffset="43320">30168 10427 13072,'11'5'3201,"-2"-1"-2954,-9-4-317,-65 56-5660,41-28 5703,-14 7 0,2 1-34,22-8 1408,2-4-1675,6 12 116,9-14 167,6 3 843,10-16-978,22-5-414,-4-7 1,5-4-1418,12-8 1,2-2-228,-9 4 1,-2-2 2237,1-8 0,-9 1 0,-18 10 0,-4-2 0</inkml:trace>
  <inkml:trace contextRef="#ctx0" brushRef="#br0" timeOffset="43483">30257 10494 12084,'-6'-12'2865,"2"2"-2522,-22 35 0,-6 20-175,7-5 0,-1 5-973,-2 2 1,-3 5 0,4-4-2111,2 3 1,4-3 1335,8-8 0,3-5 1780,3-8 1,4-15 0,0-3 0</inkml:trace>
  <inkml:trace contextRef="#ctx0" brushRef="#br0" timeOffset="43732">30391 10606 11973,'49'-16'711,"-1"0"1,3 5-1126,-11-1 0,6-4 1,-5 5 340,15 5 158,-23 3 1,1 3 183,26 8 223,-16 0 390,-16 12 431,-37 17-1100,-7-1-178,-6 3 0,-5 4-348,1-8 1,-1 1-1,-1 0-904,0 1 0,0 0 1,-1 0 292,2-2 1,-1 0 0,1-2 923,-8 9 0,6-8 0,7-8 0,-4 2 0</inkml:trace>
  <inkml:trace contextRef="#ctx0" brushRef="#br0" timeOffset="44064">30926 11541 4912,'6'9'1729,"-1"-1"-436,-35 3 0,-14-1-425,-10 2-644,16-2 0,-6 1 0,2-2 342,-5 1 1,1-2-410,-4 0 0,-7 1 11,14-2 0,-6 1 0,-4 0 0,-4 0 0,-2-1-164,6-1 0,-3 0 0,-3 0 0,-3 0 1,0-1-1,1 1 0,0-1 0,3 1-204,-1 0 1,1-1 0,1 1-1,1-1 1,-1 1 0,-2-1-1,-1 0 134,4-1 0,-2 0 1,-2 0-1,-1 0 1,1 0-1,0-1 1,3 0-1,2 0 1,5-1 129,-9-1 0,5 0 1,3-1-1,1 0 0,-3 0-343,1 0 0,0-1 0,-1 1 1,-2-2-1,-4 0 213,2 0 0,-6-1 0,-4-1 0,-2 0 0,1-1 0,2 1 0,6 0 0,6 1 0,-3 0 0,8 0 0,1 1 0,-6-2 0,-4 0 0,0-1 0,-1 0 0,1 1 0,-1-1 0,1 0 0</inkml:trace>
  <inkml:trace contextRef="#ctx0" brushRef="#br0" timeOffset="51851">25578 8934 5826,'-2'-7'0,"0"1"0</inkml:trace>
  <inkml:trace contextRef="#ctx0" brushRef="#br0" timeOffset="54851">13502 2986 364,'10'3'658,"-3"-1"1845,-7-2 1045,0 0-1273,3-14-1849,-2 10 541,2-11-382,-3 15 2055,0 0-2363,-4 0 6,-12 2-330,0 1 47,-12 4 0,-6 12-31,7-2 28,-9 8-70,14-5-322,-1 12 180,12-12-45,0 8-276,22-15 231,1-5-395,26 0-325,20-20 1005,-11 1 20,7-12 348,-29-3-105,-11 6 4,-2-5 52,-10 8 544,-8-5-745,1 9-98,-6-3-59,2 13-142,1 1-161,1 2-282,2 0-445,2 0 241,-2 7 0,3-5 0,-1 5 0</inkml:trace>
  <inkml:trace contextRef="#ctx0" brushRef="#br0" timeOffset="54984">13792 3164 10709,'7'6'1000,"-1"0"-1300,-6-6-4359,0 0 4659,29-14 0,-22 11 0,23-10 0</inkml:trace>
  <inkml:trace contextRef="#ctx0" brushRef="#br0" timeOffset="55258">13993 2874 11443,'3'3'1520,"0"0"-2189,-3-3 288,77-30 255,-32 15 148,6-4 1,-2 2-20,-14 9 61,-14 4 135,-15 4-45,-3 0 207,-2 9 3,-2 12-355,-3 5 41,-2 10-50,-2-5-101,-7 17-190,3-13-605,-7 18-2402,3-16 1419,5-8 1879,1-10 0,9-16 0,1-3 0</inkml:trace>
  <inkml:trace contextRef="#ctx0" brushRef="#br0" timeOffset="55817">14594 2696 11465,'7'9'1288,"-1"-2"-1125,-6-7 282,0 0-262,0-3-130,0 3 288,0-3-19,-3 5-78,-1 1-87,-17 18-121,6-5-36,-11 14-3,11-9-50,0 2-37,3 0-8,2 1 34,1 0-222,3 22 197,3-23-45,6 18 44,2-32 79,7 1-26,2-6-66,28 0-206,9-10-233,-20 3 0,1-1 274,0-3 1,-2-2-312,16-8-166,0-2-88,-16 6 0,-1-2-699,21-18 701,-4 2 10,-19 2 821,-18 12 0,-5 8 0,-3 2 0</inkml:trace>
  <inkml:trace contextRef="#ctx0" brushRef="#br0" timeOffset="55971">14839 2740 8024,'-12'-2'3763,"3"1"-3057,9 1-110,-27 52-197,12-22-875,-3 7 1,-1 2 509,1 2-97,5-10 0,1 1-1589,2 0 1,0 0 1312,1-1 0,1-1-596,-1 20-2114,8-17 840,3-11 2209,3-2 0,-1-15 0,0-2 0</inkml:trace>
  <inkml:trace contextRef="#ctx0" brushRef="#br0" timeOffset="56267">14995 2941 3982,'0'10'-90,"0"-1"2193,0-9-2528,0 0-1460,83-38 1364,-43 22 1,2 1 785,15-10 1,-1 1-125,-15 9 1,-5 3 1561,-3 4-1129,-15 3 3880,-2 13-3276,-17 20-827,-6 7-152,-8 16-342,-3-4 129,2-12 0,0 1-39,-9 18 261,5-11 1,-1 1-1748,3-8 1,0-1 685,3-6 1,0-1-4051,-13 23 4903,11-31 0,10-11 0,-1-1 0</inkml:trace>
  <inkml:trace contextRef="#ctx0" brushRef="#br0" timeOffset="58203">14170 4478 1511,'-31'-35'-61,"-1"-1"0,-7-6 1,5 8-1,1 4 1,11 12-1</inkml:trace>
  <inkml:trace contextRef="#ctx0" brushRef="#br0" timeOffset="58252">13324 3899 5099,'-47'-22'51,"0"-1"1,1 1-1,5 2 1,2 1-1,-1 0-143,-1-1 1,0 0 0,0 0 91,-3-1 0,0-1 0,5 2 0,9 5 0,2 1 0,-6-4 0,-1 0 0</inkml:trace>
  <inkml:trace contextRef="#ctx0" brushRef="#br0" timeOffset="58652">15820 1515 7111,'1'5'-481,"1"0"481,-2-5 0,0 0 0</inkml:trace>
  <inkml:trace contextRef="#ctx0" brushRef="#br0" timeOffset="58853">16020 1404 6602,'9'2'2581,"-1"1"-1660,-8-3 1849,0 0-2563,0-3 326,-9 13-225,-1 1-68,-12 18-3408,-3 5 3191,-1-3 1,-5 5-1,3-2-78,4-6 1,0 0-446,-8 10 0,-4 3 0,6-7-187,0-1-1710,-10 10 2397,19-26 0,6-2 0,5-11 0</inkml:trace>
  <inkml:trace contextRef="#ctx0" brushRef="#br0" timeOffset="59727">15641 1493 1399,'38'42'-175,"0"1"0,0-1 0,-7-6 0,-1-1 0,-7-11 0,-5-11 0,-17-13 1</inkml:trace>
  <inkml:trace contextRef="#ctx0" brushRef="#br0" timeOffset="59735">15530 1181 4329,'56'-5'106,"-1"0"1,1 0-1,0 1 1,0-1 0,0 0-1,0 0 1,-10-2 0,1 0-1,10 4 1,0-1 0,0 1-1,0 0 1,-1-1 0,1 1-1,0 0 1</inkml:trace>
  <inkml:trace contextRef="#ctx0" brushRef="#br0" timeOffset="61595">6172 17067 5617,'-36'-27'1355,"-2"-4"-1702,0-1 489,6 1 1,-5-7 0,3 2 15,-1-1 0,-2-2 9,3 0 1,-6-7-1,0 0 1,6 4-87,-6-8 0,3 1-656,4 4 1,-1-2 0,2 0 610,8 11 1,2 1-1,-1-4 53,1-2 1,-1-4 0,1 0 0,1 1-95,0-3 0,2 2 1,0-3 9,1 3 0,1-4 0,0 1 0,4 3-3,2-1 1,4 3 0,1-3-5,2-1 0,1-3 0,2-1 0,1 3-50,2-2 1,1 2 0,4-3-13,1 4 1,1-3 0,3-2-1,2 1 1,2 4-36,7-3 1,3 4 0,1 1-1,1 0 119,0-1 1,0 0-1,2 1 1,1 2-21,2 3 1,3 2 0,0 2-1,-1 3-73,3 2 0,1 4 0,0 2 116,3 0 0,0 1 0,2 2 1,1 1 1,1 1 0,1 2 86,2 1 1,0 2-1,2 1-128,1 1 0,1 1 0,0 2 11,1 1 1,0 1 0,6 4-32,-10 3 1,6 3 0,4 1 0,0 2 0,-2 0-1,-5 1-62,3 1 0,-3 0 0,-1 3 0,4 1 50,-3-1 1,4 0-1,2 1 1,-1 2-1,-1 3 1,-6 3-41,-1 7 1,-4 4-1,-2 3 1,-2 1-1,-2-2 56,1 2 0,-3-2 0,-1 3 0,1 5 5,-2 1 1,1 4-1,1 4 1,-2 3 0,-2 1-1,-5 2 1,-8-4 0,-4 2 1,-2 2-1,-2 1 1,-1 0-1,1-1 0,-1-2 23,3 1 1,0-2 0,-1 0 0,0-1 0,-2 1 0,-2 2 24,-2 7 0,-1 2 1,-1 0-1,-3 0 0,-3-2 1,-3-3 88,-6 7 0,-5-2 0,-3-4 0,0-3 106,-3 4 0,-1-3 0,-4 0-109,3-5 0,-2 1 1,-4 0-1,-5-2 112,-2-6 0,-6-1 0,-2-1 1,-2-1-1,0-2-171,4-6 1,0-1 0,-1-2-1,-1 0 1,-1 1-68,2-1 1,0 2 0,-1-1 0,-1 0 0,-1-2 0,-1-3-2,-11 1 0,-3-3 0,-1-3 0,2-2 0,4-3-51,-8 0 1,5-4 0,-4-1 8,3-2 1,-4 1 0,0-3 0,4-1 86,1-3 0,2-2 1,-2-3-214,-1-4 0,-4-2 0,0-2 0,-1-2-29,12 0 1,0-2-1,-1-2 1,1 0-1,0 0 7,-1-1 0,1 0 0,0-1 1,0-1-1,2-2 12,2-1 1,1-2 0,0 0 0,3-2 0,2 1-449,-9-9 0,4-2 0,1-1-94,2-2 0,0-1 1,3-1 212,4 3 1,2 1 0,1-3 506,-2-9 0,1-2 0,5 6 0,6 11 0,3 2 0,1-5 0,-1-1 0</inkml:trace>
  <inkml:trace contextRef="#ctx0" brushRef="#br0" timeOffset="62557">17379 1359 5163,'0'-9'396,"-1"2"1998,1 7-2506,0 0-62,98-8 434,-42 3-625,-3 0 0,10-1 0,-8-1 365,-14 3 0,-3-2 37,13-1 1,-2-1 941,9 0-823,3-1 82,-31 5 3140,1 0-2980,-30 4 17,-5 6-225,-4 4 1101,-8 11-1262,-1 2 1,-3 5-474,-3 6 1,-1 2 416,0-1 1,-1 2-74,-4 10 1,2-2-223,-3 4 131,13-19 0,1-2-296,-3 6-3420,1 8 3907,9-21 0,0 3 0,8-21 0</inkml:trace>
  <inkml:trace contextRef="#ctx0" brushRef="#br0" timeOffset="62720">18137 1649 14131,'7'7'-16,"-1"-2"-1001,-6-5-1351,0 0 0,0 0 0</inkml:trace>
  <inkml:trace contextRef="#ctx0" brushRef="#br0" timeOffset="62955">18516 1225 13443,'12'10'1766,"-3"-3"-1617,-9-7-219,0 0-11,-30 57 27,16-29-1089,-5 9 0,0 0 883,4-7-429,-6 9 311,6-11-110,-3 5-1163,5-12 1651,4-6 0,2-4 0,5-7 0</inkml:trace>
  <inkml:trace contextRef="#ctx0" brushRef="#br0" timeOffset="63354">19095 1381 9402,'5'2'1722,"-1"0"-317,-4-2-1172,6-50-26,-7 31-95,-2-40-56,-9 48 0,-6 0-3061,-25 7 3204,13 4-110,-21 4 1,20 5 92,-14 13-129,10-3-886,-9 9 712,19-8-695,-3 16 751,16-14-87,-1 9 15,17-17 2804,3-1-2849,6-2 28,6-2 8,5-5-260,21-3 196,9-10 1420,-1 3-1210,2-5 64,-33 7 584,0 2-259,-17 8 261,-5 13-252,-13 19-272,1 1-101,-3-9 1,-2 0-63,-4 4-16,-6 10-424,10-17-3210,-6 11 3687,11-18 0,-2 4 0,12-19 0</inkml:trace>
  <inkml:trace contextRef="#ctx0" brushRef="#br0" timeOffset="63723">19384 1515 12165,'-5'-1'2039,"1"0"-2221,4 1 146,73-10-3023,-32 3 3037,9-1 0,1 0-202,-4-2-257,-15 2 0,-1-2-524,7-2 771,2-3 234,-36 7 0,-4 5 0,-6 0 0</inkml:trace>
  <inkml:trace contextRef="#ctx0" brushRef="#br0" timeOffset="64504">20521 1047 7002,'4'7'2108,"-1"-1"-1716,-3-6 4879,0 0-4700,-3-1-162,-2 1-188,-7 4-143,-5 3-32,-11 13 1,-3 4-47,-10 9-451,6-3 1,0 1 396,-3 9-77,4 1 50,4 0-9,4-1 84,6-2-162,10-8 0,2 1 6,0 5-59,1 15-496,22-23 529,-3-13-64,16 2-423,18-19 675,-17-4 59,16-7 140,-26 0 0,-4-2 89,-4 1 18,-4 1 763,-3 1-417,-11-7-652,-2 9-53,-9-4-12,-4 11-86,-3 2-73,-4 2-33,-3 2-4,0 3-3015,-16 14 1150,23-8 1278,-6 7 0,26-14 0,4-2 0</inkml:trace>
  <inkml:trace contextRef="#ctx0" brushRef="#br0" timeOffset="64670">20855 1426 13249,'3'5'-17,"0"-1"-1364,-3-4 1,0 0 0</inkml:trace>
  <inkml:trace contextRef="#ctx0" brushRef="#br0" timeOffset="64903">21457 958 14397,'7'11'1675,"-1"-2"-1154,-6-9 120,0 0-650,-38 57-75,13-16 0,-1 3-761,-5 4 0,0 2 417,8-9 1,-1 1-1,4-5-574,-9 16 345,12-21 0,-1-1-1230,-4 6 1331,1-10 0,0-3 1,4-2-1,-13 9 0</inkml:trace>
  <inkml:trace contextRef="#ctx0" brushRef="#br0" timeOffset="65653">21880 1448 14123,'0'5'1296,"0"-1"-584,0-4-668,85-10-80,-28 3-1452,-17 1 0,7 1 0,-4-1 1208,-2 0 0,-2 1-41,1 0 1,-1 0-865,-2 1 0,-1-1 625,-3 2 0,-1-1-1008,21-1 1568,-6 2 0,-24 1 0,-5 1 0</inkml:trace>
  <inkml:trace contextRef="#ctx0" brushRef="#br0" timeOffset="65805">21924 1626 11149,'1'9'2605,"-1"-2"-2174,0-7-244,74 11-187,-30-8-2274,9 1 0,3 0 1582,5-9-1908,-7-5 0,1 0 2318,6-2 0,-20 3 1,-5 1-1,-22 5 0</inkml:trace>
  <inkml:trace contextRef="#ctx0" brushRef="#br0" timeOffset="66825">15040 7330 7184,'-12'-4'1607,"2"1"-557,10 3-523,0 0 91,-71 22 141,40-17 0,-2 0-439,-20 8 1,-3-2-87,17-6 1,-2-5 58,-2-5 1,-3-3 0,0-3-1681,0-2 1,0-4 0,-2 0 1386,-7-1 0,-2-2 0,0-3 0,8-3 0,-1-4 0,2 0 0,3 1-456,5 1 1,4 2 0,-2-3 490,-11-9 0,-2-2 1,5 0-121,15 10 1,2 0-1,2-4 162,-6-13 1,1-5-1,4-3-17,7-3 0,4-3 0,2-1-326,-1 1 0,1-1 0,6 1 266,8 0 0,6 0 0,5 5-12,1 13 0,4 4 0,2 0-32,4-1 0,3 1 0,2 1-1,4 0 0,2 0 1,2 2 330,2-1 0,2 2 1,6 0-259,-5 7 1,5-1-1,2 1 1,2 0-1,1 2-185,-3 4 0,2 1 0,1 0 0,0 2 0,1-1 0,0 1 164,0-1 1,-1 0-1,1 0 1,1 2-1,1 0 1,3 2-59,2 2 1,5 1 0,1 1-1,1 2 1,-1 0 0,-3 2-1,-3 1 51,-2 1 0,-4 1 0,-1 2 0,0 0 0,3 2-3,2 0 0,2 0 0,2 1 1,0 2-1,-3 0 0,-3 2-11,6 1 1,-5 1 0,1 3 0,2 7-93,-10 1 0,4 5 0,1 4 0,0 1 0,0 1 1,-4 0-1,-3-2 105,8 6 0,-5-1 1,-1 1-1,2 5 35,-3-3 0,2 2 0,2 2 1,-3 3-1,-5 3 0,-8 2-19,-11 4 0,-6 5 0,-5 2 0,-4 0 0,-1-1 0,-1-5 22,2 4 0,-3-4 0,-2 0 0,-2 4-11,1-3 1,0 4 0,0 2-1,-5 0 1,-4-1 0,-9-4 251,-7-5 0,-8-1 1,-6-1-1,-3-1 1,-1-3-1,1-1 1,5-4-175,-4 7 0,2-6 0,-2-1 1,-4 3-58,4-5 0,-3 2 0,-3 2 0,-2 0 1,0-3-1,0-3 0,2-7 27,-5-3 1,0-6-1,0-3 1,1-3-1,2 1-74,-2 2 0,2-3 0,0 0 0,-2 0-2,2-1 1,-2 1-1,-1-2 1,-2-1-1,0-1-272,-8-4 0,-4-1 0,0-2 0,2-2 0,5 1 118,7-1 1,4 0 0,0-1 0,-3-1 24,-6 0 0,-4 0 0,-2-2 0,3-1 1,4-4-1006,5-4 0,3-4 1,3 0-1,2 0 34,0 1 0,3 0 0,-1-3 1102,-12-12 0,-1-5 0,9 6 0,1-3 0,6-9 0</inkml:trace>
  <inkml:trace contextRef="#ctx0" brushRef="#br0" timeOffset="67708">23350 1493 13016,'4'2'1197,"-1"-1"-436,-3-1-629,-55 65-1670,30-32 1506,-10 9 0,1 2-55,11-7-30,4-1-250,1-5-260,5-4-3402,2 6 4029,7-16 0,1 2 0,4-17 0</inkml:trace>
  <inkml:trace contextRef="#ctx0" brushRef="#br0" timeOffset="67871">23551 1693 11868,'3'10'661,"-1"-2"-706,-2-8-2020,0 0 1,0 0 0</inkml:trace>
  <inkml:trace contextRef="#ctx0" brushRef="#br0" timeOffset="68229">24041 1381 11622,'11'6'1215,"-2"-2"-971,-9-4-367,0 0 86,-63 58-89,35-24 123,-8 1 1,2 0-7,20-6-355,8-5-159,10-8 30,4 0-879,22-11 624,-3-7-72,28-11 800,-12-10 93,-1-3 120,-13-2 272,-17 8 45,-4 0 83,-4 2 34,-3 2-226,-2 2-211,-17-3-963,-3 8 208,-9-1-390,6 8-333,10 2-719,5 0 2007,2 0 0,5 0 0,1 0 0</inkml:trace>
  <inkml:trace contextRef="#ctx0" brushRef="#br0" timeOffset="68607">24821 1381 10012,'3'3'4061,"0"-1"-3059,-3-2-840,-17-52-75,4 34-300,-12-13 1,-5 4-850,2 23 1017,-22 4 9,24 10-141,2 5 104,2 0 241,4 2-376,4 7 53,7 1 49,5-1-3,8-4-82,6-9 101,5-2 54,4-4 30,10-4 1,3-3 5,2-1 1,-2 0 0,-2-1 89,-11-2 437,-7 3-482,-7 1 97,-3 4 821,-12 16-428,-15 22-1068,-2 5 533,6-16 0,1 0-3,-9 13-78,1-1-53,5-4-437,3-6-3678,-2 8 4249,5-19 0,2 2 0,7-19 0</inkml:trace>
  <inkml:trace contextRef="#ctx0" brushRef="#br0" timeOffset="68945">22615 2339 11387,'4'4'1414,"-2"-1"-3362,43-7 0,15-6 2047,-26 5 1,1 0-47,17-2 0,7-1 1,-2 0-58,1 0 1,3 1 178,-10 1 1,6 1 0,1-1 0,-2 1-115,-7 1 0,-3 0 0,1 1 0,3-1-213,2 0 0,3 0 0,2 0 0,-1 1 0,-3 0 149,0 0 1,-2 0 0,0 1 0,4 0-69,3 1 1,5-1-1,1 0 1,-2 1-1,-2 0-322,-2 0 0,-2 0 1,0 0-1,2 0 244,-2 0 1,2 0 0,2 1-1,-3 0 1,-5-1-204,7 1 1,-6 0 0,2 1-665,6 1 1,1 1 0,-5-1 241,0 1 0,-3 0 774,7 3 0,-9 1 0,-22-3 0,-13 1 0</inkml:trace>
  <inkml:trace contextRef="#ctx0" brushRef="#br0" timeOffset="70572">23640 2741 7414,'1'5'4401,"-1"0"-259,0-5-3974,-50-2-45,24 3-57,-7-1 0,-1 2 40,3 5-72,1 3 13,2 2-231,-10 13 44,19-8 5,-4 9-103,19-3 104,8-3 11,5 8 78,9-6-58,7 0 1,3 0-12,9 5-264,-7-5 0,-1 0 372,2 0-176,2 7 182,-13-7 17,-1 3 599,-24-1-448,-7-9-61,-15 7-12,-4-10-6,-5-1-3232,-4-2 3115,-2-1-177,0-1-825,9-4 0,0-1-3274,-6-2 2050,-6-4 2254,36-11 0,8 8 0,3-5 0</inkml:trace>
  <inkml:trace contextRef="#ctx0" brushRef="#br0" timeOffset="71005">23908 2830 7061,'4'7'84,"0"-1"1303,-4-6-1491,70 0 59,-33 0-164,24 0 1,1-1-52,-20 1 58,15-2 202,-43 0 1420,-7-1-1464,-7 0 694,-9-1-767,-35 1 262,-4 3 1517,-13 3-1427,13 5 9,16 4-74,3 4-24,0 4 70,2 3 1103,-10 18-924,1 7-1044,2 1 853,7-3-78,15-16-53,1-2 17,6-1-88,2 17-38,10-10 396,2 5-396,21-13-12,-4-15 46,13 0-32,-3-8-145,24-8-27,-28-1 0,0-2-464,1 0 0,-2-1 256,24-14-156,-25 6-281,-6-1-484,-5 1-242,-7 0 881,-6-4 0,-4 10 1,-2-1-1</inkml:trace>
  <inkml:trace contextRef="#ctx0" brushRef="#br0" timeOffset="71155">23818 3186 12249,'-7'-3'1281,"2"0"-1281,5 3-152,70-13-310,-27 5-848,8-2 1,1 0 10,7-1-1930,-20 3 0,1 0 3229,20-6 0,-9 3 0,-29 5 0</inkml:trace>
  <inkml:trace contextRef="#ctx0" brushRef="#br0" timeOffset="71756">24643 2874 7296,'9'1'5939,"-1"0"-5434,-8-1 108,0 0-543,-49 44 47,32-10-117,-10-2 0,4-1-8,19 1-118,13-10 36,2-12 26,8 0-429,27-9 230,0-13 263,11-1 130,-27-8 0,-5-2 78,-3-2 500,4-22-638,-29 27-185,-3-1-504,-16 9 43,3 8-293,-6-1-727,5 6 1596,-16 12 0,21-9 0,-9 10 0</inkml:trace>
  <inkml:trace contextRef="#ctx0" brushRef="#br0" timeOffset="71873">24776 3208 10774,'8'1'1318,"-2"-1"-1208,-6 0-841,0 0 0,0 0 0</inkml:trace>
  <inkml:trace contextRef="#ctx0" brushRef="#br0" timeOffset="72125">25066 2807 13226,'10'6'1043,"-2"-2"-1259,-8-4 90,0 0 53,57-5-44,-19 4 35,1-1 1,0 1 0,-7 5 11,-13 2 70,-12 3 123,-4 3 40,-2 5-29,-2 5-58,-22 36-1144,-2-4 543,8-20 0,-2-1 525,-1 2 0,2-5 0,5-8 0,-6 10 0</inkml:trace>
  <inkml:trace contextRef="#ctx0" brushRef="#br0" timeOffset="72395">25579 2830 11933,'7'-1'2249,"-1"1"-2361,-29 23 0,-11 13-31,13 15 106,-9-11 1,2-1-2074,21 9 2029,12-29 456,2-3-408,7-3-85,2-3 36,4-3-408,17-4-217,-2-4 0,2-1-155,21-4 9,-9-2 1,-2-1-543,-2-5-378,7-2 2140,-23 0 1,-15 10 0,-4-2-1</inkml:trace>
  <inkml:trace contextRef="#ctx0" brushRef="#br0" timeOffset="72590">25757 2830 13358,'4'6'1135,"0"0"-654,-4-6-97,-32 48-425,13-11 1,-1 4-515,-8 12 1,1 1-548,5-6 0,3-3 414,6-13 1,3-3-1141,-1 5 58,0-6 1770,2-7 0,4-9 0,2-5 0</inkml:trace>
  <inkml:trace contextRef="#ctx0" brushRef="#br0" timeOffset="73223">26002 2763 7111,'-4'-6'3948,"0"2"-2794,4 4 860,0 0-2339,3 0 325,3 0 73,7 0 61,6 1-131,36-1-12,-19 1-1062,25-1 1035,-31 0-766,6 4 732,-12 0 62,2 4 187,-14 15 199,-15 13-199,-7 8-77,-10-9 1,-4 0-1336,-14 11 1252,11-16 1,-1 1-505,-8 6 0,1-3-215,-9 10-913,12-12 1,3-2-256,4-5-2497,6-6 4365,2-4 0,10-7 0,1-4 0</inkml:trace>
  <inkml:trace contextRef="#ctx0" brushRef="#br0" timeOffset="73364">26514 3231 13580,'1'3'-7846,"-1"0"7846,0-3 0,0 0 0</inkml:trace>
  <inkml:trace contextRef="#ctx0" brushRef="#br0" timeOffset="74758">6528 7085 12672,'-3'-2'694,"0"0"-124,3 2-1480,67-11 1178,-20 2-214,-4 2 0,12-2 0,4-1 0,-7 2-1745,9-2 1,0 0 1741,-12 2 0,5 0 0,1 0 1,-1 1 1,-4 1 0,0 1 0,0 0 0,0 1-311,1 0 0,1 2 1,-1-1-1,0 0 231,-1 0 1,0 0-1,-1 1 1,1 0-320,15 2 1,-1 1-1,-9 1 238,-13 0 0,-6 0 18,9 0 1,-14 4-227,-31 9 186,-24-5 0,-13-1 619,-2 2 0,-4 0-463,1-3 0,-3-1 0,0-1 69,-15 2 1,-1-3-54,17-1 0,0-1 0,-1 0 21,-1 0 0,-1-1 0,0 0 47,0-1 0,0 1 1,-3-1 58,3 0 0,-3 0 1,-1 0-1,2 1-107,-13-1 1,1 1-1,1 0 61,2 0 0,0 0 1,4 0 35,-10 1 1,10-1 69,6 1-229,20-1 314,15-1-655,18 0 481,44 0-84,3 0 0,7-1 135,-17-1 0,3-1 1,1 1-166,12-1 0,4-1 0,-1 0-67,-5-1 0,-2-2 0,2 1 41,4 0 0,1-1 0,1 0-181,-14 1 0,-2 1 0,3-1 1,4 0-218,-1 1 0,6-1 1,2 1-1,1 0 1,-2-1-1,-2 2 398,1-1 0,-3 0 0,0 1 0,-1-1 0,0 1 0,2-1 0,1 1 0,-2-1 0,-2 1 0,-6 0 0,-4 2 0,-1-1 0,1 0 0</inkml:trace>
  <inkml:trace contextRef="#ctx0" brushRef="#br0" timeOffset="76260">18670 1047 0,'-55'19'0,"0"1"0,-1-1 0,1 0 0,-1 1 0,1-1 0,2-1 0,1 0 0,1-1 0,1 1 0,1 0 0,-11 8 0,0 2 0,4-2 0,9-4 0,7-4 0,4-1 0,-11 7 0,0 0 0</inkml:trace>
  <inkml:trace contextRef="#ctx0" brushRef="#br0" timeOffset="77524">6395 5615 10928,'17'1'-54,"29"-8"1,18-6 0,-6 2 63,-18 5 0,1 0-760,7-2 1,9-3 0,0 1 0,-7 3 767,6 3 1,-3 2-1264,5-1 0,2 1 1345,-19 1 0,0 0 0,4 1-14,0-1 0,3 1 0,2-1 0,2 1-252,-2 0 1,3 1 0,1 0 0,-1-1-1,-1 1 166,2 0 0,-1-1 0,0 0 0,1 1-251,-1 0 0,3 1 0,0-1 0,-4 1 0,-7-1 65,6 0 0,-4 1 6,-2 0 1,3 0 0,-8 0 787,7 0 1375,2 0-1586,-44-2 2001,-18 0-2398,1-1-73,-11-2 1976,-2-1-3396,3-1 1543,2 2-50,4 1 0,12 1 0,-1 1 0</inkml:trace>
  <inkml:trace contextRef="#ctx0" brushRef="#br0" timeOffset="78160">8066 4278 10502,'9'4'1109,"-1"-1"-1109,-8-3-9,74-16-2180,-30 6 2016,10-3 1,1 1-1272,-22 4 1,-3 0 1047,2 1 0,1-2-894,10-1 0,0-1 1290,-8 1 0,-1 0 0,21-6 0,-28 6 0</inkml:trace>
  <inkml:trace contextRef="#ctx0" brushRef="#br0" timeOffset="78410">8511 4077 7232,'-8'0'3329,"1"0"-2993,7 0 53,0 0 3,-40 57 62,20-24-305,-10 15 1,0 4-187,14-18 1,2-3-689,0 2 0,1-2 689,-5 25-155,12-15 65,3-14-165,8 6 255,8-22 41,4-2 1,8-13-96,16-11-173,-4-2 1358,17-9-1837,-22 11 0,1-1 742,10-7 0,0 1 0,12-6 0,0-2 0</inkml:trace>
  <inkml:trace contextRef="#ctx0" brushRef="#br0" timeOffset="79825">10717 2250 0,'9'12'2274,"-3"-4"56,-6-8-1538,0 0-428,61 20 280,-5-11-770,-9 3 0,2-2 238,-10-6 0,-2-3 61,26 0-393,-28-1 0,1 0 238,3-1 0,1 0-18,1-1 0,4-1 2,-1-2 0,5-1 0,-2 0-2,9-2 0,1-1-165,-6 1 0,3-1 0,-3 0 161,7-1 0,-1-1-47,0 0 1,4 0 32,-7 0 0,4-1 1,-4 0-116,8-1 0,-2-1 131,-11 3 0,2 0 1,-1-2-28,-1-2 0,-2-2 0,-3 1 497,-4 1 1,0-1-397,17-9 1,-5-1 0,-14-3 1473,5-15-1510,-14 9-27,5-11 782,-5-4-702,-13 16 1,-1-1-26,9-21 17,-11 16 1,-4 3 24,-5 2-8,-1-8 244,-9 1-20,-10-1-152,-4 0 18,-8 3 72,-15-1-134,6 9-81,11 11 0,-4 0-33,-18-5 1,-5 1-13,4 3 0,-2 0 440,11 5 1,-2 0 0,2 1-503,-11-1 0,2 3 61,12 4 0,1 2-120,-1 0 1,-4 1 48,-8 0 0,-6 1 0,-2 2-42,9 2 1,-2 2 0,0 0 0,0 0-93,2-1 1,-1 0 0,0 1-1,-1 2 172,-10 2 1,-2 2-1,2 1 1,7 0-846,-5 3 1,3 1 876,7-1 0,-1 0 0,-2 1-73,6 1 0,-1 2 0,0 0 0,-1 2-220,1 1 1,-1 2 0,0 0 0,1 0 332,-1 0 1,0-1 0,0 0-1,3 2-151,-8 5 0,3 2 0,7-2 140,11-3 0,4 0 389,2 0 0,0 2-450,-7 21 1,4 5-8,11-7 1,3 1 183,-6 10 1,5-2-144,12-11 0,4-3 17,8 15 993,8-1-999,10-3 633,10-9 1,8 0-613,2-8 1,3-3-13,-11-4 1,2-1-1,1-2-387,16 0 1,3-5 368,-11-7 1,1-3 0,-1-1-31,10 1 0,5-1-196,-15-3 0,7-1 0,4-1 0,-2 0 0,-3-1-469,-5-2 0,-2-2 0,0 1 0,1-1 280,9 1 0,3-1 1,0 1-1,-6-2-29,-1-2 1,-3-1 0,-3-1 441,16-5 0,-8 1 0,2 0 0,-26 4 0,0 1 0</inkml:trace>
  <inkml:trace contextRef="#ctx0" brushRef="#br0" timeOffset="87222">12299 2161 3449,'9'3'747,"-2"-2"597,-7-1-1350,0 0 733,14 7-217,-9-4-13,9 4-169,-13-5 1142,-1-1-1151,-2 1-101,-3 0 538,-28 5-509,15-4 44,-20 2 81,21-5 73,-2 0 751,-25-12-863,15 0 1,-1-2-225,1 0 1,0-1 6,-8-11 0,3 0 10,2-6-19,4-2 1,4-7-234,12 2 0,5-2 73,-3 2 0,4-2 22,12 1 0,6-2 1,4 2-38,14-5 1,3 3-332,-3-3 0,3 2 427,11 1 0,1 7-26,4 6 33,-5 8 0,2 1-14,-17 9 0,2 1-36,12-1 0,6 0 1,0 2-89,-5 4 0,-1 2 1,1 0 101,-1-1 0,1 1 0,-1 2-95,23 9 1,-9 6 95,-13 12-141,-10 13 0,-5 11 125,-13 4 1,-4 3 15,2-2 0,-2 1-376,-8-10 1,-3 3-1,-2-7 379,-5 19 25,1-22 0,-3-1 53,-6-4 0,-2-3-2,-12 15 34,-2-11 1,-3-1-79,-14 1 5,13-14 1,-1 0 76,-23 3 108,29-13 1,-4-1-245,-25 2 1,-6-1-861,19-6 1,-1-2 0,1 0-701,-1 1 1,1-1 0,0-2 1578,-3-5 0,-1-3 0,11 1 0,0-3 0,-5-7 0</inkml:trace>
  <inkml:trace contextRef="#ctx0" brushRef="#br0" timeOffset="90247">11898 2161 7405,'-24'-25'619,"4"5"-527,6-13 1,3-6 288,4-16-171,6 7 0,2-10 0,3 8-1169,4 12 1,4 3 1000,10-16 0,5 5 20,8 6-6,4 2 27,1 6 0,6-2-17,6 4 0,2 2-66,-1-3 0,0 2 0,-1 7 0,0 4 50,-7 9 1,-3 2-51,-8 3 0,1 0 4,22 1 0,3 7 17,-6 16 0,-3 5-558,-7-8 1,-4 5 564,3 11 0,-8 7 19,-20-1 1,-7 5-194,-6-4 0,-2 3 0,-5 1 276,-7 8 1,-4 1 0,-1-2-46,3-6 0,0-1 0,-6-3 129,-11 4 1,-6-3 0,2-7-61,4-10 0,0-3-19,-10 7 1,-5-3 42,7-9 0,-4-2 1,0-3-794,0-3 1,-1-2-1,-1 0 582,0 2 1,0 0-1,2-3-208,-15-5 1,7-5-74,1-5-912,3-5 953,13-3 0,1-1 0,4 4 1,-12-13-1</inkml:trace>
  <inkml:trace contextRef="#ctx0" brushRef="#br0" timeOffset="94716">13369 1560 13479,'61'-7'26,"1"0"1,-9 2 0,1 0 0,-4 0-27,-4 0 0,0 1-1926,9-1 0,5-1 0,-5 2 1880,-4-1 1,-2 2 181,15-2 1,-2 1-328,-25 2 1,-3 0-252,27-1 33,-13 2-99,-5-1-119,-19 2-1140,-15-1 1767,-42 5 0,-15 1 0,17-3 0,-10 2 0,0 1 0</inkml:trace>
  <inkml:trace contextRef="#ctx0" brushRef="#br0" timeOffset="94912">13413 1671 11179,'55'-4'560,"0"0"1,-4 1 0,1-3-443,-8-2 0,2-2 0,2 0-1636,7 0 0,2 0 0,0-1 1388,-1 1 0,-1 0 0,1 0-471,6 0 0,0 0 0,-8 3-208,-19 2 0,-2 1 504,11 0 0,-5 1 0,-14 1 0,-2 1 0</inkml:trace>
  <inkml:trace contextRef="#ctx0" brushRef="#br0" timeOffset="95463">14505 1604 9102,'-10'2'3094,"2"-1"-2548,-4 24 0,-1 12-469,-6 5 1,0 5-105,0 2 1,0 3 0,1-2-562,-4 7 0,3-3 570,4-7 0,4-5 207,6-10-253,2-8 246,2-6 395,5-14-574,2-7 0,6-14 3,13-20-6,-3 6-1275,-2 2 1,0 0 1274,4-4 0,5-7-3,-12 17-5,-3 6-118,-5 4-110,-1 6-8,-4 4 266,8 25-22,-6-7-11,9 19 3403,-7-15-3417,1-1 25,0-4 169,8-1 379,4-11-413,0-4-9,7-20-81,-11 0 50,14-22-1606,-12 14 1561,8-11-50,-10 12 0,-1 1-98,0 1 90,-3 2-810,1-4-675,-3 6 1493,-4 4 0,-4 10 0,-4 8 0</inkml:trace>
  <inkml:trace contextRef="#ctx0" brushRef="#br0" timeOffset="95770">14795 1916 650,'6'11'3203,"-2"-3"-364,-4-8-2668,0 0-610,101-1 287,-69-9 1,0-2 218,29 7 1,-3-3 430,-12-26-324,-36 21-32,-5-1-167,-17 5-48,-1 3-198,-31 1 198,10 9 1199,-16 5-1227,12 7 878,2 5-886,5 2 11,12 3 0,2 1 92,2-1 6,1 21-3,20-35 3285,7-2-4472,31-3-348,-11-8 1,2-2 738,-3 2 0,-1-1 799,11-5 0,-6-2 0,-17 4 0,3-3 0</inkml:trace>
  <inkml:trace contextRef="#ctx0" brushRef="#br0" timeOffset="96083">15485 1872 6841,'2'3'1672,"-27"4"0,-13 1-876,-7 10-796,2-6 0,1 2-2537,-2 11 2332,13 2 68,11-6 404,0 9-558,14-15 616,3 1-613,3-9 479,0-3-701,18-5-655,19-21 1039,-1 6 126,8-18 17,-25 16 48,-3 3-29,-5 5 3521,-4 3-2448,-4 8-275,-1 5-562,-2 5-163,0 12-255,1 9-1825,10 2 1168,-2-7-180,11-13-285,-6-13 1268,1-3 0,-6 1 0,-3-1 0</inkml:trace>
  <inkml:trace contextRef="#ctx0" brushRef="#br0" timeOffset="96263">15753 1738 10463,'2'12'1935,"-1"-2"-1230,-1-10 357,0 0-1171,-36 78 0,23-44-444,-8 13 1,2 0-126,13-18-263,2-3-313,2-3-4476,2 0 5730,10-9 0,-6-2 0,6-9 0</inkml:trace>
  <inkml:trace contextRef="#ctx0" brushRef="#br0" timeOffset="96513">16042 1894 9326,'4'4'2475,"-2"-1"-800,-2-3-1109,-59 7-286,24 2-760,-16 2 1,-1 3 647,5 4 151,7-2 0,1 1-470,5 2 95,-3 1 277,29-6-151,13-7 72,23 13-133,-4-8 27,20 7-36,-10-10-28,2-2-257,2-1-188,0-2-202,-3-2-4230,15-2 4905,-22-7 0,3 4 0,-25-4 0</inkml:trace>
  <inkml:trace contextRef="#ctx0" brushRef="#br0" timeOffset="96849">14015 2273 3294,'-3'-6'1910,"1"2"1749,63 13-3203,-15-5-336,3 1 1,8 0 190,-12-3 1,2-1-1,3-1-310,-2 1 1,1-1-1,3 0 1,-1 1-267,2-1 0,0 0 0,0 1 1,1-1 243,4 0 1,-1 0 0,3 0 0,2 1-148,-9-1 0,4 1 0,2 0 0,-1 0 0,-2 0 0,-4 1 114,2-1 1,-4 0-1,0 0 1,6 1-588,2 0 0,7 0 0,3 0 1,-1 1-1,-4-1 0,-10 1-565,-3-1 0,-6 1 1,1-1 1205,15 2 0,3-1 0,-11 0 0,-1 0 0,-5 0 0</inkml:trace>
  <inkml:trace contextRef="#ctx0" brushRef="#br0" timeOffset="97981">11252 1626 6655,'8'4'403,"-2"-1"-201,-6-3 1886,0 0-1914,-26 58 107,3-23 1,-3 3-801,0 7 1,-2 2 538,3-13 1,-3 0-1,-1-2-1472,-10 6 1,1-3 1291,7-5 1,-1-1-78,-3 1 1,2-3-559,3-5-381,3-4-495,5-4 1671,4-5 0,9-4 0,2-4 0</inkml:trace>
  <inkml:trace contextRef="#ctx0" brushRef="#br0" timeOffset="98181">10873 1782 1984,'12'4'719,"-3"-1"1959,-9-3-2118,0 0-597,45 57-386,-20-33 1,2 1 189,6 12 1,2 0 104,0-10 0,-3-5-728,-4-7-276,4-1 1132,-17-10 0,-7-2 0,-3-2 0</inkml:trace>
  <inkml:trace contextRef="#ctx0" brushRef="#br0" timeOffset="98381">10940 1337 9814,'1'7'655,"1"-2"129,-2-5-56,0 0-294,62-24-1008,-22 13 574,5-4 0,5 1-63,-6 5 0,-2 3 0,-9 1 0,1 1-97,11-2 1,0 2-538,12 1-356,-2 2-179,-7 3-218,-6 4 1422,-1 11 1,-21-8 0,-2 5 0</inkml:trace>
  <inkml:trace contextRef="#ctx0" brushRef="#br0" timeOffset="99351">6261 17067 2489,'10'5'3668,"-2"0"-726,-8-5-2427,0 0 116,86 9-485,-41-1-844,0-2 0,10 1 1,-6-1 697,-12 0 0,-2-2 144,16 1 0,1-1-146,-9-2 1,0-2-408,3-1 1,0-1 409,3-1 1,0-2 26,-1-1 0,1-2-93,-6-2 1,2-1 0,-1-2-41,-3-1 1,0-3-1,-1 1 241,-1-1 0,1 0 0,-4-2-362,10-10 1,-5-4-15,-8-8 1,-4-2 249,-7 10 1,-2-2-173,4-12 0,-3 1-65,-10 13 0,-1 1-141,-2 2 0,-2-2-1594,0-14 1,-4 0 1961,-6-13 0,4 25 0,-2 5 0,-6 10 0</inkml:trace>
  <inkml:trace contextRef="#ctx0" brushRef="#br0" timeOffset="103218">10940 2785 0,'35'-44'0,"0"1"0,-8 11 0,1 0 1000,15-13 1,2 2-910,-11 14 0,0 2 198,3 0 1,1 0-254,-1 1 1,7-1 45,-5 6 0,9-2 0,2-1 1,0 0-1,-5 4-279,1-1 0,-4 2 1,5-1 214,-1 0 1,5-2-1,1 0 1,0 1-1,-4 4 30,9 0 1,-3 3 0,-3 2 262,-9 2 0,-2 1 0,3 1-312,5-1 0,4 1 1,2 1-1,-1 3-339,-1 6 0,-1 2 1,1 3-1,-3-1 315,8 0 1,-2 1 0,1 3 6,5 4 0,0 4 1,-5 6-212,-15 3 1,-5 5 0,-2 1 100,5 5 1,-2 6 246,-11-7 1,1 4-1,-3 4 1,-4 1-225,-6 4 0,-5 3 0,-2 0 0,-1-1 32,3 6 0,-1-2 1,-5 3 174,-5 1 1,-5 4 0,-2-2 0,-2-9-39,-7 2 1,-4-5-5,3-7 1,-3 2 0,-1-4 157,-5 2 1,-2-4 55,-2-2 1,-6 1 381,0-8 1,-6 1-1,-3-1 1,4-2-413,3-3 1,2-2 0,-4 0-91,-5 3 0,-4 1 0,-1-1 0,0-3 91,5-5 0,0-3 0,0-1 0,1-2-84,-3 2 1,0-1-1,-4-1 8,5-1 0,-5 0 0,-2-1 0,-1 0 1,0-3-279,1-2 0,-1-2 0,0-1 1,1 0-1,1-1 109,-4 1 0,1 0 0,1-1 0,-1-2-37,-5-1 0,-1-1 0,2-2 0,7-2-39,-2-6 1,6-3-50,1-3 0,3-2-16,4-2 0,3-4-43,3-2 1,3-3 285,3-1 0,5-7-1020,6-15 0,5-12 1,3 5 602,5 19 0,1 3 0,1-4-43,1-4 0,1-5 1,3-2-1,4 2 358,8-2 0,6 0 0,2 2 0,-4 7 0,-3 0 0,0 3 0,6-4 0,0-1 0,-1 1 0</inkml:trace>
  <inkml:trace contextRef="#ctx0" brushRef="#br0" timeOffset="107534">12767 17468 10354,'-28'-37'166,"0"1"0,8 8 0,-1-4-1350,-5-5 0,-4-7 1,-1-2-1,4 4 1247,3 3 1,4 2 0,-2-3 23,-7-13 1,-1-4 0,2-1-75,9 12 0,1-2 1,1 1-1,1 2-10,0-4 0,1 2 0,0-2 10,2 3 0,0-3 0,0 0 1,3 3-14,2 3 0,1 1 0,3-4 222,2-10 1,2-7-1,2-1 1,0 6-587,1 6 1,0 3-1,2-3 434,1-3 0,0-5 0,2-1 0,2 6-28,7-2 0,2 3 0,0 4-25,-3 10 0,-1 2 1,4-3-29,2-4 1,3-3-1,4-1 1,3 3-360,7 3 1,4 2 0,2 1 0,-1 2 369,-7 3 0,-2 2 0,2 0 0,3 2 0,8-3 0,5 0 0,0 2 0,-4 6 66,-3 6 1,-2 5-1,0 1-77,4 0 1,0 2-1,1 0 47,2 2 1,1 1 0,1 2 71,1 1 1,1 2 0,0 1-95,1 1 1,1 1 0,4 4-93,-11 3 0,3 1 1,1 3-1,2 1 1,-1 2 85,3 4 1,2 3 0,-1 2 0,1 1 0,-1 0-25,-10-4 0,1 0 0,-1 0 1,1 1-1,-1 3 0,0 4 6,0 2 0,1 2 0,1 4 0,-1 1 0,-2 1 0,-1 1 0,-5 1-78,0 2 1,-4 2 0,-2 1-1,-2 1 1,0 0 0,1 0 47,0-1 1,1-1 0,-1 0 0,-1 2 0,-3 2 0,-4 5 22,-6-2 1,-2 5 0,-3 3 0,-2 1 0,-1 1 0,-3-3 0,-2-2-1,-1-6 43,-3 12 1,-3-6 0,-4-2 0,-1 5 49,0-3 1,-1 3 0,0 3 0,-4-1 0,-3-4 0,-6-4 78,-8-4 0,-6-4 1,-3-4-1,-2-1 1,2-2 56,0 2 1,0-4 0,-2-1 0,-2 1-67,-1-1 1,-3 1 0,-2-1 0,1-2-1,1-3 209,0-4 0,1-4 0,0-1 0,-1-1-236,0-1 0,1 0 0,-2-1 0,-5-1 64,-5-1 0,-6-1 1,-4 0-1,0 0 1,2-2-1,4-1-122,-3 1 0,5-2 0,-1-1 0,-5 0-108,4-1 0,-5 1 0,-3 0 0,1-2 0,3 0 1,6-3 66,3-1 0,5-2 0,2-2 1,-1 0 59,0 0 0,1-1 1,-1-1-1,-3-2-150,2 0 1,-3-1-1,0-1 1,-2-3 0,1-3-276,3-2 1,-1-3 0,0-2-1,0-1 1,1 0 0,2 1 206,-3 0 0,2 1 0,1 0 1,1-3-1,1-1-13,-2-5 1,-1-1 0,2-2 0,4-2 0,7-3-920,8-5 0,5-3 0,6 0 1,0 0 465,0-3 0,2 1 0,4-4 633,4 1 0,3-5 0,1-2 1,1 3-1,1 9 0,1-6 1,3 4-1,6-15 0,0-1 1</inkml:trace>
  <inkml:trace contextRef="#ctx0" brushRef="#br0" timeOffset="113671">9002 7085 6372,'-1'-12'2601,"0"3"-2007,1 9 1318,0 0-935,-1 2-296,0 1-420,0 0-54,1-1 73,0-2-171,7 1 54,27-1-163,-2 0-45,25-2-574,-20-3 1,1-2 618,-6 1 0,2 0 1,7-3 1,5-2 0,0 0-1014,-2 1 1,-1-1 0,0 0 984,1 0 0,0 0 0,-1 0-21,1 0 0,-1 0 1,-3 1-139,2-1 1,-1 1 46,11-2 0,-1 1 70,-15 4 1,0 0 14,14-3 1,-2 1-3,1 2 56,-8 1 154,-22 3 46,-15 3 884,-3 0-1084,-6 0 3194,-6 3-3194,-11 2-9,-18 9 1,-6 4 32,13-6 0,0 0-450,-26 10 0,-1 0 428,19-7 1,2-1-1295,-4 2 1,0-1 1313,-2 0 1,0 0 30,0 0 0,0-1-54,2 0 0,-2 1 312,-2 0 0,-4 1 0,5-1-600,2-2 0,2 0 347,-20 7 1,4-1 39,7-2 526,22-7-714,3 0-170,21-8 2624,26 0-2222,4-2-32,31 0-591,5-7 551,-24 2 0,3-3 33,6-3 1,4-2 0,-1-1-116,-9 3 0,-2 0 0,7-2 41,7-2 1,9-2 0,3-2 0,-2 1 0,-6 2-820,-1 0 1,-5 1 0,4 0 772,-7 1 1,5 0 0,1-1 0,-2 1 0,-7 2-28,17-4 1,-7 3-122,-3 1 0,-2 1-17,-6 2 0,-2 0-530,-7 3 1,-3 0 300,18-3-632,-13 3 471,-19 2-19,-12 1-1067,-17 2 2248,-26-1 1,21 1 0,-11 0 0</inkml:trace>
  <inkml:trace contextRef="#ctx0" brushRef="#br0" timeOffset="114745">9314 7798 6647,'18'6'6056,"-3"-2"-5650,-15-4 171,0 0-280,-6 51-828,-1-12 550,-4 18 1,-2 3-533,4-24 0,0-1 509,-5 11 0,1-1-139,-4 11-291,-1 2-270,6-18 259,2-8-389,7-19 498,3-15-185,2-18 566,8-35-1,-2 7-43,-2 13 1,1 1 628,2-18-185,-4 16 90,2-5 1177,-3 23-1161,1 7-551,0 8 174,5 7 34,10 20-155,-1 2-581,11 16 466,-4-6 24,1-3 0,2-1 46,8 7-8,-8-11 0,0-3 200,10-7-82,-13-9 61,3-2 118,-14-10 873,9-27-999,-8 4-93,8-28 28,-13 22 1,-2-1-464,0-5 1,0 0 356,0 0 0,-1-1-108,0-15 1,-1 4-260,-3 2 126,-1 13 0,-1 3-582,-2 8-1565,0 1 521,-1 10 1867,-4 1 0,3 10 0,-2 1 0</inkml:trace>
  <inkml:trace contextRef="#ctx0" brushRef="#br0" timeOffset="114895">9893 8021 9528,'4'4'3505,"-1"-1"-8002,-3-3 4452,63 3-557,-28-9 761,7 4 1,4-3-1391,-14-9 1,-3-1-2,16-9 1410,-13 3 1,-3 0 0,-9 6 0,0-2 0</inkml:trace>
  <inkml:trace contextRef="#ctx0" brushRef="#br0" timeOffset="115056">10539 7642 13628,'16'2'2533,"-3"-1"-1810,-13-1-289,0 0-434,-17 66-990,5-26 1,0 4 899,-4 13 1,0 5-364,3-14 0,0 1 1,1-2-919,-1 9 0,0-2-1204,-2 8 1,0-2 2574,2-15 0,2-5 0,-2 5 0,5-27 0</inkml:trace>
  <inkml:trace contextRef="#ctx0" brushRef="#br0" timeOffset="115402">9002 8890 13790,'10'5'2699,"-2"0"-2576,-8-5 563,0 0-529,184-21-2286,-128 13 1,4 0 2126,-12 1 0,7 0 1,4 0-1,1 0 1,-2-1-18,-4 1 1,1 0-1,-1-1 1,-1 1-1,-1 0 5,2 0 1,-2 1 0,1-1 0,6 1-165,-9 0 0,4 1 1,2-1-1,2 0 1,0 1-1,1-1 1,-3 2-1046,0 0 1,-1 0 0,1 0 0,-1 1 0,0 0 0,-1 0 0,-1-1 1222,5 1 0,-2-1 0,0 1 0,-1-1 0,-1 1 0,-1 0 0,3 0 0,2 0 0,-3 0 0,-4 1 0,-9 0 0,-2 0 0,1-1 0</inkml:trace>
  <inkml:trace contextRef="#ctx0" brushRef="#br0" timeOffset="121321">10049 9246 6446,'10'11'1419,"-2"-2"1191,-8-9-2520,0 0 955,-9 52-1140,6 5 72,0-15 1,3-1 512,7 16-577,18-23 1836,-4-21-1909,29-1-3910,9-22 3716,-28 4 0,1-3-181,4-5 0,0-3-416,-7 0 1,-1-1 343,2 0 1,0-3 606,10-10 0,-3 1 0,1 2 0,5-10 0</inkml:trace>
  <inkml:trace contextRef="#ctx0" brushRef="#br0" timeOffset="121506">10338 9491 8862,'-15'33'696,"0"0"0,-4 11-607,1 8 1,1 4-40,8-20 1,1-2-51,0 2 0,0 1-116,1-4 0,1 2-2094,1 13 0,3-1 2210,1 11 0,1 3 0,4-46 0</inkml:trace>
  <inkml:trace contextRef="#ctx0" brushRef="#br0" timeOffset="121671">10918 9358 16374,'11'5'294,"-14"23"0,-10 12-298,-1-1 1,-4 4-1,-1 2-2661,-1 9 1,-1 2 0,1-1 1005,-1-2 1,1 0-1,2-3 1797,-3 12 0,5-10 0,5-18 0,1 1 1</inkml:trace>
  <inkml:trace contextRef="#ctx0" brushRef="#br0" timeOffset="128306">11341 7063 13114,'7'9'903,"-1"-1"357,-6-8-1260,0 0 19,23-4 43,-5 1 27,24-4 35,19-4-143,-5 2 1,4-2-598,-12 3 1,3-1 589,2-1 0,4 0 0,-6 0-1453,-11 2 0,-2 0 1372,11-1 1,2-2-541,4 0 0,-4 0 54,-18 5 0,-1-1 282,14-3 0,-3 1-406,-7 1-2963,3-2 2669,-14 2 525,0-1 486,-14 2 0,-6 3 0,-2 0 0</inkml:trace>
  <inkml:trace contextRef="#ctx0" brushRef="#br0" timeOffset="129807">11920 9001 11622,'11'8'168,"-3"-2"-168,-8-6 2411,125 2-4091,-89-1 1,1 0 1733,19 0 0,9 1 1,-1 0-601,-3 0 0,0 0 0,-2 0 608,-6-1 1,-2 1-1,4-1-2,-1 1 0,3-1 1,2 0-1,1 0-34,-5-1 1,2 1 0,0-1 0,2 0 0,0 0-190,-6 0 1,1 0-1,1 1 1,0-1 0,0 0-1,0 0 142,0 0 0,0 0 0,1 0 0,-1 0 0,0 0 0,0 0-268,8 0 0,0 0 0,0 0 0,-3 0 0,-3 0 228,-5 0 0,-3 0 0,-2 0 0,0 0-159,14 0 1,-1 0 0,-1 0 159,-4 0 0,-1 0 1,-2 0 225,-4 0 0,-2 0 1,1 0-296,4 0 0,1 0 0,-2 0-223,9 1 1,-4 0 652,-3-1 1,-6 1-602,4 1 1611,-37-2-1792,-9-1 2471,-12-3-1990,-30-12 0,20 8 0,-16-5 0</inkml:trace>
  <inkml:trace contextRef="#ctx0" brushRef="#br0" timeOffset="131708">17379 16822 11283,'15'-1'1336,"-2"1"-1266,-13 0 1636,0 0-1494,62-5-2610,-32 2 2590,11 0 0,0 0 127,-5 1 487,3 1-546,4-1 1,3-1-235,-2 1 1,1-1-346,9 0 1,1-1 357,7 0 0,-3-1-1180,-20 2 1,-1 0 1141,12 0 1,5-1 25,-4 0 0,3 1 0,0 0 231,-6 1 1,0 0 0,2 0-247,8-1 0,3 0 1,-4 0-620,-12 2 1,-2-1-1,-2 1 628,2 0 0,-2-1-21,-1 1 0,0 1-320,-2-2 1,-1 0 319,-3 1 0,1-1 607,6 0 1,1-1-582,-3-1 1,0 0-27,-2 1 0,1-1 17,5-1 0,-2-1 28,11-1 237,-18 2 1,2-1-283,16 0 0,2 0-16,-6 1 1,1 1 867,10-2 1,-1 1-853,-13 2 0,-3 0-24,2 1 1,-3 0 23,-10 1 0,2 0-19,28-1 1,4 0 21,-20 1 0,0 0 29,8-1 0,1 1-29,-12-1 0,-3 0-3,23-2 0,0-1-3,-30 2 0,-1 1-8,32-3 747,-22 2 1,1 1-778,0-1 1,-1 2 37,1-1 1,-2 0 2,-4 1 0,-1 1 1,2-1 0,-2 1-1,22-1-1201,-6-1 1,1 0 1197,-19 0 0,-2 0-701,13 0 0,-1 0 699,20-2 197,-1 0-229,-1 0 37,-20 1 0,0 0-50,19-1 213,-24 2 1,2-1-161,-4 1 0,1 0-3,3 0 0,2 0 300,-1-1 1,0 1-297,-1-1 0,2 0-7,4-1 1,0 0 0,-9 1 1,1 0-5,10-1 1,2 0 661,-2 1 1,1 0-703,9 1 0,0 1 44,-10-1 1,0 0 23,12 2 1,-5-1-20,-4 1 529,14 0-497,-20 0 0,2 0-31,-5 0 0,-1 0-299,9 0 0,-1 0 292,-14 0 0,-3 0-2,8 0-4,-7 0 2221,-5 0-2215,-3-1 205,-8 0-555,-4 0-44,-7 1-779,-4-1-4484,-17-9 5660,-22-9 0,13 4 0,-9-2 0</inkml:trace>
  <inkml:trace contextRef="#ctx0" brushRef="#br0" timeOffset="133058">19964 16354 6756,'4'8'3726,"-1"-2"-3297,-3-6 1466,0 0-1578,2 1 532,0-1 72,0 1-571,-1 0-120,-1 1 481,1 12-305,-1 4-65,1 38-314,-2-12 0,-1 2-157,2-8 1,0 1 101,-1 25 0,0-4-14,1-14-6,0-8 1,0-3-261,0-16-28,0 1-53,0-18-2571,0-2 6,4-12 3016,1-11 1,0 6-1,-2-2 1</inkml:trace>
  <inkml:trace contextRef="#ctx0" brushRef="#br0" timeOffset="133764">19763 17401 9024,'4'10'3110,"-1"-3"-2051,-3-7 39,0 0-846,-49 30 50,26-8-141,-14 9 0,0 6-94,13 3 1,3 0-294,2-7 0,2 1 191,-3 15 0,3-2-88,7-7-146,2 11-384,9-15-565,20-4 938,-5-8 117,16-9 127,-9-15-54,1-5 26,2-4 30,14-21 68,-17 10-3114,8-12 3234,-26 18 448,-2 3 65,-3 0-314,-4 4-1020,-15-1 1460,-44 3-919,19 1 67,8 2 0,2 1-83,6 2-183,4 2-2132,-2 5-763,13 4 3220,3 4 0,11-7 0,2-2 0</inkml:trace>
  <inkml:trace contextRef="#ctx0" brushRef="#br0" timeOffset="133962">20031 17825 11149,'7'4'1433,"-2"0"-1217,-5-4-2593,0 0 1338,-4 51-120,3-34-630,-3 37 1789,4-48 0,0-3 0,0-2 0</inkml:trace>
  <inkml:trace contextRef="#ctx0" brushRef="#br0" timeOffset="134246">20343 17357 10390,'2'9'3182,"-1"-2"-2525,-1-7 539,0 0-1188,-14 51-5,5-17 40,-1 4 1,0 2-363,3-5 1,0-2 259,-3 17 56,-1 12-47,2-12-351,1-8-3197,1-5 2971,2-14-312,2-16-682,2-3-5,0-2 568,1-2 1,0 0 0</inkml:trace>
  <inkml:trace contextRef="#ctx0" brushRef="#br0" timeOffset="136709">17223 16309 6901,'3'8'3139,"-1"-2"-2901,-2-6 1770,0 0-1672,8 0-40,-5 0 293,7-1 175,-2 3-576,-2-1 16,10 2-139,-5-1-20,7 0-43,19 0 35,-3 0-34,11 0 5,-12-1 54,-8 0 19,-2-1-8,1 0 67,21 0-31,0-2-3,7 0-902,-7-1 833,-11-2 41,3 1-16,1-1 16,19-4-38,-20 3 1,1-1-37,-7 2 1,0-1 21,10-2 1,-2 0 26,-3 0-8,8-2-31,13-7 39,-10 1-47,11-3-631,-20 4 631,-12 6 877,-1-2-838,-2 1-25,16-9 22,-7 1-42,6-3 0,-13 5 14,0-1 31,-5 4 724,20-17-758,-9 6-8,5-6 5,-9 7 40,-2-2-43,-5 6 127,16-20 19,-13 13 14,5-6-13,-10 12-1,0-3-90,-4 4-103,19-28-19,1-2 61,-1 1-2581,0 3 2576,-17 22-4,0 0 9,12-19 14,-6 7-5,5-7 41,-11 14-55,0 2 5,-5 6 0,4-6-37,1-3 37,3-3 3,1-1 42,0 1 2530,-7 9-2578,0 1 0,0 1-36,8-15-9,4-2 45,-1-2-36,7-5 39,-15 21 3,6-9-9,1-1-38,2-5 35,0-1 6,-1 2-5,6-10 0,-11 18 13,-2 1 1,1 0-9,-1 0 0,2-4-67,-2 7 17,-7 11-67,10-10 58,-11 15-70,10-7 132,-10 12 138,8-2-136,-5 4-2,4-1-42,4 2 37,13 1-1,-5 0 6,15 7 9,-22 0 24,8 4 20,-10 0 141,30 22-194,-22-12 18,4 3 0,0 1-1305,-5 0 1287,10 8 17,-13-10 0,0 1-17,17 16-208,-16-15 0,-1 0 188,8 9 15,-9-9 10,-1-1-2,0-1 56,10 8-62,11 11 6,-8-7-3,-9-9 0,-2-2 673,0 1-673,8 7 0,11 10 42,-6-7-39,8 7 5,-14-14-8,-9-9 446,-2 0-446,1 0 154,18 17-67,-5-3-53,8 6-179,-12-12 111,-8-8 34,0-1 31,1-1 25,11 10-17,14 8-41,-8-6 2,-11-9 0,-1-2-362,-2-1 390,9 3 664,0-1-661,16 11-31,-8-6-939,7 6 939,-22-13 0,2 0-3,0 0 0,2-2 1,3 1 2,-5-4 0,1 1-665,6 2 0,0-1 665,17 4-1272,-3-1 1272,-13-4 276,-7-3 0,2 0-233,1 0 1,-1 0-44,23 5 1,-24-7 1,1-1 31,24 2-66,-12-2 2,5-1 0,3 0 29,-15-1 1,-1-1-599,9 1 1,-2 0 599,17 1 520,-4 0-520,-14-2 522,-1-1 1,4 0-501,-1-1 1,0 0-25,-1 0 1,1-1-6,14 1 0,-3-2 96,3 1-129,-2 0 1,3 0 19,-15 0 1,-3 0 19,3 0 0,-2 0 1,-4 1 1,-5-1-2,-7 0 1544,5 1-1698,-7-1 770,-7 0-986,-2 0 224,-8 0-4464,-6 0 3762,-33-8 0,24 7 0,-23-7 0</inkml:trace>
  <inkml:trace contextRef="#ctx0" brushRef="#br0" timeOffset="137577">21657 14059 11826,'12'0'527,"-3"0"303,-36 0 1,-12 2-688,10 2 130,-17 2 0,0 1 23,18 7-164,-22 17-336,26-10 24,-3 5-16,19-11-296,17 3-77,30 4 452,-5-6 1,3 0 79,-5-3 1,1-2-23,7 4 1,-3-1 58,-10 0 493,-5 19 154,-53-3-359,3-1-82,-8-13 0,-3-5-198,-3-3-254,3-3 0,1-3-1295,1-10-35,-5-1-183,30-9 1759,28-14 0,-12 18 0,13-10 0</inkml:trace>
  <inkml:trace contextRef="#ctx0" brushRef="#br0" timeOffset="137944">22058 14126 7814,'8'3'6110,"-63"5"-5905,22 6-204,-3-7 0,0 2 190,1 28-354,17-6 74,0 1-1,11-8-64,7-13-61,1-3-9,4-2-446,10-1-445,17-9 771,-4-1 106,14-12 238,-25 4 154,5-5 1000,-13 10-972,-1 2 406,-5 9-320,-3 3-132,2 7-254,4 16-20,-2-11-304,3 9-228,-1-16-366,0-3-1887,5-3 2923,-2-2 0,-1-2 0,-4-1 0</inkml:trace>
  <inkml:trace contextRef="#ctx0" brushRef="#br0" timeOffset="138426">22259 14193 12837,'-9'36'-19,"0"1"1,0 2-1,1-6 25,4-7-6,-1 7-227,3-19-17,0-3-355,2-11 280,5-7 39,3-6-602,24-27 812,-4 4 115,8-9 100,-11 15 502,-4 8-311,-8 9 202,5-2-533,-12 12 200,0 2-6,-3 8-54,-1 7-72,0 8-73,-1 5-34,0 2-100,-1 20-48,1-15 179,-1 2-61,3-23 64,0-17-20,9-18-1097,17-30-142,-3 10 1173,-8 13 1,1 1-72,9-3 157,-8 12 0,2-1 2433,-11 27-2144,-6 4-203,-2 16-86,-6 0-100,0 2-1295,-3 22-1108,2-12 1344,1 0 1159,3-20 0,0-18 0,0-1 0</inkml:trace>
  <inkml:trace contextRef="#ctx0" brushRef="#br0" timeOffset="138697">22949 14081 8064,'6'7'2905,"-1"-1"-1077,-5-6-870,0 0-247,-18 78-717,10-35 1,1 5-61,-2 5 1,-2 6 0,3-4-210,0 1 1,1-2 15,1 5 0,1-7 788,1-8-1310,-3 16-2056,5-41 1599,-1-6-1682,5-62 2189,2 6 101,-2 2 0,1 3 1,1 8-1,-1 5 1</inkml:trace>
  <inkml:trace contextRef="#ctx0" brushRef="#br0" timeOffset="138879">22883 14438 5089,'4'-26'1391,"1"-20"1,0-1-947,-1 18 458,0-16 1,4-1-705,21 13 133,-9 9-203,27 4-22,-24 17 191,7 3 771,-2 18-309,-13 8-455,2 8 534,-16 1-256,-15 0-331,-1-8-146,-13 6-212,-9-6-351,8-8-161,-8 2-332,14-11-2730,-3-3 3680,6-12 0,4 5 0,9-9 0</inkml:trace>
  <inkml:trace contextRef="#ctx0" brushRef="#br0" timeOffset="139077">23373 13859 1582,'10'6'4977,"-1"0"-2478,-21 51-2393,3-22-106,-1 5 0,1 3 1415,-5 1-1634,5-5 1,0 1-348,-1 9-526,3-7 0,1-2-580,4-10 1672,-1 4 0,3-23 0,0-3 0</inkml:trace>
  <inkml:trace contextRef="#ctx0" brushRef="#br0" timeOffset="139228">23529 14237 8763,'6'9'4055,"-2"-3"-3478,-21 51-768,10-22-207,-3 1 1,2-1-774,5-4-111,3-15-334,0-5 1616,2-5 0,-1-2 0,1-4 0</inkml:trace>
  <inkml:trace contextRef="#ctx0" brushRef="#br0" timeOffset="139426">23573 13948 11457,'12'12'896,"-3"-3"-896,-9-9-73,0 0-1727,9 69-379,1-10 1696,-4-13 0,0 0-135,-1-9 0,0-7 1,-4-12-1,2 4 0</inkml:trace>
  <inkml:trace contextRef="#ctx0" brushRef="#br0" timeOffset="139510">23618 14371 6596,'9'10'110,"-2"-1"-504,-7-9 165,0 0 1,0 0-1</inkml:trace>
  <inkml:trace contextRef="#ctx0" brushRef="#br0" timeOffset="139647">23818 14171 7962,'5'2'4648,"-2"0"-4172,-3-2-476,8 38-89,-8-3-536,1 4 1,0 0 106,-5 0-137,-2 0-65,6-33-193,0-3-2124,0-1 3037,2-7 0,-2 4 0,2-4 0</inkml:trace>
  <inkml:trace contextRef="#ctx0" brushRef="#br0" timeOffset="140177">24331 14171 11619,'6'6'2308,"0"0"-2011,-6-6 218,0 0-551,-66 58-9,41-33 18,-11 8 1,2-1-81,24-17-170,7-5 95,1-5 76,2 2-337,23-4 291,-7-2 26,19-3 17,-14-5 109,-1-3 0,-3-2 216,3-11 280,-2-9-342,-4 6-81,-3-2-126,-8 20 53,-1 3 165,0 4 319,1 13-288,0 1-123,1 13-28,-2 16-48,0-5-35,-1-3 0,2 3-7,0 6 1,1 1-1308,-2-9 0,0 1 1352,2 6 0,-2-3 0,-3 0-2453,-6-5 2551,-3-5 28,-39 4-157,-12-20 31,-1-2 123,3-31-53,41 0 11,4-32-179,40-1 1457,-4 2-1396,0 25 1,3 5 31,9-1-49,3 2-71,5 5 1,5 0-1542,6 1 0,0-1 257,0 1 1,0-1 1580,2-1 1,-9 1 0,-20 5 0,0-4-1</inkml:trace>
  <inkml:trace contextRef="#ctx0" brushRef="#br0" timeOffset="140610">25267 13725 12546,'13'1'3876,"-9"55"-3806,-9-16-70,0 1 0,-1 6-83,0 12 1,1-2-744,1-20 0,1-1 768,-1 22 1,2-3-192,1-3 109,1-7-140,0-6 280,0-9 3,0-10 112,0-5-230,0-9-462,0-7 101,-3-8 1291,-2-8-1078,-11-19 1007,-10-11-292,3 23 0,-1 2-194,-10-12-70,-7 21 58,24 16-42,0 3-78,-5 11-207,4 16 45,4-5 36,7 7 3,17-8 5,1-7-50,24 7-146,-7-17-576,33-1 145,-19-16-1041,18-5 148,-15-9-342,1-3 68,-2-3 1162,-15 10 0,-2 1 1,0 0-1,5-2 0</inkml:trace>
  <inkml:trace contextRef="#ctx0" brushRef="#br0" timeOffset="140760">25601 14215 3040,'13'11'7384,"-3"-2"-4979,-10-9-2005,-5 52-240,0-25 159,-2 18 0,-1 1-602,1-11-226,-3 6 91,8-25-2640,1-12 2639,1-4 419,0-18 0,-1 11 0,1-11 0</inkml:trace>
  <inkml:trace contextRef="#ctx0" brushRef="#br0" timeOffset="140897">25556 13903 11860,'9'1'3027,"-3"0"-2615,-6-1-2321,0 0-1094,65 2 1270,-30 1 1024,6 0 1,8 1-1,-9 0 1,-7 0-1,27 6 1</inkml:trace>
  <inkml:trace contextRef="#ctx0" brushRef="#br0" timeOffset="141160">26046 13970 6610,'2'7'4206,"-33"14"0,-10 0-3851,13-3-298,-21 12 1,4 3-299,29-2 115,-2 7-70,22-13 0,4-9 107,7 0 80,2-1 12,18 12 336,-6 7-213,0-1 176,-13 8-122,-16-21 377,-24 14-921,-27-10-160,-1-2-954,13-13 1,1-3-1595,2-4-719,-5-1 3791,18-8 0,13 5 0,1-5 0</inkml:trace>
  <inkml:trace contextRef="#ctx0" brushRef="#br0" timeOffset="141411">26403 13769 11303,'22'10'4766,"-3"-3"-4475,-19-7-204,-20 95-1698,6-41 1593,2-2 0,-2 9 1,1-7 14,2-14 0,1-2-90,-4 13 1,1-1-86,3-17 1,2-2-187,-9 26-109,1-6-760,-3 1 1233,-9-15 0,12-8 0,-3-18 0</inkml:trace>
  <inkml:trace contextRef="#ctx0" brushRef="#br0" timeOffset="141579">26046 14193 14123,'7'11'3178,"-2"-2"-2551,-5-9-400,73-3-795,-25 0 359,-1 0 0,11-1 0,-5-1-2057,-5 1 1,-2-1 2042,-3 0 1,3 0 0,0-1-1594,1-1 1,1-1 0,-3 1 1815,4-1 0,-3 0 0,3-1 0,-6 1 0,-15 2 0</inkml:trace>
  <inkml:trace contextRef="#ctx0" brushRef="#br0" timeOffset="142661">19340 15752 7456,'-6'-13'2116,"1"2"-2110,5 11 1705,0 0-748,10-17-501,-3 12 115,11-15-358,-7 18 635,17-2 145,22 2-811,0-2-1327,-15 3 0,0-1 1245,19-2-44,-24 1 0,4 1-1295,20-2 1,3-1 1261,-11 2 1,1 0-30,-6 0 0,3 0 0,0 0-474,4 1 0,1-1 1,-3 1 442,9-1 0,2 0-290,3 0 1,6 1-1,-7-1 184,-7 2 0,-1-1-246,1 1 0,3 0 0,-6 0 195,-9 0 0,-2 1 17,6-1 1,-1 0 395,8-1-1032,-23 1 367,-5-3-571,-20 1 828,-31-10 0,20 9 1,-21-6-1</inkml:trace>
  <inkml:trace contextRef="#ctx0" brushRef="#br0" timeOffset="142912">20655 15441 12454,'3'10'1624,"0"-1"-1422,-3-9-507,0 0 305,64 9 0,-21 5 12,-1-5 1,-1 1-431,0 11 418,-17-3 0,-4 1 455,-3 18-289,-18 2-166,-5 1-216,-17-6-294,-5-18-285,-4 0-3204,-5-5 1,-3-1 3998,-18 1 0,24-4 0,4-1 0,3-5 0</inkml:trace>
  <inkml:trace contextRef="#ctx0" brushRef="#br0" timeOffset="143265">19362 15507 10589,'6'2'1501,"-2"-2"-687,-4 0 887,-59 36-1210,30-9 0,-1 3-380,-11 1 0,-2 2-646,4 9 0,7-3 633,2-3 79,7-8 1,3-1-222,5-1 38,2 2 0,22-14-5,34 0-70,5-3-185,9-1 0,5-2-803,-17-3 1,2-2-57,8 1 0,7-1 0,-5 0-1595,-8-2 0,0 0 2720,-4 0 0,3 0 0,-9-1 0,2 0 0,-5 0 0</inkml:trace>
  <inkml:trace contextRef="#ctx0" brushRef="#br0" timeOffset="144361">19875 15039 916,'4'11'3612,"-1"-2"-765,-3-9 1001,0 0-3501,16-8 1017,-15 6-1187,10-5 404,-23 7-572,-5 3 2104,-6 1-1990,-6 3 45,-5 2 230,-19 8-1246,14-3 848,-7 3-45,22-6-123,7-2-25,7 0-28,5-3 8,3-1 107,4 1-177,28 9 1136,8 0-861,15 4-62,-5-4-56,1 4 64,-15-4-19,13 12 48,-28-13 33,-3 1 123,-13-8 146,-3-1 13,-7 0 21,-15 5-214,-2-3-106,-9 0 1,-4-1-451,4-2 1,0-1 81,0 0 0,0 0-2734,-23 0 1142,41-6 1129,2-11 0,11 8 0,1-8 0</inkml:trace>
  <inkml:trace contextRef="#ctx0" brushRef="#br0" timeOffset="144762">20075 15062 11157,'13'3'2165,"-3"0"-1966,-10-3-751,0 0-3870,82-3 4158,-44 1 74,13-1 0,-1 0 202,-18 0-166,-6 0 381,-5-1 100,-18-2-327,-5 1-36,-29 0 36,6 4 154,-12 5 235,0 8-109,9 1 272,-16 15-244,21-9-22,-7 9 3194,5 3-3303,1 10-63,5 6-58,6-10-47,17-9 47,4-15 756,7-1-731,31 1-344,-14-10 0,1-1-51,30 0-56,-27-5 1,-5-3-127,-9-2-101,-3-1-946,-15 1 740,-3 2-309,-8-3 1112,-14-2 0,10 6 0,-7-1 0</inkml:trace>
  <inkml:trace contextRef="#ctx0" brushRef="#br0" timeOffset="144912">20075 15262 6249,'-8'1'2913,"2"-1"-1792,6 0-1709,74-17-3502,-17 5 3602,-7 0 1,0 1-806,7 0 1534,-17 2 1,-20 5-1,-1-1 1</inkml:trace>
  <inkml:trace contextRef="#ctx0" brushRef="#br0" timeOffset="145398">20476 15307 6921,'5'15'4292,"-1"-3"-3763,-4-12 1891,0 0-2266,12-6-64,1-18-37,7-1-50,-5-16-3,-5 10-95,-3 0 13,0 3 38,-2 3 41,-2 3-62,1 6-212,-3 3-3,0 6-98,-1 2 179,1 5 316,2 6 74,2 12-92,2 3-57,5 28-42,1-16 0,-2 2 226,4-18-108,-8-15-59,19-19-65,-8 2 6,14-18 9,-9 7 24,0-2 29,10-10 47,-10 10 78,12-8-75,-18 25 76,0 5 89,-9 15 87,-3 7 65,0 6-105,4 27-368,1 4-1,-1 0-524,3-6-215,-8-31-5988,1 7 6772,-4-12 0,-1-1 0,-1-5 0</inkml:trace>
  <inkml:trace contextRef="#ctx0" brushRef="#br0" timeOffset="146315">20432 16265 6392,'0'10'3914,"0"-2"-3614,0-8 1063,0 0 813,20-19-347,-15 14-1398,13-14 115,-26 25-487,-3 1-65,-13 14-347,0 18 272,6-9 11,6 10-115,17-25-97,5-1-572,26-2-443,15-17 989,-2-2-547,-2-17 855,-29 2 0,-5-1 630,-3-17 62,-10 7-692,-3-1-171,-11 14-151,0 17-1575,-18 2-4414,0 15 6311,2-3 0,9 4 0,17-10 0</inkml:trace>
  <inkml:trace contextRef="#ctx0" brushRef="#br0" timeOffset="146461">20655 16421 9539,'16'9'4839,"-3"-2"-5466,-13-7-2401,0 0 1965,18-5 0,-13 3 0,14-4 1</inkml:trace>
  <inkml:trace contextRef="#ctx0" brushRef="#br0" timeOffset="146730">20855 16154 10575,'4'7'3055,"-1"-2"-3055,-3-5-1112,0 0 1039,58-10 76,-20 2 15,-2 1 0,1 0 19,-4 0 470,-11 3 42,-7 2-14,-5 18-485,-11 0-103,-11 31-549,-11 8-5,11-25 1,-1 1-91,-9 17-205,7-17-327,10-20 1229,1-4 0,3-4 0,0-1 0</inkml:trace>
  <inkml:trace contextRef="#ctx0" brushRef="#br0" timeOffset="147012">21434 16020 11203,'3'12'2412,"0"-2"-2454,-3-10-14,-32 49 886,20-27-931,-7 19 1,2-1 55,11-20 441,11 11-390,5-28 203,35-1-533,-13-6 1,2-2 170,-2 3 1,1-1-9,4-4 0,-1-1-770,19-4-2401,-3-3 1417,-12 3 2040,-13-3 0,-25 12 1,-2-1-1</inkml:trace>
  <inkml:trace contextRef="#ctx0" brushRef="#br0" timeOffset="147198">21612 16087 11938,'-6'0'2473,"2"0"-2241,-13 23 1,-4 12-335,6-6 0,-1 2-835,-12 20 0,1 0 371,12-19 1,3-3-2294,-1 11-72,11-32 2931,1-3 0,1-5 0,0 0 0</inkml:trace>
  <inkml:trace contextRef="#ctx0" brushRef="#br0" timeOffset="147479">21791 16131 12197,'6'3'1614,"-1"0"-1355,-5-3-1040,0 0 46,103-19 744,-67 12 89,23-4 1,-4 0 487,-36 6 357,-9 3-756,-2 1 832,-13 15-806,-5 4-160,-7 15-53,-5 1-62,-2 3-19,-1 2-2194,-6 10 0,0 1-607,-1-2 1353,3-2 0,1-5 1529,8-23 0,11-9 0,-1-4 0</inkml:trace>
  <inkml:trace contextRef="#ctx0" brushRef="#br0" timeOffset="149581">13859 15686 6465,'2'8'2839,"-1"-2"-2459,-1-6 914,0 0-840,-1-51 582,1 21-815,0-15 0,0 0-221,-1 9-8,0-20 8,0 33-3392,0-5 3350,0 10-14,1 6-26,0 1-16,0 6 17,0 1-238,1-2 31,8-2 3470,0 2-3146,3 2 264,-4 10 80,1 16-307,-3 1-36,6 24-74,8 0 82,-6-12 56,9-3 5,-14-29-3190,5-1 3238,-7-5-64,4-3-54,-1-6-33,1-5-3,1-3 0,1-4-73,1 0-44,0-1-261,10-14 25,-6 12 3745,2-1-3031,-10 19-45,-7 14 612,6 25-741,1 23-187,1-3-81,1 11 76,-7-40-3558,2 3 3210,-4-16-124,0-2-872,-3-5 202,0-1 0,0 0 0</inkml:trace>
  <inkml:trace contextRef="#ctx0" brushRef="#br0" timeOffset="160244">24442 15619 10501,'12'13'964,"-2"-3"732,-10-10-724,0 0-134,-38 62-804,9-12-425,3-7 1,1 1 452,-4 9-57,12-18 611,-2 12-714,6-14-159,-2 17 52,11-19 172,3-5 30,7-8-5,15-8 1148,1-3-1207,27 1-237,-17-10 1,1-3-109,21-1-145,6-10-326,-36 4-368,-6-1-186,-7 0-169,-5 0 1606,-13-4 0,5 8 0,-7-1 0</inkml:trace>
  <inkml:trace contextRef="#ctx0" brushRef="#br0" timeOffset="160416">24019 16020 6136,'4'3'1029,"-1"-1"1234,-3-2-2361,69-23-182,-26 10-605,1-1 1,11-2 0,-8 3-583,14-2-373,-16 3 1,-2 2 1839,-10 4 0,-17 2 0,-4 3 0</inkml:trace>
  <inkml:trace contextRef="#ctx0" brushRef="#br0" timeOffset="160667">24888 16042 2752,'0'6'1935,"0"0"-2550,0-6-124,48-11-81,-20 5-280,3-1 0,1 0 1100,-2-1 0,-16 4 0,-1 1 0</inkml:trace>
  <inkml:trace contextRef="#ctx0" brushRef="#br0" timeOffset="161316">25623 15864 9539,'15'0'3561,"-4"0"-2877,-11 0-622,0 0 109,-49-17-37,25 15-67,-7-5 0,-3 3 219,-8 22-160,10 0-81,-8 7-45,16-7-179,0 8 11,12-11-14,0 6-79,13-10 110,4-3 17,3 1 25,5-5-3917,27-9 3754,-10-6 65,23-11-176,-28 3 1,-2-3 253,14-13-34,-9 3 1,0-3 239,-7-2 0,-2 1 77,-3 8 0,-1 0 336,9-26-92,-19 42 3115,-3 6-3191,-1 4 827,-1 1-763,-16 30-341,4-5-45,-13 27-101,3 5 65,9-13-1365,0 10 1059,10-23-2746,4 10 1890,3-19-180,3 5-839,2-21 2217,5-3 0,-8-1 0,1-1 0</inkml:trace>
  <inkml:trace contextRef="#ctx0" brushRef="#br0" timeOffset="161650">25935 15842 12302,'10'11'2585,"-3"-2"-2271,-7-9-2086,0 0-741,-14 47 2513,8-24 0,-9 27 0,12-39 0</inkml:trace>
  <inkml:trace contextRef="#ctx0" brushRef="#br0" timeOffset="161844">25890 15530 11779,'9'1'2151,"-2"0"-1910,-7-1-896,0 0-603,30-1 42,-9 2 1216,17 0 0,0 0 0,-14 0 0,19 2 0</inkml:trace>
  <inkml:trace contextRef="#ctx0" brushRef="#br0" timeOffset="162084">26269 15663 10701,'-17'-1'2243,"4"0"-1972,13 1 396,0 0-829,-50 44 53,41-27 23,-12 12 1,8-1-294,48-3-3069,-3-4 3448,9 2 34,-21-11-26,-3-1 48,-3-1 34,-5-1 27,-3-2 271,-3-1-47,-10 2 2945,-5 0-5239,-23 9 254,6-5-1216,-9 3 2915,10-8 0,15-3 0,0-2 0</inkml:trace>
  <inkml:trace contextRef="#ctx0" brushRef="#br0" timeOffset="163422">24465 16488 12036,'3'2'1908,"-1"1"-1494,-2-3-450,-21 70-445,13-35 0,1 2 445,-2 6 1,-1 4 0,1-3-444,3 1 1,2-3 374,1-3 1,1-5 368,1 8-326,0-9 61,-1-8 59,1-8-59,-1-7 0,0-6-1855,-8-4 1891,0-6-417,-8-6 682,-7-16-301,7 5 191,-11-13-104,14 17 478,-9-2-103,10 14-252,-5 2 42,4 4 56,-1 3-126,0 4 62,-1 2-118,1 4-48,0 5-232,6-5 146,1 3 5,8-6 0,17 4 3,0-4-39,35 2-613,10-13-20,-18-4 0,1-3 48,-6 1 1,-2-2-846,8-7 1,-3-1 1280,7-7 0,-9 5 0,-22 8 0</inkml:trace>
  <inkml:trace contextRef="#ctx0" brushRef="#br0" timeOffset="163701">24999 16621 12557,'4'5'2151,"-1"-1"-863,-3-4-1067,-60 22-1486,33 0 1240,-10-2 0,0 4-17,12 16 42,9-10 0,1 1-3,-6 16-69,7-9 1,2 1-2798,1 20 2664,3-2-106,5-9-89,3-18-586,0 3 202,0-12-412,0 0-75,0-15 1432,-9-5 0,7 0 1,-6-3-1</inkml:trace>
  <inkml:trace contextRef="#ctx0" brushRef="#br0" timeOffset="163871">24598 16933 9928,'8'1'3999,"-3"0"-3856,-5-1 182,0 0-687,71-21-231,-33 10-502,4 0 0,8-2 0,-6 2-747,9-1 755,-13 3 1,-3 2 703,-4 2 0,-18 2 0,-2 2 0</inkml:trace>
  <inkml:trace contextRef="#ctx0" brushRef="#br0" timeOffset="164044">25267 16933 12549,'10'4'1093,"-2"-1"-1147,-8-3-2609,0 0 1224,64-13 1439,-28 7 0,0-1 0,-2 0 0,-14 5 0</inkml:trace>
  <inkml:trace contextRef="#ctx0" brushRef="#br0" timeOffset="164202">25244 17089 9897,'0'4'2137,"0"-1"-1457,0-3-1486,59-4 150,-26-2-232,17-2 1,5-2 887,-10-3 0,-4-1 0,14-3 0,2-3 0</inkml:trace>
  <inkml:trace contextRef="#ctx0" brushRef="#br0" timeOffset="164570">26046 16733 12325,'7'4'2691,"-2"0"-2335,-5-4 610,0 0-5346,-53 66 4326,38-37 50,-14 11 0,5 1 855,23-16-913,5-2 57,3-4-110,6-2-224,12 0-131,7-8 111,3-1-44,4-12-134,-7-5-1679,17-16 1096,-11 3 323,-9 2 1,-1-3 219,4-14 423,-4 0-210,-14 6 54,-11 11 265,-3 5 647,-8-1-311,0 8 28,-8 1 994,-7 15 524,-6 16-1003,-1 5-297,7-1 0,1 2 3055,-4 11-3444,3-7 0,0 3-1894,6-8 1,2-1 1196,-16 26-418,9-8-629,12-19-381,4-5 1977,4-4 0,1-9 0,1-3 0</inkml:trace>
  <inkml:trace contextRef="#ctx0" brushRef="#br0" timeOffset="164823">26470 16978 13061,'4'14'2199,"0"-3"-2199,-4-11-1540,0 0 1224,17 34-18,0-25 493,35 14 203,-25-33 167,11-9 600,-25 2-676,-7 6-64,-2-3-389,-4 8-425,-21-3-396,5 4-38,-18-2-547,8 5-694,-4 1 2100,-20 4 0,27-3 0,-10 3 0</inkml:trace>
  <inkml:trace contextRef="#ctx0" brushRef="#br0" timeOffset="165318">23796 16644 6602,'3'3'-147,"0"0"1,-3-3-1</inkml:trace>
  <inkml:trace contextRef="#ctx0" brushRef="#br0" timeOffset="165851">24464 17780 13838,'-1'-5'99,"-26"-9"0,-10-2-99,-6-7 343,-5-6 1,-12-6 0,8 1-1766,11 5 0,3-2 1432,1 0 0,-4-4 0,1-2 0,6 4-13,-1-6 0,4-3-36,-2-6 1,-1-6 0,4-5-34,12 5 1,4-3 0,2-2 0,0 3 61,-1 7 1,1 2 0,1-1 0,2-2-510,3-11 1,1-3 0,4 0 0,2 6 518,4 7 0,2 5 0,3 0 38,2-3 0,2 1 1,2 0 23,2 1 1,1 0-1,2 1-35,1 0 0,3 2 1,1 1-28,0 1 0,1 2 0,8-2-56,4 4 1,9-2-1,4 0 1,0 2-1,-4 3-163,-5 5 1,-2 2 0,0 2-1,5-2 256,-1 2 0,4-3 0,2 1 0,0 0 0,-1 3 0,-3 4-311,2 3 0,-3 4 1,0 2-1,1 0 318,3 1 0,-1 0 0,2 2 0,-1 1-176,2 0 1,0 3 0,0 0 0,1 1 131,0 1 0,2 1 0,-1 1 0,1 2 34,-2 1 1,0 1-1,3 2 1,4 5-68,-12-1 1,4 4 0,3 1 0,2 2 0,-1 1 0,0 1 0,-2-2-1,-5 0-12,8 3 1,-4 0 0,-2-1-1,1 2 1,5 3 19,-9-4 1,4 2-1,3 2 1,0 0-1,0 1 1,-3 0-1,-3 0 1,-6-1 0,10 9 0,-6-1 0,-3 1 0,-1 1 22,-1 1 1,-1 0 0,-2 1-1,-1 1 2,-3-1 0,-1 0 0,-3 2 0,-1 0 0,6 9 0,-3 2 0,-5 5 94,-7-4 0,-3 4 0,-4 3 0,-4-1-46,-6 1 0,-5 1 1,-4 1-1,0-1 8,-1-1 0,-1 1 0,-2-1 0,-5-1 25,-6-3 0,-3 1 0,-4-4 1,-2-4 38,-6 0 0,-2-4 1,-3-3 84,-4 2 0,-2-3 1,-2-1 4,-3-2 0,-3-1 0,-1-2-106,11-8 0,-1-1 1,-2-2-1,0 0 4,0 0 1,0-2-1,-3 0 1,-7-1-23,9-4 1,-5 0 0,-3-1 0,-4 1 0,1-1 0,0-1 0,2 0-1,5-1-86,-10 2 0,4-2 0,2 0 0,-2-1 0,-5 1-11,8-2 1,-5 1-1,-2 0 1,-1 0 0,0 0-1,2-1 1,2-2-1,6 0-24,-5-2 0,5-1 1,2-2-1,0 1 1,0-1-68,-2 1 1,0-1 0,1 0-1,-1 0 1,0-1-5,1 0 0,0-1 1,0-1-1,0 0 1,0 0-52,-10 0 0,0-1 0,-1 0 1,-2-3-171,13 0 1,-3-2 0,-1-1 0,0-1 0,1 0-1,4 1-445,-8-3 1,3 1 0,1-2-1,-4-4 772,8-1 0,-5-4 0,-1-1 0,2-1 0,5 1 0,7 4 0,-11-6 0,6 0 0,12-1 0,1-1 0,-1 1 0</inkml:trace>
  <inkml:trace contextRef="#ctx0" brushRef="#br0" timeOffset="173824">22838 15552 6364,'3'2'523,"-1"0"-139,-2-2 666,16-13-412,-12 9-193,14-11 230,-17 10-246,1 1 35,0-1-399,0 3 489,-2 1 281,2 1-413,-1 0 102,1 0 28,0-1 14,-1 1 487,1 0-311,0-1 473,-1 1-1207,0 2-2,0 2 64,-1 7 148,2 7-53,0 12-394,1 12 375,2 12-106,-1-8 1,0 5-22,1 5 1,0 1-745,0 1 0,-1-1 729,0-2 1,0-3-5,-2-15 0,0-3-27,-1 0 0,0-1 22,2 29 2,0-4-424,-1-21 1,1 0 401,1-2 0,0 0 1,-1-1 0,2-1 18,3 21-105,-1-23 36,-1-5 72,-1-5 256,-1-5-303,-1-4 1291,-2-6-1390,-1-1-117,0-5-2067,0-5 486,0-3-435,-4-8-1551,-2-1 3833,-6-12 0,6 16 0,-1-5 0</inkml:trace>
  <inkml:trace contextRef="#ctx0" brushRef="#br0" timeOffset="175054">22972 15151 7694,'9'10'7308,"-2"-2"-6720,-7-8 392,0 0-820,8-5 103,-4 3-255,8-3-10,-5 4-278,11-2 42,1-1-20,14-3-389,23-6 179,-20 6 1,1-1-143,0 1 0,0 0 494,-1 0 0,-2 1-10,8 1 53,-9 2 64,-7 0 7,-7 2 256,-7-1 150,-6 2-234,-2 0 197,-13 10 786,-1 4-991,-10 14-53,-2 5 1,0 3-110,3-8 0,1 1-24,-5 7 0,1 1-135,-11 16-1145,18-28 752,-1 5-4144,7-7 4696,6-11 0,-1 3 0,4-13 0</inkml:trace>
  <inkml:trace contextRef="#ctx0" brushRef="#br0" timeOffset="175205">23484 15418 11835,'3'14'1543,"0"-4"-1986,-3-10-14,0 0 1,0 0 0</inkml:trace>
  <inkml:trace contextRef="#ctx0" brushRef="#br0" timeOffset="175404">23818 15151 11446,'-3'0'2263,"0"0"-645,3 0-1702,-53 58-400,36-33 302,-14 14 0,3 1-4335,22-17 3834,0 5 472,4-13-2880,1 3 3091,1-8 0,0 0 0,0-7 0</inkml:trace>
  <inkml:trace contextRef="#ctx0" brushRef="#br0" timeOffset="175793">24153 15218 11115,'8'4'1921,"-1"-1"-1173,-7-3 266,0 0-852,-6-51-159,1 33 95,-6-39-45,2 48-8,-3 1 0,-2 3-45,-2 1 39,-22 2-39,14 3-64,-11 1-113,21 3-83,6 0 89,3 0 20,3 1 33,2 2-5,5 3-157,10-1 109,2 0 54,8-4-71,8-5 177,-7-1 3,8-1 195,-7 0 236,-13 4 33,0 3 1,-12 8-82,-4 5-28,-3 5-64,-5 5-124,-3 2-190,0-3 1,-1 1-457,-5 16-121,-4 8-2120,7-15 527,8-20-1707,-3 2 3908,0-9 0,6-6 0,-3-2 0</inkml:trace>
  <inkml:trace contextRef="#ctx0" brushRef="#br0" timeOffset="177772">22816 15686 6610,'-5'-17'731,"1"4"-678,4 13 7281,0 0-6612,5-17-153,-4 13-155,3-12-123,-4 16 40,0 0-603,0 3 272,0 5 112,0 9-31,0 10-72,0 12 77,0 12-86,0 10 27,0-12 0,-1 5-1270,0 3 0,0 2 1243,0-1 0,0 0-3,-1-3 1,0-3-457,1-2 1,0-2 455,0-13 0,1 1-126,-1 6 1,0 4 0,2-2 69,2 2 0,0-2 24,-1 2 0,0-2-63,7 11-14,-5-42 62,-1-5 50,-1-5 140,-1-1 1843,-1-36-2045,0 1-92,0-15 0,0-6 125,2 16 0,-1 1-104,1-16 0,0-3-19,3-2 1,0-3-416,-1 18 0,0-2 0,-1 1 537,1 0 0,-1-1 0,1 2-46,1-20 1,-1 1-445,-2 3 1,0 4 576,-1 13 1,0 2 44,0-8 0,-1 0-110,-3 14 1,0 3 130,0-2 562,-3-2-694,3 31 1340,2 3-1712,0 1 1814,1 10-1052,-2 29-243,0 17 1,-1 6-497,1-13 1,1 2 403,0-6 0,-1 6 1,1-1-1,1-5-1506,0 7 1,2-3 1500,-1-6 0,1 2 0,0 0 26,4 17 0,1-1-445,0-2 0,0-1 378,0-2 0,-1-2-23,-1-10 1,-1-5 22,0 2-291,-2-11 325,0-10 906,-1-9-268,0-5 2021,0-19-2925,-4-7 16,-1-15 1,1-5 149,0 7 0,0-1 494,0-16 0,0-3-699,2-7 1,1-4-295,3 13 0,1-2 0,0 2 565,-2 8 0,-1 1 0,2 0 56,1-6 1,1-1 0,0 9 58,-1-3 53,0 0 115,-4 26-485,0 12 202,0 8 230,0 35-62,1 3-1076,0-7 1,0 2 911,1-5 0,0 1 565,0 0 1,2 3-545,4 24 1,2 0-28,-4-23 1,1-1 1,3 18 0,0-3 0,-1-13 0,-3-9-42,-1-9 42,-3-8-776,-1-6 127,-1-3-553,1-2 867,-1-5 335,-1-16 0,1 12 0,-1-11 0</inkml:trace>
  <inkml:trace contextRef="#ctx0" brushRef="#br0" timeOffset="179075">23306 15908 9900,'12'4'3259,"-2"-1"-2096,-10-3-878,0 0 438,-63 33 94,11-4-2850,8-6 0,-2 1 2055,17-8 1,1-1-15,-21 12 578,16-9-622,-3 2-96,19-9-204,9-6 98,2 0-39,6-5 3242,9 0-3010,4-2-97,13-3-242,25-11 235,-18 4 1,1-1-946,2 0 0,1 0 990,0 0 1,-1 0-60,0 0 1,-2 1 157,15-4 5,6-4 42,-26 11 453,-14 3-145,-4 3-36,-10 3 151,-16 7-331,-2 1 0,-17 10 97,-1 1 0,0 2-79,-10 5-623,9-4 1,2-1 557,4-1-144,4-1 54,4-4-67,6-1-11,4-4-246,5-1 125,12-4 202,5-1 3168,29-5-3336,-4-5-3,18-5 83,-19 1 0,1-1 78,2-1 0,0 1-1647,0-1 1,-1 1 1653,22-6 6,-31 9 45,-9 3 114,-8 3 104,-6 1 650,-13 2-880,-23 10 17,-6 1 37,-20 9-451,9 0 406,-2 0-12,2 1-24,4-1 3118,6-2-3180,-11 9-43,23-13-223,-5 6 8,27-17 152,4-2 159,9-1-168,35-8-3139,-6-1 3239,-3 0 1,1 0-112,17-10-704,6-1 855,-27 9 0,0 1 39,0-1 0,3 0-44,18-4 1,1 1 58,-20 5 1,-1 1 99,9-3 0,-7 3 835,-23 4-863,-51 14 2567,-9 1-2550,11-1 0,-6 3 0,0 0-551,1-1 1,0 1 0,-1-1 490,0 1 0,0 0 0,1 0 105,-15 5 0,3-1-257,14-4 0,4 0 97,-10 4-669,0 2 282,50-14 580,10-1-386,26-6-163,9-6 1962,9-3-1790,-24 2 1,0-1 23,2-1 1,3 0 2,17-5 1,4 0 139,-18 5 0,1 1 0,-1 0-1164,20-6 0,-1 2 1154,-6 3 1,-5 1-56,-14 3 1,-3 2 81,6-1 90,-3 2 501,-29 3-306,-25 5-125,-5 3 81,-24 7 90,12-2 0,0 1-137,-21 8 1411,20-7 0,-1 0-1460,6-1 1,1 0-31,-20 11-1373,5-2 1020,21-8-87,19-10 317,5-1 897,8-1-775,6 0-10,30-1-51,-11-5 0,2-1-862,2 0 0,1-1 836,5-3 0,0-1-2,7-2 0,-2 0 117,-12 3 0,0 0-142,7-1 0,-1 0-143,6 0-255,-23 5-223,-6 1-225,-21 2 693,-8 1-4114,-4 0 4267,-19 0 0,21 0 0,-9 0 0</inkml:trace>
  <inkml:trace contextRef="#ctx0" brushRef="#br0" timeOffset="180522">22771 16154 0,'6'6'0,"-1"-1"1487,-5-5-904,0 0 83,62-18-338,-38 11-137,16-4 1,-1 0 156,-18 7 1142,-2 0-1362,-9 3 1141,-8 1-950,-2 1 3372,-5 3-3125,-18 11-331,5-3-61,-17 11-174,21-14-336,-1 5 154,11-8-48,2 5-470,20-3 482,-4-2 106,31-2 112,-16-7 8,15-1 101,-12-1 1,0-1 63,7 1-44,21-3-67,-36 7 38,-4 1 18,-7 0 56,-3 2 218,-6 1 1167,-12 8-315,-34 15-894,9-4-45,-22 9-47,30-17-96,4-4-162,8-3-123,4-3-37,5-2-243,3 0 403,3 0 59,11 3-14,1-2 8,12 1 37,18-3-43,-16-2-41,22 0 5,-31-1-5,1 1 38,-10 0-44,-2 1 0,0-1-411,5-1-1284,4-2-83,0 0 1778,4-3 0,-13 4 0,0-1 0</inkml:trace>
  <inkml:trace contextRef="#ctx0" brushRef="#br0" timeOffset="181422">18092 16154 7632,'10'0'5023,"-3"0"-4471,-7 0-207,0 0 831,-4-3-543,3 2-278,-3-2 617,4 3-1034,0 5 169,0 2 111,4 22-148,-1-2 22,4 20 29,-1-3 107,-3-7 0,1 5-155,0 5 0,-1 1-413,1 1 1,0 1 344,1 13 1,0-3-889,-2-25 0,1-1 883,0 8 0,1 0-82,1-5 1,1-2 28,2 8 47,2 5 6,-7-36-3,-3-9-3430,0-2 3433,-4-21 0,3 15 0,-3-16 0</inkml:trace>
  <inkml:trace contextRef="#ctx0" brushRef="#br0" timeOffset="182362">17669 16220 9393,'10'9'2621,"-2"-2"-1887,-8-7-130,0 0 89,-66 20 60,18 3-2677,3-5 0,0 0 2288,-8 13-98,14-7-260,-1-1 101,2 2-102,3-2-83,-7 7-420,11-5 187,7-5-20,18-7 242,16-11 2877,10 0-3121,29-9 15,2-7 0,3-3 387,-11 5 0,3-2-225,3-3 0,5-2 0,-7 1-1143,-9 5 0,-4 1 1276,11-4 1,-2 2-87,-8 5 0,-5 1 616,2 0-28,2 1 473,-66 25 152,3-2-778,-22 13 1,-7 3-194,18-9 0,1 0 1053,-10 5 0,1 0-1167,10-5 1,5-3-90,3 0-36,0 2-558,22-14 667,14-4 14,6-3-17,17 0-465,30-16 90,-4 0-564,-7-3 0,9-4 0,-2 1 863,-14 5 1,-1 1-1,1-1 58,9-4 0,1 0 1,-3 3-52,0 0 1,-6 4 215,-3 3-147,-13 6 121,-14 2 1150,-21 16-733,-26 15-261,-8 7-373,14-14 1,-2 1 277,-2 2 0,0-2-56,-16 13-65,19-15 1,-1 1 30,4-3 1,2-1 1604,2-1-1893,-8 5 24,31-20 12,4-2 160,6 0 0,11-2-495,37-12 87,-17 1 1,1-2-1097,2-1 1,0-1 1458,3-2 1,-3 1-37,14-7-333,-10 7 307,-11 5 449,-10 6 590,-23 11-646,-10 6-124,-19 12 30,-1-1 0,-1 1 12,-16 12-116,14-11 1,-2 0 149,-20 15-241,12-9-59,4-4 2612,19-12-2771,13-10 940,2-2-727,9-1-1056,9-1-6060,19-8 7124,-5 1 0,-4-2 0,-16 4 0</inkml:trace>
  <inkml:trace contextRef="#ctx0" brushRef="#br0" timeOffset="189125">23440 16154 7386,'3'10'302,"-1"-2"712,-2-8 3012,0 0-3609,-61 28-417,36-17-403,-14 6 0,0 1-2397,13-6 1442,4-2-633,4 0 1991,6-3 0,7-4 0,-2 1 0</inkml:trace>
  <inkml:trace contextRef="#ctx0" brushRef="#br0" timeOffset="190761">17758 16376 10286,'-30'16'-74,"1"0"0,-18 9 273,65-32 30,-4 1-2,16-8-101,-10 5-115,-2 0-11,-2 3 0,-5 2 98,-5 2 286,-2 2 786,-10 5-926,-4 2-73,-11 8 72,-20 14-88,5-5-52,6-4 1,-3 2-105,4-3 0,1 0-550,-17 12 360,5-1-313,30-15 160,5-6 136,13 0-310,34-13 247,-2-5-614,-6 0 1,0-1 747,18-13 137,5-2-23,-28 12 1,2 0-425,19-4 1,-1 1 283,5 0-166,-13 5 1,-5 3 547,-23 7 873,-13 10-667,-14 1 121,-16 10 1,-6 2-277,4-3 0,-2-2-34,-7 6 0,-1 0-200,9-7 1,2-2 153,-26 12 861,18-8-1158,-7 3-136,23-11-54,11-4 536,4-2-555,12-4 117,6-1-36,11-4-174,10-4-89,11-7 279,6-6 1,5-3 188,-9 6 1,0 0-309,9-6 1,-1 2 309,-19 10 0,-4 4-5,4 3 204,-15 3 229,-5 7 252,-23 12-461,-5 4 64,-16 10 78,-3-3-115,-5 1-78,10-10 1,-1-1 38,-14 8-143,2-5 1,0-1-71,-8 1-30,-1-1-197,27-11-246,21-7 1721,3-1-1514,5 0-153,17-10 153,4 0 45,17-9 255,-6-1-5,1 1 5,7-2-11,-16 9 11,0 1 476,-20 10 848,-12 10-1134,-5 0-36,-11 10 45,-3-3-2,-4 1 164,-28 2-397,-1-12-107,-1-3-300,13-20 236,33-2-138,1-9-3526,16-14 3807,5 6 0,10-13-1505,3 15 1515,2 2-46,3 3 89,0 4 8,0 3 3,-1 4 98,7 1-199,-11 8 48,7 1 58,-18 8 2848,-1 8-2634,-10 1 2227,-2 9-1976,-18 7 30,0-5-284,-16 6 44,5-10-787,-4-3 653,-2-1-81,-2-3 61,1-3-103,0-2 109,-10-3-87,14-2-103,-8-8-93,25 1-170,2-7 61,11 2 781,9-4-664,7-2 1,27-14 197,-8 14 0,3 2-1071,-8 1 1,1 2 1035,6 1 0,-3 3-3,-3 7-363,-4 1 366,-5 5-2449,-5 1 2901,-5 11-209,-6-2 26,-8 7 1355,-8-4-1526,-10 2 17,-7 0-25,-7-1 305,-4-3-342,-19 2-89,22-12 0,0 0 1768,-21 3-1919,2-6-82,39-5-47,5-2-342,7-4-2743,4-3 1861,21-18 266,3 4-936,21-12 2210,-6 11 0,-15 11 0,-7 6 0</inkml:trace>
  <inkml:trace contextRef="#ctx0" brushRef="#br0" timeOffset="194427">28185 14572 4324,'7'5'2688,"-1"0"-476,-6-5-429,0 0-917,-10-5-437,6 4 601,-8-4-467,-2 6-42,0 2-194,-24 10-220,10 1-133,-3 4 1,0 2-117,2 2 1187,-12 14-1171,29-17-42,5-2-151,3 4 210,3-5-34,4 3-970,4-8 852,5-3-24,6-1 94,4-2 21,4-3 97,3-1 3,3-6 59,-2-3 11,0-8 109,-5-2 367,-10-10 0,-1-1-395,-2 0 188,-7-30-269,-14 44-608,-26-10 6,14 17 114,-13-4-1012,14 11-203,1 2 1703,-5 8 0,12-5 0,-1 5 0</inkml:trace>
  <inkml:trace contextRef="#ctx0" brushRef="#br0" timeOffset="195277">27985 14883 3327,'-23'-12'1240,"4"2"2356,19 10-4537,0 0 372,0-59 242,16 34 173,-7-11 0,4 2-166,26 16 175,1 5-18,11 5 46,-18 4 1498,7 8 80,-35 14-845,-9-2-156,-21 10 806,-9-10-933,-4-1 3372,-3-2-3659,9-7 1,0-2-523,-3 1-309,-11-3-436,37-7-769,5-5 1990,18-16 0,-10 15 0,11-8 0</inkml:trace>
  <inkml:trace contextRef="#ctx0" brushRef="#br0" timeOffset="195544">28921 14326 12938,'11'4'1871,"-3"-1"-1079,-8-3-243,-56 50-585,25-17-577,1-3 0,-5 7 1,5-4 568,8-7 1,2 2-236,-4 6 1,-2 4 0,2-2-960,1 1 1,3-2 552,-2 3 0,2-2-2294,5 6 759,19-34 2220,11-4 0,-9-3 0,6-2 0</inkml:trace>
  <inkml:trace contextRef="#ctx0" brushRef="#br0" timeOffset="195827">29188 14460 12661,'-29'25'1688,"1"-1"1,0 6-1689,-11-3 0,0-1-1427,8 0 1366,4 0-331,2 6 241,11-10-343,4 13 178,15-17 300,6 6-292,16-1 246,4 5 328,-13-2 0,-1 2 174,3 4 732,-16 11-666,-16-29-133,-10-1-205,-6-2 0,-24 0-485,10-4-251,-15-2-2303,7-7 2871,10-15 0,8 9 0,17-7 0</inkml:trace>
  <inkml:trace contextRef="#ctx0" brushRef="#br0" timeOffset="195960">29099 14616 14053,'12'3'680,"-3"-1"-626,-9-2-2721,0 0 2667,80-29 0,-60 22 0,20-7 0,1 0 0</inkml:trace>
  <inkml:trace contextRef="#ctx0" brushRef="#br0" timeOffset="196127">29299 14995 13938,'4'7'924,"-1"-1"-854,-3-6-9170,0 0 9100,29-15 0,-22 11 0,23-11 0</inkml:trace>
  <inkml:trace contextRef="#ctx0" brushRef="#br0" timeOffset="196494">29634 14549 12521,'6'1'1650,"0"-1"-1443,-6 0-395,0 0-414,95 1 602,-65 7 67,23-1 1,-6 6 119,-40 9 558,-30 27-607,-2-28 1,-3-2-197,3 2 1,-2 0-266,-8-2 0,3-3-170,10-4-194,0 2-38,17-5 719,3-1-92,13 6 152,-2-5 91,17 14 99,-8-6 552,15 31-40,-18 6-513,1-1 561,-29 6-1684,-4-34 1174,-14 5-37,-9-8-257,9-8-187,-9 2-1033,16-8 176,2-3-1113,5-2-847,4-2 3004,3-12 0,6 8 0,1-9 0</inkml:trace>
  <inkml:trace contextRef="#ctx0" brushRef="#br0" timeOffset="196681">30569 14683 13804,'11'6'3200,"-2"-2"-3137,-38 13 0,-17 5-101,18-4 1,-2 2-434,-15 10 1,-9 5-1,8-2-1404,12-7 0,3 0 824,-8 7 1,4-3 1050,2-5 0,18-13 0,-4-1 0</inkml:trace>
  <inkml:trace contextRef="#ctx0" brushRef="#br0" timeOffset="196844">30035 14594 14249,'4'5'2069,"-1"-2"-4591,-3-3-797,31 21-3128,-17-8 6447,28 22 0,-33-24 0,-1 1 0</inkml:trace>
  <inkml:trace contextRef="#ctx0" brushRef="#br0" timeOffset="196980">30257 15285 12904,'5'11'2443,"-1"-2"-2337,-4-9-470,0 0-694,-22 50 1058,9-13 0,-10 19 0,16-31 0</inkml:trace>
  <inkml:trace contextRef="#ctx0" brushRef="#br0" timeOffset="197411">28297 15775 10785,'6'9'2475,"0"-2"-842,-6-7-1062,0 0-652,-70 125-2229,51-78 2280,-5-2 0,-4 9 0,9-11 452,18-12-671,5-6 123,3-5-904,49-15 775,-26-12-56,3-3 0,-2-4 87,-7-17 188,-5-6 36,-4 0 145,-7-13-91,-5 14 226,-18-15-280,-1 26-171,-13-1 1614,5 12-2028,-3 4-5133,-12 4 5718,-2 10 0,10-2 0,9 5 0</inkml:trace>
  <inkml:trace contextRef="#ctx0" brushRef="#br0" timeOffset="197561">28430 16443 6389,'11'5'532,"-2"-1"-2778,-9-4 2246,0 0 0,0 0 0</inkml:trace>
  <inkml:trace contextRef="#ctx0" brushRef="#br0" timeOffset="197745">28965 15752 13994,'-29'46'-184,"-1"-1"0,1 1 1,4-8-1,2 0 1,2-1-264,0 9 0,3-3-839,-1 17-2863,9-12-2598,4-17 6747,3 2 0,2-24 0,1-4 0</inkml:trace>
  <inkml:trace contextRef="#ctx0" brushRef="#br0" timeOffset="198019">29210 15931 14115,'6'10'3029,"-2"-1"-1923,-4-9-1503,0 0 290,-42 29 57,25-13-82,-10 5 1,2 3-387,15 10 506,2-8 12,11 6-50,3-17 50,4 4 31,8 13-182,6 26 291,-8-18 162,-5 18-145,-21-41-157,-8 3-1378,-18-8 1,-8-7 1377,7-16 0,0-1 0,-4 15 0,2-4 0,-7-29 0</inkml:trace>
  <inkml:trace contextRef="#ctx0" brushRef="#br0" timeOffset="198162">29233 15864 14661,'1'9'-56,"40"-4"1,8-5 0,-26-1 0,21 0 0,1 0 0</inkml:trace>
  <inkml:trace contextRef="#ctx0" brushRef="#br0" timeOffset="198528">29611 15886 13661,'14'8'574,"-4"-2"-571,-10-6 229,0 0-789,78 20 504,-49-7 53,16 1 0,-4 3 42,-30 3 227,-10 15 174,-16-8 1,-8 0-164,1 0 0,-3-1-764,-6 1 0,-2-4 484,-19 6-868,10-8 126,17-5-1389,-1 4 1241,19-10 671,6 1 219,7-3 73,4-1 56,6 0 1678,8 6 98,3 12-90,-1 18-1471,-8-4-131,-11 5 69,-8-17-44,-6-2-36,-5-1-112,-23 9-859,-4-14 1,-3-1-708,8-3 0,0-1-583,-12 0 1,2-3 2058,-13-7 0,31-2 0,0-2 0</inkml:trace>
  <inkml:trace contextRef="#ctx0" brushRef="#br0" timeOffset="211683">17379 14482 11460,'3'8'806,"-1"-2"-3506,27-10 0,11-5 2991,6 0-210,8-1 1,3-1-621,-19 4 0,-1 1 493,2-1 0,4 1-187,5-1 0,6 0 0,-4 1-79,-5 1 0,0 0-284,3 1 1,3-1 0,-9 1-917,-4 2 1512,-9 5 0,-24-3 0,-7 4 0</inkml:trace>
  <inkml:trace contextRef="#ctx0" brushRef="#br0" timeOffset="211899">17312 14884 12554,'7'6'1057,"-1"-1"-741,-6-5-11,100-38-414,-49 18 19,-10 4 1,6-2-1,-3 1-914,6-4 0,-5 2-345,11-7-484,-11 5 0,-6-2 1031,-15 0 0,-5 6 0,-15 6 0</inkml:trace>
  <inkml:trace contextRef="#ctx0" brushRef="#br0" timeOffset="212101">17780 14193 11297,'-8'-7'2588,"2"2"-2050,6 5 1279,0 0-5691,-38 108 3940,27-77 0,0 1-66,-6 16 0,-2 6 0,1-1-192,-2 7 1,1-4 121,5-13 0,1 1-125,-4 11 1,1-2-138,7-20 0,1-1-2095,-2 14 0,1-1 2427,-4 9 0,1 5 0,8-45 0</inkml:trace>
  <inkml:trace contextRef="#ctx0" brushRef="#br0" timeOffset="213233">18137 14237 3920,'-8'-4'2006,"2"0"839,6 4-2495,0 0-350,67-15-9,-9 1 10,1-1 1,2 0 343,-23 5 1,-3 1-378,0-1 0,-3 0-47,8-2-153,-7 0 538,-9 4-737,-7 1 2220,-9 2-3623,-10 3 804,-7 1 403,-8 1 1069,-3 4-753,-10 8 866,8 0 702,-9 11-170,12 0-26,-6 14-462,7-2-11,-1 8-126,5-8-136,-1 3-86,-6 18-3685,3 2 3400,0-2-36,6-11-334,7-18-1688,0 4 639,2-11 1464,-1 2 0,2-15 0,1-2 0</inkml:trace>
  <inkml:trace contextRef="#ctx0" brushRef="#br0" timeOffset="213599">18605 14527 10989,'12'3'1271,"-3"0"-1063,-9-3-376,0 0-76,79-64 325,-53 41-55,18-13 1,-5-1 102,-30 14-20,-5 7-100,-2-3 41,-6 9-3495,-7 1 3280,-2 4 67,-6 2 89,0 9-47,-15 14 129,6 2 127,3 0 1,-2 3 232,3 2 0,0 1-125,-14 17-68,3 7 4,26-18-154,5-9 3534,15 13-3515,26-13-109,-1-6-224,16-7-252,-16-12-281,2-6-175,2-4-1014,13-14 1098,-3-11 0,-14 12 0,-12-2 0</inkml:trace>
  <inkml:trace contextRef="#ctx0" brushRef="#br0" timeOffset="213983">18939 14349 7478,'11'10'3808,"-1"-2"-3760,-10-8-186,0 0 284,4 0 154,-3 0 713,3 0 10,-4 1-628,-4 0 117,-6 4-226,-8 4-281,0 1 1,-1 2-6,7-1-25,1 0-40,2-1 20,3 0-179,1 1 82,3 0 97,2-1 45,6-1-59,15-1 6,0 0-56,11 2 47,-5-1-109,25 17 115,-21-9 48,15 14-9,-31-12 17,-5 0 196,-5-1 3,-4 0 114,-17 6-234,-13-1-152,-7 0-257,-4-5-345,10-7-566,0-3-411,3-2-3690,4-2 5342,3-4 0,10 1 0,3-2 0</inkml:trace>
  <inkml:trace contextRef="#ctx0" brushRef="#br0" timeOffset="214195">19184 14126 12025,'4'3'1367,"-1"-1"274,-3-2-1507,-6 62-134,1-26 13,1 2 0,-2 10 1,1-7-112,-2 12-45,2-12 0,1-1-1339,0 10-2,0-16 1484,-8 13 0,7-32 0,-4 2 0</inkml:trace>
  <inkml:trace contextRef="#ctx0" brushRef="#br0" timeOffset="214350">19050 14371 11689,'12'5'3086,"-3"-1"-2996,-9-4-90,0 0-538,87-41-55,-48 25-203,16-8 1,-1 1-283,-16 14-4512,13-4 5590,-4 2 0,-11 2 0,-13 3 0</inkml:trace>
  <inkml:trace contextRef="#ctx0" brushRef="#br0" timeOffset="214716">19674 14171 10712,'9'6'1851,"-1"0"-1199,-8-6 651,0 0-1303,-8 52-3,3-22 1,1 14 1,-1 1-4,3-6-4,5 9 1,4-19 33,15 8 39,-7-18 6,7 4 289,-6-22-359,-4-6-42,8-7-84,-3-8 54,0-9 1,-1-3 71,6-11-450,-5 8 0,-1-1 545,-1-4 48,-2 1-726,-1 5 583,-3 5-98,-3-1-403,-3 11-191,-1 3-610,-2 10 1302,-3 6 0,2 0 0,-3 0 0</inkml:trace>
  <inkml:trace contextRef="#ctx0" brushRef="#br0" timeOffset="215043">20187 14171 6857,'6'11'6639,"-2"-2"-6124,-4-9 907,0 0-5301,-81 37 3924,45-14-45,-13 3 0,-1 3 156,9 18-237,16-12-17,-2 9-8,18-20-536,5 5 346,7-14 18,5 1-46,6-14-486,16-12 356,-4-2 110,26-22 596,-8 0 336,-2 1-112,-8 7 367,-19 15-529,-5 4-115,-4 4-93,-2 1 216,1 7-274,4 8 3113,3 9-3581,-1 1-1144,4 3 122,-7-13 1442,5 0 0,-9-9 0,2-3 0</inkml:trace>
  <inkml:trace contextRef="#ctx0" brushRef="#br0" timeOffset="215223">20365 13814 10914,'7'12'2049,"-1"-2"-1350,-13 22 0,-6 6-360,4 2-304,-4 17 0,2 7-318,7-16 0,3-3-2866,0-6 0,2-1 2647,1 3 0,1-5-777,5-4 808,0-7-2906,-1-6 3377,-1-7 0,-3-7 0,0-3 0</inkml:trace>
  <inkml:trace contextRef="#ctx0" brushRef="#br0" timeOffset="216016">20632 14215 9911,'-21'9'3537,"5"-1"-3537,16-8 56,0 0 14,-4 53-14,7-32-7,-4 10 0,2 1 175,8-6-114,-4-6-102,1 4 45,-3-9 73,3 2-118,-2-8 74,2 0-82,0-8-37,2-2-329,4-4-12,2-5-147,4-8 18,0-7 1,0-3 368,5-9 138,-6 7 0,-1-2 555,3-14-68,-8 14-98,0-3-108,-8 20 150,-1 5-646,-2 5-172,0 3 494,0 12 128,0 2-227,0 11 138,0 0-113,0 1 272,2 17-215,2-16-54,4 10 54,3-23 0,1-1 19,3-4-31,1-1-246,26-4-165,-14-5-53,18-4-489,-10-11 405,-10 4-12,4-6 57,-13 5-3914,3-12 3959,-9 10-49,2-8 65,-10 12 308,-1 1-53,0 1 103,-2 1 118,1 0 3919,-1 3-3720,0 0 25,1 4 537,1 2-374,0 0-74,1 0-145,1 0 126,12-6-325,-3 1-81,11-4-2,-5 1 117,10-7-70,-6 2 143,7-13 8,-16 1 39,-3 1 50,-9 2 4,-7 10-245,-5 4 26,-7 5-70,-7 2-42,-5 6 42,-4 6 144,-6 20 1,0 6-523,-1 5 484,2 8 1,6 2 44,20-9-18,4-8 0,7 0 0,14-5 0,5-3-52,8 18-68,-2-22 0,5-5-288,32-5-134,-14-6-194,-6-8 0,2-4-1838,-11-2 0,-1-2 2001,1-1 1,-2 0-1025,20-13-3923,-25 11 5387,-11-1 0,-7 8 0,-7 1 0</inkml:trace>
  <inkml:trace contextRef="#ctx0" brushRef="#br0" timeOffset="216443">17268 13480 7511,'10'6'1512,"-1"-2"-829,49-24-683,-17 10-4,6-3 0,4 0-72,-16 6 0,2 2-130,14-3 1,7 0 0,-3 1 13,-3 0 1,1 0 1,0-1 1,5 1-1,-6 0-1023,-6 0 1,-7 1 867,11-2-1369,-7-2 1947,-44 1 0,-1 5 0,-7-2 0</inkml:trace>
  <inkml:trace contextRef="#ctx0" brushRef="#br0" timeOffset="216651">17646 13212 9634,'-12'-2'1655,"2"0"-546,10 2-98,0 0 711,-27 125-2047,21-95 0,0 2 350,-3 16 0,-1 11 1,0 2-1,2-12-542,4-10 0,0-4 490,-1 20 1,3-2-2830,14-4 2517,6-15-81,8-8-316,4-17-1816,15-28 1234,-7-1-621,-3-5 0,1-4 1659,-12 6 1,-2 0 0,17-13 0,-19 12 0</inkml:trace>
  <inkml:trace contextRef="#ctx0" brushRef="#br0" timeOffset="217050">18070 13391 5883,'3'0'5362,"0"0"-2784,-3 0-2273,-16 80-3921,9-33 3620,-2 2 1,1 0 34,8-9 869,6-18-908,12 1-3,0-11 227,8-1-367,-5-9-305,16-14-146,6-16 247,0-6-74,-13-6 1,-3-1 275,-2-6 1841,-7 11 0,-1 0-1570,-2-4-224,-6 16-112,-1 3 647,-7 27 5,-1 10-128,0 34-311,1 12 2,5-22 1,1 1-6,-2-9 0,3-1 71,13 4 1,3-6 127,2-5-20,15 2 440,-7-32-583,-11-6 40,9-13-138,-11-21 1,-7 7-526,1-15 587,-9 16-220,-1-13 131,-3 6-88,-2 1-50,-4 12-689,-6 11-125,0 8-385,-5-1 1426,-4 9 0,11 3 0,-4 1 0</inkml:trace>
  <inkml:trace contextRef="#ctx0" brushRef="#br0" timeOffset="217343">18939 13368 11762,'-2'-8'1899,"1"0"-1367,1 8-157,-44 51-282,20 5-95,0-18 1,1 0-4008,13 22 3858,17-31-101,5-5 556,7-4-783,3-6 652,4-7-1525,31-14 1262,-21-6-89,21-14 260,-33 0 238,-4-19-165,-10 9 2358,-5-25-2204,-12 27-191,-15-15-260,0 27 284,-10 0-796,6 14-297,0 5-653,0 2-5114,2 4 6719,-1 1 0,14 0 0,-1-1 0</inkml:trace>
  <inkml:trace contextRef="#ctx0" brushRef="#br0" timeOffset="217517">19139 13458 11488,'13'4'1621,"-3"0"-1548,-10-4-390,57-13-1270,-29 6 1042,8-2 1,1-1-741,-10 0 1285,5-6 0,-18 9 0,2-3 0</inkml:trace>
  <inkml:trace contextRef="#ctx0" brushRef="#br0" timeOffset="217743">19696 12945 12832,'-9'-2'1120,"2"1"-392,7 1-459,-18 68-261,12-24-18,0-3 0,-2 8 0,3-1-821,3 5 0,3-1 633,0 1 1,1 1-754,0 8 0,0-5-446,2 4 719,-2-24 1,0-2 677,-5 8 0,2-21 0,-3-4 0</inkml:trace>
  <inkml:trace contextRef="#ctx0" brushRef="#br0" timeOffset="218202">19496 13391 8088,'6'3'1924,"-2"-1"-1359,-4-2-565,59-14 1534,-24 7-2002,18-4 0,4-1-401,-18 5 0,-1 1 308,2-1 0,-2-1-18,-1 1 1,-4 0-973,12-4 64,-5-1 1039,-2-1 958,-5 0 229,0-4 577,-15 2 449,-2 1-626,-27 5-621,-1 6-25,-16 2-56,2 6 183,-4 9 0,-1 3-113,-8 9-10,8-5 0,1 4-406,10 2 1,4 0-92,-1 7-6,-3 24 45,29-33-39,1-3-11,10-11-152,-1-8-89,1-4-118,4-6 79,3-5 148,1-7-12,-2-4 0,1-2 155,5-5 53,-7 6 0,-2 1 445,0 3-486,-10 10 105,0 4 306,-9 11 73,8 24-496,-5-5-58,6 18-113,-6-17-1423,3 8 440,-3-11-3774,3 5 4928,-4-19 0,-2-1 0,-1-7 0</inkml:trace>
  <inkml:trace contextRef="#ctx0" brushRef="#br0" timeOffset="218468">20432 12878 1879,'7'11'2688,"-2"-3"416,-5-8-1620,0 0-16,12 84-1438,-10-52 1,0 2-102,4 25 0,0 1 71,-5-21 0,-1-4-8,1 16-24,-1-18 0,0-1 2079,0 15-2661,1 16-472,1-31-877,3-5-210,0-15 2173,0-9 0,-3-3 0,-1 0 0</inkml:trace>
  <inkml:trace contextRef="#ctx0" brushRef="#br0" timeOffset="218800">20008 12856 11703,'13'-3'2969,"-2"1"-2969,-11 2-370,61-10-338,-28 8-290,9-3 1,1 1-736,-1 4 962,15 0 1,-29 0 0,4 0-1</inkml:trace>
  <inkml:trace contextRef="#ctx0" brushRef="#br0" timeOffset="219034">20699 12700 10774,'8'10'3145,"-2"-3"-2429,-6-7-340,2 61-4485,-3-24 4135,2 8 1,-1 2-27,-1 9-1784,1 3 1775,1 3-516,2-21 0,2 3-149,0-2 1,1-1-256,1-1 1,1-1 452,-1-5 0,0-4-29,0 3-1408,0-6 1913,-2-7 0,-2-10 0,-1-5 0</inkml:trace>
  <inkml:trace contextRef="#ctx0" brushRef="#br0" timeOffset="219321">20989 13368 5784,'7'4'272,"-1"-1"1940,-6-3-2781,61-12 149,-33 5 206,15-4 0,0-3-2023,-14-8 2390,-4-2 1016,-13-2-858,-12 8 78,-5 2 1141,-5 2-1113,-6 5 434,-16 4-184,-6 15-432,-2 4 2138,3 13-2169,15-1-95,-2 14-101,9-9-8,1 18-504,16-8-224,4-9-476,10-3 1513,29-19 0,-27-5 1,18-2-1</inkml:trace>
  <inkml:trace contextRef="#ctx0" brushRef="#br0" timeOffset="219702">21813 13279 6966,'-4'-10'5684,"0"1"-4869,4 9-151,-71-10-188,33 8-245,-18 2 0,0 5-606,14 12 366,-7 15-80,25-2 19,8 3 5,6 0 62,6-2 3,2-2 84,7-4-145,7 1 55,8-11-81,3-1-531,15-28 357,-10-3-1748,13-19 1756,-11 2-33,-5-7 1,-2-3 213,-8 13 1,-1 0-34,7-19 0,-2-4-4,-7 1 0,-4 2 218,-1 10 0,-2 1 90,2-14 0,-1 3 597,-3-10 531,-9 9-1201,-1 30 123,-10 16 572,-12 58-502,4 4-1228,7-12 0,1 2 1024,6-9 0,1 4 54,3 10 1,1 6 0,3-4-166,0-1 1,3 0 0,1 0 1,0 3 0,4-2-550,10 5 1,2-6 438,-3-12 0,0-1-137,5 10 0,1-3-503,5 9 910,-10-15 0,-1-2 0,0-5 1,2 16-1</inkml:trace>
  <inkml:trace contextRef="#ctx0" brushRef="#br0" timeOffset="220344">17468 16243 9329,'-9'-10'1139,"2"2"-920,7 8-90,0 0-12,58 7 482,-19-7-304,-3 2 1,1 0 942,0-6-400,-21 2-623,-4 0-89,-8 2-126,-3 0-179,-1 2 115,-3 2 19,-3 3-252,-11 10-243,-2 1 621,-1-2-81,8-5-135,5-13-81,5-5-19,0-9-28,5-4-381,16-7 0,7 0 173,10-8-38,-1 6 1,5 1 487,0 12 0,1 4 43,-10 4 1,2 2 131,18 1 0,-1 9-1472,-20 10 0,-3 6 1873,21 19-77,-33-10 1,-7 2 165,-17 17 174,-10 3-218,-8-17 1,-5-1-403,6-8 1,-2-2-58,-9 6 1,-4-2-68,0-8 1,-1-5-299,3-4 0,1-2-61,1 0 1,2-6-1608,-18-23-19,36-3 102,5-18 1809,34-14 0,-16 30 0,16-10 0</inkml:trace>
  <inkml:trace contextRef="#ctx0" brushRef="#br0" timeOffset="220952">23083 16243 8052,'3'2'820,"-2"1"-163,36-11 0,11-5-1307,-11 8 751,16-5 0,-1 5 45,-17 14-48,-2 9-17,-5 4-25,-7 2 81,-9 1 490,-14 10-129,-11-9 152,-14 5-162,-11-14-99,-9-2-165,-5-3-106,-5-4 222,-3-4-340,10-6 0,1-3 0,-8-5-424,14 3 0,6-4 273,16-6-219,9-4-70,6-2 333,14-4-173,9-3 108,19 3 0,6 1 172,-14 9 0,0 2-261,20-9 0,0 4 653,6 9 51,-5 5 17,-3 5-9,-6 8 1294,1 15-832,-18 14-798,-8 4 275,-26 2-144,-14-10-176,-14 1-70,-7-2-627,-7-2-420,-2-3 429,11-13 0,2-1 1,3 0-1,-16-1 1</inkml:trace>
  <inkml:trace contextRef="#ctx0" brushRef="#br0" timeOffset="223152">20142 18515 11062,'14'9'1425,"-3"-3"-69,-11-6-1014,59-9-200,-28 4 1,3 0-812,9-1 1,5-1 0,3 0 740,-1 0 0,3-1 1,1 1-1,-3 0-845,3-1 0,-3 1 0,3 0 762,-3 0 1,4-1-1,-2 0 1,-4 1-39,14-3 0,-3 1-59,1 0 0,0-1-148,-2 0 0,1 0 211,-9 1 0,2 0 0,-1 0-515,-4 0 0,-1 1 1,-1 0 321,-1-1 1,0 1 0,-3 1-140,8-2 1,-6 1 568,-1 1-940,-11 2 2413,-13 3-3032,-10 1 1367,-13 1 0,-5 0 0</inkml:trace>
  <inkml:trace contextRef="#ctx0" brushRef="#br0" timeOffset="223353">21613 18181 12638,'8'10'2171,"-2"-2"-1619,-6-8-169,0 0-383,57 4 0,-27 3 180,19 9 1,1 4-172,-19 7-185,-8-3 0,-4 1 176,-12 9 107,-33 21-239,-5-9-179,4-16 1,-7 0-1632,-3-3 1,-6 0-1,4-3 1406,-2 1 1,1-2 0,-11 7 0,6-3 0,15-12 0</inkml:trace>
  <inkml:trace contextRef="#ctx0" brushRef="#br0" timeOffset="234858">22103 8489 10230,'-12'-14'1146,"3"3"-928,9 11 3574,0 0-3473,-40-21 70,31 15-19,-29-16-121,42 21-129,3 0-75,6-1 70,3 1 3,9 1 178,34 5-293,1 1-443,-15-1 1,8 0 486,-2 0 1,6-1 0,5-1 0,-2 1-815,1-2 0,1 0 0,1-1 1,3 1 766,-6 0 0,2 1 0,1-1 0,1 0 0,2-1-369,-5 0 0,4-1 1,0 0-1,0 0 0,-3 0 1,-4 0 346,4 0 0,-4-1 1,-1 1-1,3-1-178,-10 1 0,1-1 1,1 1-1,2 0 1,1-1-1,1 0 126,3-1 1,2 1 0,2-1 0,1-1 0,0 1 0,-2 0 0,-1 0-168,3 0 1,-2 0-1,-1 0 1,0 0 0,1 0-1,2 0 205,-10 0 1,2 0 0,0 0 0,1 0-1,0 0 1,0 0 0,-1-1 0,-2 2-56,12-2 0,0 1 1,-1-1-1,-2 1 1,-3 0-1,-5 0 68,-2 0 1,-5 0 0,-2 0 0,3 0 188,9-1 0,1 1 0,0 0 1,-1-1-346,-4 0 1,0 0-1,-2 0 1,-5 0 47,12-1 1,-2 0 91,-5 1 0,2-1 0,-9 0 39,-2-2-37,-13 2 874,-11-1-1053,-10 2-42,-12-4 258,-47-5 0,30 4 0,-28-3 0</inkml:trace>
  <inkml:trace contextRef="#ctx0" brushRef="#br0" timeOffset="235689">22125 8088 1196,'19'4'2103,"-4"-1"800,-15-3-2614,0 0 1151,63 3-1349,-28-3 0,5 0 183,0-2 0,5 0 1,-2-2-379,8 0 1,-2-3 166,-5-1 0,0-4 14,5-3 0,-1-3-55,-9 4 1,-1-1 8,11-6 0,2-2 685,-2-5 1,0-3-685,1-5 0,0-2-36,-16 13 0,0-1 1,-2-1-51,14-14 1,-2-2 8,-14 11 1,0-2-1,-1 2-17,5-7 1,0-1 61,-5 7 0,1-2 0,0-2 39,4-6 0,1-1 0,-3 3-36,-1 2 0,-1 0-3,0 1 0,0-2 0,-3 5 0,8-10-253,-14 17 1,0 2 180,9-9 66,6-6-184,0 14 342,9 5-141,2 2 1707,4 6-1714,-19 9 1,1 2 48,18-1 693,-16 1 1,2 2-753,-2 2 1,1 3-18,0 3 1,1 1-281,-2 1 0,0 0 303,-4 4 0,-1 1 35,1 4 0,-3 2-2494,18 11 2508,-18-11 0,2 3-84,10 10 0,1 2 39,-5-4 0,0 2-298,9 6 0,-1 0 291,-9-8 0,-2-1-325,-8-8 0,-1 0 328,1 0 0,1 0 0,0 0 0,2 1 733,9 8 1,4 1-699,-5-5 1,2 1 0,-2-2-36,10 8 0,0-1 1,7 4 0,-4-3-1,-20-16 0,-3-2-8,28 16 196,-1-1-175,-14-10 0,1-1 218,-10-6 0,1 1-231,22 7 0,0-1 803,-22-9 0,1-2-763,22 6 1,1-1-41,-23-7 0,-1-2 463,9 2 0,3 0-424,9-2 1,0-2-70,-8 0 1,0 0-700,7 0 1,-1 0 661,-16-1 0,-5-1 143,5 2-191,-6-1 499,-6 1-591,-6-1-1765,-3 1 1292,-7-3 693,-8 1-1435,-4-2 1422,-18-1 0,16 1 0,-9-1 0</inkml:trace>
  <inkml:trace contextRef="#ctx0" brushRef="#br0" timeOffset="236073">26069 7575 10762,'15'4'2467,"-3"0"-2007,-12-4 464,4 65-798,-6-27 0,-1 3-1458,3 15 1,0 3 1366,-3-6 0,-1 0-34,3 1 1,0-1-1321,3-13 0,0 0 1300,0 9 1,2 0 5,3-6 1,2-2 401,0-4 0,-1 0-389,1-1 0,-1-3-62,5 15-288,-8-24 154,-2-11 996,-1-3-1206,-2-8 537,-2-10-1864,0-3 1733,-2-23 0,1 19 0,0-9 0</inkml:trace>
  <inkml:trace contextRef="#ctx0" brushRef="#br0" timeOffset="236757">26470 7910 10757,'11'14'1403,"-1"-3"-743,-10-11-136,0 0-137,-69 46-143,21-8-158,14-12 1,-4 2 0,4-1-1478,8-3 0,2-1 1391,-17 20-552,16-10 418,11-12-3,3 1-59,9-13 324,27-6-340,-3-7-61,26-7 1324,-4-8-1501,6-4 13,3-3 78,-6 4 1,0 0 277,8-4 78,-14 7 0,-3 2 3,-13 6 1554,-7 3-1064,-9 5 89,-5 1 416,-14 2-303,-36 17-485,6-3-790,5 0 1,1 2 663,-9 5-2,5 0 425,7-2-579,9-3-474,11 0 540,13-7-35,26 2-74,5-8-78,20-3-219,-5-11 1,2-4 197,-7 3 0,-1-2 728,11-4 1,-2 0-518,-11 3 1,-5 2 5,-4 2 163,-3 2 63,-22 8 318,-6 0-239,-8 3-117,-6 4-51,-10 5-39,-26 18-61,9-5 345,-11 9-696,13-4 18,22-11 189,-1 1 105,24-14-77,4-2 18,11-2-75,5 0-87,6-2 1,4-2 133,22 1-1520,-22 0 1,-1 0 1614,10 1 264,-16 10-80,-10-2 343,5 10-390,-16-9-146,0 0-835,-5-7 3024,0-1-2186,26-3 0,-20 2 0,17-2 0</inkml:trace>
  <inkml:trace contextRef="#ctx0" brushRef="#br0" timeOffset="244826">11854 7018 7583,'4'1'-735,"25"-8"0,6-3-1190,1 0 1643,20-5 1,0-1 0,-23 8 0,14-4-1</inkml:trace>
  <inkml:trace contextRef="#ctx0" brushRef="#br0" timeOffset="245696">17468 7375 7621,'-59'-15'-332,"0"0"0,-1 0 0,3 0 0,1-1 0,3-1 332,-3-4 0,0-4 404,2-3 0,-2-4 0,2-1-1885,11 7 0,2 0 1,-1-3 1550,2 2 1,-1-2 0,0-1 0,2-3-3,0-3 1,0-2-1,3-1 1,1 1-191,-2-4 0,3 2 0,-1-4 213,2 2 0,0-3 0,0 0 0,4 2 11,3-2 1,4 1 0,2 0-15,-1 0 1,3-1 0,1-5-47,5 2 1,0-5 0,2-3 0,3-1 0,4 0-54,5-3 1,5-2 0,3 0 0,0 0 0,0 0-218,-4 0 1,-1 0-1,1 0 1,3 0-1,4 2 220,5 2 1,4 0 0,2 2 0,4 1 0,3 4 6,2 5 1,4 2-1,2 3 1,1 1-1,-1 1 136,1-2 1,-1 3 0,3-1 0,5-1-17,-4 6 0,5-3 0,3-2 1,2 1-1,0 1 0,-2 2 0,-3 4-66,0 0 1,-3 5 0,0 1 0,2 0 0,5-1 2,-3 2 1,4-1 0,4 0-1,2-1 1,0 1 0,-2 1 0,-1 2-1,-4 2-103,7-1 1,-5 3 0,0 2 0,0 0 0,4-1 47,-7 3 0,2-1 0,3 1 1,-1 0-1,0 0 0,-1 2 1,-2 2 10,5 0 0,-2 1 0,-1 3 1,0 0-1,1 0-11,2 1 0,0 0 0,0 2 1,0 0-1,0 1-44,1 0 1,0 1-1,-1 0 1,3 2-1,3 2 37,-12 1 0,2 0 0,1 0 0,1 2 0,1 1 0,2 1 0,0 2 0,2 1-13,-7 1 0,1 1 0,2 2 1,1 2-1,1 0 0,0 1 0,0 0 1,0 0-1,-1 1 0,-2-2 0,0 0 18,4 2 0,-1-2 1,-1 0-1,-1 1 1,0-1-1,0 2 1,0 0-1,0 1 1,1 2-1,0 1 1,2 1 0,1 2-1,0 1 1,0 0 0,-1 1 0,-1 0-1,-4-1 1,-2 1 0,-5-1-1,5 4 0,-5 1 0,-3-1 0,-2 1 0,-1 0 0,1 2 0,0-1 0,0 2 0,-1 0 0,-1 0 0,0 1 1,-1 1 0,5 6 0,0 0 0,-2 1 0,0 3 0,-1 3-20,-7-4 1,1 3 0,-2 2 0,1 2 0,-3 0 0,0-2 0,-3-1 0,3 6 1,-3-2 0,-2 0-1,-1 1 1,0 3 5,-5-9 0,0 3 0,0 2 1,0 0-1,-3-1 0,-2-1 0,-3-3-10,0 16 1,-5-4 0,-3 0 0,-3-1 22,-2 0 0,-3-1 0,-3-1 0,-2 0 11,-1-2 0,-2-1 0,-3-1 1,-6 1 78,-2-9 1,-5 1-1,-3 1 1,-1-2-1,-2-1 1,2-2 25,0-2 1,0-2 0,0-2 0,-4 0-1,-4 1 67,0-4 1,-4 2-1,-4 1 1,-2 0-1,-1-1 1,1-2 0,1-2-1,3-3-35,-7 2 1,3-4-1,0-3 1,-3 0-1,-5 1-35,8-4 0,-3 0 0,-4 0 1,-3 0-1,0 0 0,0 0 1,1-2-1,3-2 0,3-1-59,-4 1 0,2-3 0,3-2 1,-1 0-1,-1 0 0,-3 0-17,5-1 1,-4 0-1,-1 0 1,-1 1-1,0-2 1,1 0-1,2-1 1,1-1 6,-3 0 0,1-1 1,2-2-1,0 0 0,0-1 1,-1 1-31,0-1 1,-1 0-1,0-1 1,0 0-1,0 0 1,0-1-7,0 0 1,3 1 0,-1-1 0,-1 0 0,-3-2 0,-5-1-54,12-1 1,-4-1 0,-2-1 0,-3-1 0,-1-1 0,-1 1 0,0-1 0,1 0 0,2 0 0,3 0 0,2 0-43,-7 0 0,3 0 0,3 1 0,1-2 0,-1 1 1,-4-2-1,-4-2 8,8 1 1,-5-2 0,-2 0 0,-4-1 0,-1-1 0,0 0-1,0-1 1,1 0 0,3 0 0,2 0 0,5 0 0,5 0-19,-9-3 0,6 1 1,4 0-1,2-2 1,-2-1-1,-4-3-205,5 1 1,-3-2 0,-2-1 0,-1-2 0,0-1 0,2 0-1,1 1 1,4-1 0,5 3-25,-8-7 1,6 2 0,4 0 0,-1-2 0,-2-4 325,3-1 0,-3-4 0,0-4 0,0 0 0,2 1 0,4 4 0,6 5 0,-3-4 0,7 6 0,0-3 0,-2-11 0,0 0 0,0 0 0</inkml:trace>
  <inkml:trace contextRef="#ctx0" brushRef="#br0" timeOffset="248447">22905 15307 7733,'-1'7'831,"1"-1"-523,0-6 2126,0 0-1482,-5-22-518,5 17 614,-3-17-732,4 21 980,1 1-789,-1 16-331,-4 16 1,0 6-176,1-5 1,-1 3-877,-2 14 0,0 8 0,-1-5 880,1 0 1,1-1-6,0-7 0,0 3 0,2 3-21,0-2 1,1 2 0,1 1 0,-1-5 17,2 15 1,0 2-40,0-9 0,1 8 0,0-2 0,0-7-695,2-3 0,0-1 651,0 1 0,0 4 1,1-4-328,0 5 0,0-1 297,1-1 0,1 3 0,-2-5 71,1-5 1,-1-3-297,1 7 1,0-8 377,-4-21 1686,-2-7-1790,-4-10 1441,-4-16-1525,-2-5 895,-1-15-859,1-23 193,4 4-1117,2-1 1,1-3 1078,2 18 1,1-1-41,1-14 0,1-1-342,0 12 0,-1 1 377,2-3 0,0-1-35,0 1 0,0-4-5,-1 3 0,0-3 1,1-4-57,-1 1 0,0-3 0,1-2 0,0-2-16,0 3 0,0-4 1,1 0-1,0 0 0,-1 2-451,1-6 1,0 2-1,-1 1 1,1 1 527,0 1 0,1-1 0,0 4 0,-1 5 26,1-8 1,0 5-636,-1 1 1,0 0 711,0 5 1,-1 0 685,-1-7 0,0-1-632,-1-3 0,-1 3-131,0 13 1,-1 4 58,1-1 1,-1 9 408,-1 21-575,1 3 2193,1 6-2112,0 5 3404,0 10-3245,0 13-49,0 18-675,0-15 1,0 3 568,0 7 0,0 3-3,-1 4 1,2 6 25,-1-5 0,0 8 1,1 2-1,0 0-35,2-10 1,0 0 0,0 0 0,0 1 0,0 0-410,0-1 1,-1 1 0,0 0 0,1 1 0,0-1 417,2 2 1,1 3 0,1-2 0,-1-3-1,0-6 3,3 12 1,0-1-15,-2-7 1,2 5 0,-1 2 0,-1-4-768,0 0 0,-2-1 0,1-1 752,0 2 1,0-1 0,-1 0-20,-1-6 0,-2-1 1,-1-7-83,-2 8-222,-2 9 150,0-34 700,0-4-816,2-13 1777,-1-7-1597,0-6 3355,-2-10-3347,-2-9 137,-1-3 1,0-9 8,1-4 0,0-9 0,-1-2 1,1 5-752,0 0 1,0 4 0,1-7 739,0-1 0,-1-8 0,1-2 0,1 3 0,1 7-9,0 6 0,2 6 0,0-4 12,0-9 0,0-7 0,0 0 0,0 3-731,1-5 0,0 3 1,0 0 744,0 0 0,1 0 0,-1 2 19,1 6 0,0 2 0,0 5-9,1 2 0,0 4 23,0 3 0,1 2-862,0-26 955,-1 13 83,-1 9 361,-1 3 759,0 20-1585,0 3 2684,0 21-2425,0 23 1,0 13 9,0 10 0,-1 8 0,1-1-600,-1-5 1,1-2-1,-1 4 594,1-2 1,-1 4 0,1-1 0,-1-5-14,1-6 1,-1-4-1,1 0-17,0-1 0,0 1 0,0 3-538,0 7 1,0 6 0,0 0 0,0-5 537,0-7 0,0-4 0,0 5-203,-1 9 1,1 8 0,-1-2 0,0-10 199,0-4 0,0-4-2,-1 1 0,0 3 1,0-5 1,0-9 0,0-2-25,0 7 0,-1 1 26,2 10 1,0-4-10,1-3-50,0-1 1,1-7 12,1-27 1769,0-2-2038,-1-7 2825,1 0-5539,-1-1 3359,-1-2-1112,1-2-33,-14-13 1,10 11-1,-10-9 1</inkml:trace>
  <inkml:trace contextRef="#ctx0" brushRef="#br0" timeOffset="248877">19028 16020 6089,'-8'-7'1613,"3"2"-1658,5 5-193,0 0-408,-32 22 32,11-7 614,-19 13 0,25-18 0,9-6 0</inkml:trace>
  <inkml:trace contextRef="#ctx0" brushRef="#br0" timeOffset="249010">19006 15998 6991,'5'5'2427,"-1"0"-2155,-4-5 504,0 0-1627,-79 70 1,60-52 0,-20 17-1,0 0 1</inkml:trace>
  <inkml:trace contextRef="#ctx0" brushRef="#br0" timeOffset="249346">18872 16332 6126,'-3'-8'823,"1"1"190,2 7-212,0 0-862,8 0 61,-5 0-712,11 0-181,-8 0 45,6-2 0,-7 2 0,0-2 0</inkml:trace>
  <inkml:trace contextRef="#ctx0" brushRef="#br0" timeOffset="251163">19941 15975 6308,'9'12'3340,"-2"-3"-3276,-7-9 337,0 0 36,4-1-244,-2 0 588,4 0-229,-3 1 733,0 0-537,-2 0 1318,0 0-1777,1 0 248,-1 0-175,1 0-57,1 0 0,0 0 59,5 0-269,0 0-25,4 0-22,3 0 13,-3 0-10,5 0-48,-4 0 5,0 0-5,5 0-6,-3 1 3,2-1 3,-1 1-56,-6-1 53,4 0 5,-7 1-2,0-1 0,9 1-9,8 1 12,-1-1-3,14 0-45,-17-1 39,8 0-3395,-9 0 3387,9 0 3,-8 0-1,5 0 4,-9 0-37,0 0 42,1 0 8,-1 0-5,3 0-16,13 0 1,3 0 6,1 0 2,1-1 0,0 1-66,9 0 63,-15-1 0,2 0 22,9 0 0,0 0-29,-7 0 0,-1-1 13,5 1 0,-2-1 2085,-2 0-2086,11 1-2997,4 0 2999,-11 1 3,13-1-297,-14 0 294,2 0-66,1 0 66,-10 0 0,2 0-7,2-1 0,4 1 5,6-1 0,5 1 1,-3 0-251,-3 0 0,-1 0 253,17 0 1,-5 1 6,-10 0 20,-1 0-28,-1 0 2176,20 0-2155,-17-1 0,0-1-17,-6 1 0,-1 0-4,8-1 0,0-1-2,-4 1 1,-2-1-17,-9 1 0,2 0-1063,25-1 0,0-1 1082,-23 2 1,-2 1 0,11-2 1,2 1-487,-3 0 0,-1 0 482,-10 1 1,-1 0 468,11 0 0,-2-1-431,13 1 187,-1 0-222,-19 1 1,6-1-2,4 0 0,5-2 0,-3 1 901,4 0 1,1 0-903,6-1 0,5 0 1,-7-1-27,-17 2 0,0-1 12,2 1 0,5-1 1,-1 0-13,0 0 1,-1 0 0,-1 1 23,12-2 1,-2 1-341,7-1 1,-5 0 342,1 1-5,1 0 193,0-1-192,-14 1 0,1 0-881,-9 0 0,0 1 868,12-2 1,0 1 16,-11 1 0,-1 0-177,1 0 1,1-1 171,0 2 1,1-1 702,-1 0 0,1 0-729,12 1 1,4-1 16,-11 0 0,3 1 0,1-1 1,9 0 0,2 0 0,-2 0-215,-9 1 0,-2-1 0,2 0 227,7 0 0,0-1 0,-5 1 952,-8-1 0,-2 1-956,14-2 1,-1 0-699,-13 2 0,-3 0 676,1 0 1,0 0 36,-1 1 0,-1-1-12,0 1 1,-1 0-5,30 0 233,-5 0-278,-3 0 7,-5 1 10,-3 0-44,-2 0 78,9 0 0,1 0 2474,2 0-2509,6-1 0,-4 1 228,-19-1-282,9-1-569,3 0 568,-29 0 563,11 0-755,-34 1-2012,-9-7 2294,-44-13 0,31 9 0,-28-6 0</inkml:trace>
  <inkml:trace contextRef="#ctx0" brushRef="#br0" timeOffset="251427">26559 15418 7615,'5'1'6281,"-1"0"-4528,-4-1-1381,4 41-64,-7-6-2192,0 18 1,-2 4 1980,0-20 0,-2 0-53,0 7 1,-1 4 0,1-4 38,1-3 0,0-2-83,-1 10 0,1-1-28,2-9 0,1-3-55,1-2 1,0-1-2088,-1 20 498,2-21 2436,1-34-764,-5-27 0,3 16 0,-3-13 0</inkml:trace>
  <inkml:trace contextRef="#ctx0" brushRef="#br0" timeOffset="252412">19897 15730 6901,'1'11'2820,"0"-3"-2481,-1-8 2645,0 0-2288,11-17 272,-8 12-626,7-11 279,-9 30-355,-1 6-131,-3 17-114,0-1 0,-2 4-35,-2 19 0,-1 5-813,3-18 0,0 2 1,0-2 799,-1 15 1,1-5-28,2-14 1,2-8-176,1-10-85,0-6-86,0-8-326,0-4 511,0-4-163,0-12 195,-1-5 12,-1-16 135,-2-8 1878,-2-10-2422,0-8 548,3 3 0,1-10 1,0 7-467,1 15 0,-1 0 646,1-13 1,-1-5-1,2 13 241,0 10 35,0 12-18,0 8 355,0 9-439,0 4-28,-4 7-151,1 6-20,-6 10 1262,-1 13-1306,-1 13-15,-1 12 10,6-12 1,1 2-596,2-11 0,1-1 524,-1 9 0,2 1-3,1-9 0,2-2-31,0 14 27,0-14 0,1-3-52,1-3-389,0 3 187,-2-21-232,-2-2 311,0-7-891,1 0 680,0-9 1079,0 1-1098,0-8-470,-1-6 151,1 3-1084,-1-19 661,0 17 1151,0-15 0,0 25 0,0-3 0</inkml:trace>
  <inkml:trace contextRef="#ctx0" brushRef="#br0" timeOffset="252628">19808 16020 7030,'2'7'3984,"0"-2"-3166,-2-5-283,0 0-552,48-5-319,-17 0-2349,20-3 1,5-1 2328,-22 3 1,1-1-46,15-3 1,6-1-263,-4 2 1,3 0-1,-1 0 574,-7 1 1,-1 1-1,2 0-871,12-2 0,3-1 1,-2 2 959,-3 0 0,-1 1 0,-8 2 0,-10 0 0,-3 1 0,5-1 0,0 0 0</inkml:trace>
  <inkml:trace contextRef="#ctx0" brushRef="#br0" timeOffset="252963">23106 15819 3126,'43'4'0,"0"-1"0,-1 1 0,10 0 0,-1 0 0</inkml:trace>
  <inkml:trace contextRef="#ctx0" brushRef="#br0" timeOffset="254379">26581 15351 11891,'0'5'1456,"0"-2"-1212,0-3 868,-14 69-762,5-28-267,0-3 0,-1 8 0,1-4-1793,2-10 1,-1-2 1710,-1 12 1,-1 0 0,-1 15-2,2-2-36,1-5 36,1-5-92,2-6-59,0-8 16,0-2 133,4-12-158,-2-4-613,3-10-1204,0-2 1176,3-7-227,6-12 902,1-3 2365,6-13-2594,2-13 355,-3 8 95,-3 3 0,-1-2 1211,2-11-1066,-3 7 1,-2-1 151,2-6-316,-3-10 532,-4 28-101,-3 8-163,0 9-145,0 6-118,0 5 210,0 2-127,1 0 149,1 5-313,-1-2 89,2 4-288,-3-2-252,2 0 277,-2-1 169,2 2-113,2 8-117,0-2-28,2 8-28,-2-4 8,1 1-414,3 13 641,-3-12-34,3 14-39,-6-20-154,0 3 241,-2-8 51,0 4 92,0-6 8,-2 1 518,-4-3-109,-2-1 8,-5 0-89,-1-1-22,-4 0-9,-3 0 116,-32 0 1,-9 0-1250,28 0 0,0 0 754,-13 0 0,-5 1 0,5-2-5,5 0 1,3 0-1,-3 0 0,-5-1-542,1 0 1,-6-1 0,-1 0 0,4 1 611,4 0 1,3 0 0,-5 1-2,-3-1 1,-6 0 0,-2 0 0,2 1 0,7 0-681,2 0 1,5 0 0,-2 1 605,-13-1 1,-2 1 0,3 0-391,-5 0 0,2 0 373,0 0 0,-2 0-194,3 0 0,-4 0 1,3 1 193,11-1 0,3 1 0,-3 0 239,-12 0 1,-3 0-1,-1 0-238,14 1 1,-2 0-1,2 0 1,1 0-4,-4 0 0,3 0 0,-3 0-14,3 0 1,-3 0 0,0 0 0,4 0 15,0 0 0,3 1 0,1-1 113,1 0 1,1 0 0,-5 1-116,-7 1 0,-6 0 0,0 0 0,5-1 197,5 1 0,5-1 1,-5 0-216,-1 0 0,-6 2 1,-2-1-1,3 0 1,7 0-257,3-1 0,5 0 1,-1 0 276,-15 1 0,-3 1 0,4-1 9,13 0 0,3-1 0,-1 1 447,-1-1 0,0 0 0,-2 1-460,0 0 0,-1-1 0,-3 2 0,-3-1-16,-3 1 0,-5 0 0,-1 1 0,1 0 0,4-1-262,1 0 0,4-1 0,0 1 0,-2 0 281,2 0 0,-2 0 0,0 1 0,3-1 0,5-1 43,-18 3 1,3-2 28,10-1 0,-2 0 0,-2-1-57,7 0 1,-3-1-1,1 0 1,1 0-17,-6-1 0,2 1 0,1-1 1,4-1 0,-1 1 0,3-2-23,-8 1 1,0 0 400,9 0 1,-2 0-1,-1 0-325,-6 0 1,-1 0-1,1 0-30,9 0 1,1 1-1,3 0-23,-12 1 0,5 0-7,14 2 0,1 2-11,-15 2 0,0 0 15,6 0 0,2 0 1,-4 0 1,4 0 247,-2 2-277,3-1 37,9-2 151,-18 6 627,20-6-722,-6 2 683,14-3-745,0 0-3,2-1-8,-5 1-6,-1 2 3173,7-4-3304,4 1 462,11-5-1580,1 0-1941,4-4 1763,2-1 21,5-5-584,1 0 2007,2-5 0,-6 8 0,-2-2 0</inkml:trace>
  <inkml:trace contextRef="#ctx0" brushRef="#br0" timeOffset="254979">19451 15663 8976,'8'7'5119,"-2"-2"-3254,-6-5-1336,0 0-249,5 26 28,-4 2-50,1 32-154,-5-20 1,-3 7-1,0 0-1127,1 3 0,-1 0 1,0 1 1010,0 1 1,0 1 0,0-2-6,1 1 0,0-1 1,2-7 603,1 10-908,1-16 1,1-3 74,0-10-9,0 1-215,0-24 363,0-6-176,0-4 2512,0-11-2560,1-17 1,1-10-141,0 4 1,1-2 0,0-1-162,-1 2 1,1 0 0,0-2 616,1-13 0,2-3 0,-1 8 44,0 12 1,-1 3-36,3-21 1,1 1 501,-2 20 0,0 3-174,1-18-8,0 21 151,-7 42-212,-2 21 0,-2 9-236,0 3 0,-1 5 0,0-1-538,1-4 0,1 0 1,-1 1 520,-2 7 0,1 1 0,1-6-2,1-10 1,1-3-2,0 26 666,1-23 1,1-2-759,-1 4-76,0 1-13,0-34 60,1-12-162,-1-8-2875,1-34 3121,-1 10 1,1-2 21,1-2 0,1 0-184,0-7 1,0 2 201,2 13 0,0 2 119,3-28 472,2 1 190,-3 25-302,-1 31-443,-4 23-36,-1 32-41,0-13 1,0 4-557,3-1 1,1 4 0,0-3 1000,-1 6 1,1-1-1401,4 11 1,1-6-1055,0-19-931,0-8 3548,-2-5 1,-4-11-1,-1-4 1</inkml:trace>
  <inkml:trace contextRef="#ctx0" brushRef="#br0" timeOffset="255764">19518 16087 11804,'3'9'2347,"-1"-2"-2344,-2-7 336,0 0 366,80-3-623,-33 0 1,2 1-1498,-6-1 1,3 1 0,-1-1 1526,16-1 0,0-1-38,-15 0 0,0 0 0,0-1-756,9-1 0,7-1 690,-10 1 0,8-1 1,4-1-1,-1 0 1,-7 2-515,2-1 0,-5 2 1,4-2 490,-6 2 0,5-1 1,1-1-1,-1 2 1,-7 0 14,3 1 0,-5 1 0,0 0-211,-1 0 0,0 1 0,2 0 185,10-1 0,3 1 0,4-1-67,-13 1 1,3-1 0,2 0-1,-1 0 1,0 0 78,7-1 1,0-1 0,-1 1 0,1-1 13,-9 1 0,1 0 0,-1 0 0,-1-1 0,-4 1 1,10-3 1,-5 1 0,-3-1 34,11-1 1,-3 1 161,3-1 1,0 1-116,-21 3 0,-1 0 0,5 0 177,6 1 0,7-1 0,1 2 1,-1-1-257,-2 2 0,-1 0 0,1 0 0,0 1 5,0-1 0,1-1 0,-1 1 1,0 1-6,-2 0 0,1 1 0,-2 1 1,-8-1 21,1 0 1,-2 0-23,5 0 1,5 0 0,-4 0-1,-4 0 0,-1 0-4,15 0 0,1 0 1,-17 0 1,-1 0 24,1 0 1,0-1-1,-1 1 1,2 0 53,15 0 0,6-1-54,-21 0 1,3 0 0,1 0-1,0-1-27,-1 1 1,-1-1-1,1 0 1,-1-1-1,14 1 0,0-1 0,-5 0 1,3-1 0,-8 0 5,2-1-5,-2 0 318,-5 1 0,4 1-241,9-3 0,0 0-77,-2 1 0,2 0 391,-11 0 1,1-1 0,-5 1-392,-10 1 0,-2-1 781,9 0 1,1-1-784,1 1 1,-2 0 34,9-1 8,-16 3 0,-2 0 1451,7 1-1492,21 2 0,-10 0-153,-4 0 1,-1 0 98,5 0 36,-16 0 0,-1 0 18,13 0 8,-2 0 520,-9 0 0,1 0-492,25 0-30,0 0 469,-23 0-461,-25 0 14,-5 0 8,4 0 845,-6 0-875,3 0-6,-2 0-6,-2 0 3,0 0-764,-3 0-260,-1 0 310,-4-3-407,-4-1 1124,-28-15 0,22 12 0,-17-9 0</inkml:trace>
  <inkml:trace contextRef="#ctx0" brushRef="#br0" timeOffset="256512">26782 15218 12946,'1'7'1745,"1"-1"-1484,-2-6 937,0 0-4287,-3 54 3204,-2-17 50,0 17 0,-2 3-100,2-25 1,0-1-66,-2 12 0,1 1-13,1 0 1,0 1-2,0 11 0,1 3-9,0 5 1,0-2-618,2-11 1,0-4 556,1-12 1,1-5 2033,0-5-2312,0-12 1196,0-2-939,0-9 6,0-14-86,0-4 1982,0-38-1819,2 18 0,1-7-42,0 0 0,0-7 0,1-2 0,-1 5-1563,2-16 0,-1 1 1676,1 3 1,0-3-1,-2 8 163,-2 12 0,-2 5-29,0-11 362,-5-1-229,0 40-135,0 5-104,4 10-173,2 6 165,-17 38-49,3 0 0,-1 4-23,1-6 1,1 1-1,-3 12 1,3 0-38,9-11 0,2-3-5,0-12 1,1 2-6,0 5 1,1 3 0,0-3-13,0-5 1,0-3 37,0 5 1,0-4-39,0-6-20,0-26-26,0-2-103,0-5-257,-1-24 413,-1 2 25,1-10 0,0-3-86,0-16 18,0 1 1,1-6 122,-1 13 0,1-3 0,0 4 1352,0-5 0,-1 0-1325,1-14 0,0 9-19,0 33 697,0 4-731,0 16-143,0 7 143,0 7 117,-2 27-3265,-2 2 3148,1-7 0,-1 1 0,-1-2 0,1 1-895,-1 2 1,1 0 871,-1 0 1,1 1-191,0-1 1,1-1 181,-1 0 0,2-2-145,-1 29 47,1-17 1,2 1-24,-1-12 1,1-2-3,0 4 0,0-5-282,0-3 1779,0-25-2482,0-1-2510,0-8 1330,0 0 3003,0-13 0,0 11 1,0-4-1</inkml:trace>
  <inkml:trace contextRef="#ctx0" brushRef="#br0" timeOffset="257330">19652 15641 6501,'-22'-7'3377,"5"2"-3013,17 5 1996,0 0-1374,-32 55-538,24-29-17,-8 29 1,2 10-420,13-19 1,3 0-1329,-1 11 0,-1 1 1271,0-4 0,0 1-243,1-10 1,-1 3 0,1-5 98,0-2 0,1-1 40,-1 19 0,2-5-139,1-18-2266,0-11 2218,-2-13-25,0-9-857,-3-27 963,-2-3-329,0-8 1,0-3 37,-2-15-34,2-8 0,0-2 659,2 29 1,1 1-282,1-20 1,0 1-228,2-3 429,2 3 502,-1 5 312,-1 9 2984,-1 9-2922,-2 10 1207,-3 31-1946,2 6-92,-4 29-721,4-2 676,0 5-1095,2-13 0,1 0 686,3 20 123,-1-20 1,1-1-701,5 13 337,0-2-15,0-3-168,-3-5 832,-1 3 0,-3-22 0,-1 0 0</inkml:trace>
  <inkml:trace contextRef="#ctx0" brushRef="#br0" timeOffset="258463">19496 16488 10104,'-4'-5'2635,"1"0"-1419,3 5-1115,-10-48-3,7 23-27,-2-6 1,3-5 272,13-14 0,3 2-277,-6 18 1,1-2-411,5-13 1,1-8-1,-1 7 374,-4 11 0,0 2 30,5-13 1,-1 1-4,-3 12 1,-1 3-6,1 0 1,1-2 21,5-10 1,2 0-1561,-5 11 0,2-1 1485,4-9 0,1 2-3,-6 11 1,2 0-576,10-12 0,1 0 578,-6 10 0,2-1 195,2-1 0,4-2 1,2 0-93,4 1 1,2 2 0,-1 1-876,10-9 0,0 1 843,-8 10 0,1 1 0,-4 3-11,-3 5 0,-1 3-11,1-1 0,0 1-14,1 0 0,1 1-330,17-6 0,2 1 280,-12 4 0,3 1-302,5-1 0,6-1 0,-3 1 317,-1 3 0,-1 0 231,-6 2 1,2-1 0,2 1-243,3 0 1,1 1 0,-2 1 333,9-2 1,2 1-326,-15 2 0,5 0 0,2 0 0,-2 1-15,-3 2 1,-1 0 0,0 1 0,-1-1 1,7 0 0,-2 0 1,0 0 1,3 1 1,-1 1 0,-3 0 8,2 2 0,-4 0 307,-11 0 0,-1 0-306,12 1 1,-1-1 2,-14 1 0,-1-1 1,1 1 1,3-1 16,17 0 0,1 1-36,-13-1 0,1 0 1,13 1 0,0 0-80,-2 2 0,-2 0 95,-15 0 1,2 1 132,19 2 1,-2 2-132,2 2-3,-12-1 1,-1 0 2,6 2 2,-18-3 1,1 0 417,3-1 1,-1 0-413,24 4-1,-6-3 0,4 0-4,-4 0 0,-1 0-3,1 0 0,0 0 1,1 0 1,-3 1-2,-15-2 0,0 0-552,12 3 0,0 1 556,-12-3 1,-1 1 4,9 2 1,0 0-4,12 5 72,-2-1 21,-1 0 7,-7-1 0,10 3 1,-6-1-106,-11-4 1,2 1 230,1 0 0,7 3 0,0 0 0,-8-3-232,-9-1 0,-1-1-9,20 8 1,0 0 5,5 4 3,-23-8 0,1 1 1,-3 1 1,-2-1 1802,17 11-1778,-17-10 1,0 1 26,12 7-53,2 1-844,-10-7 0,1 0 844,17 9 0,-17-10 0,0 0-11,-2-1 1,-2-1 10,16 8-6,8 5 6,-24-10-722,14 13 809,-18-12 392,11 10-219,-12-7-260,-5-6 2090,22 19-2079,-3-3-11,-1 0 481,1 2-481,-24-19 3,3 3 3397,-8-7-3310,3 6-88,-6-8-2,3 5 9,-6-7-9,0-1 0,-1 1 5,0-3-5,1 1-5,1 1-1,1-1 1,0 2-4,-1-1 1,-1-1-1,0 1-24,0-2 19,0 2 47,-1-3-24,-1-1 33,-1-1-787,-2-1 703,1-2 36,-1 0-83,0-3-334,-1-2 213,0 3-126,-2-3 106,2 6-551,-1-1 140,1 2-2846,-3-2 1693,1-1-12,-3-2 1806,-1-2 0,4 4 0,-2-1 0</inkml:trace>
  <inkml:trace contextRef="#ctx0" brushRef="#br0" timeOffset="259614">26648 15864 6593,'11'2'3119,"-2"0"-2662,-9-2 2337,0 0-2180,-14-23-334,6 13 232,-17-27-271,-1 6-188,5 5-41,-4-8 24,5 7-25,5 5 104,-11-13-34,12 15 79,-10-8-149,10 15 59,-3-2 73,-1 5-54,5 2 18,-3-1-62,7 3-37,0 1 3,-1 0 26,2 1 16,-2-2 45,1 1-93,1 2 1,-2-2 0,3 2-6,-1 0 8,-9-4-11,4 2-25,-16-7 31,11 6 5,-6-4 26,5 2-23,-2-1-3389,-12-6 3387,6 2 61,-8-4-28,-1-3-42,8 5-26,0 0 1,-4-2 100,0 1 1,0 1-27,2 0 0,-2-1-234,-11-2 0,3 1 263,-4 0-3,15 6 1,-2 0 1676,0-1 1,-2 0-1676,-16-6 0,-1 0-45,8 3 0,0 0-551,-11-3 0,2 0 554,18 8 0,2 1-13,-2-1 1,-1 0 16,-19-4 0,-2 0-8,13 4 0,-2 0 18,-5-1 0,-5-1 1,3 2-1400,3 2-1,1 1 1368,6 0 0,-2 0 0,2 1 18,-4 1 0,1 1-543,-1-1 1,0 0 525,0 1 1,-1 0-247,2 1 1,-3-1 247,5 0 1,-3 1-1,-3-1-270,1 1 1,-3-1 0,-1 0-1,2 0 308,-5 0 0,0 0 0,-2 0-45,-3 0 0,-5 0 1,2 0-1,7 1 84,-4 0 0,3 0-74,7 2 0,-2-1 1,3 1 406,-2 0 0,2 1-373,2-1 1,-4 2-18,-4 2 0,-5 1 1,4 0-27,2 0 0,0 0-14,0 1 0,-2 2 0,2 0-61,-8 2 1,5 0-36,11-1 1,1 0 95,-12 1 0,-5 2-11,15-2 1,-5 1-1,1 0 1,4-1 327,-9 2 0,0 0-318,8-1 0,-5 0 1,0 1-1,8-2 1,1 0 0,3 0 0,0 0 0,0 1 797,2-1 1,-1 2-782,-11 3 1,-4 3 7,13-1 0,-2 2 1,2-1-25,-11 3 0,1 2-23,8 0 1,0 1 0,5-2-4,10-4 1,2-1 24,-8 5 0,0 1-18,-2 1 1,-3 1-513,2 0 1,-2 1-1,0 0 527,-9 7 0,0-1-9,9-5 1,-2 2 0,5-3 230,4-1 1,3-1-222,-1 0 1,1 1 0,1 1 1,1-1 1,1 0 0,1 1-3,3-2 0,-2 2-32,-14 17 0,-1 2 32,15-17 1,1 0-1,-13 14 0,1-2 0,2 0 3,1-1 822,-1-2-830,2 1-4,-1-1 341,0 0-377,8-11 1,1 1-15,-11 12 35,13-14 1,0 1-77,-10 18 100,10-12 2925,-3 11-3078,14-17 128,2-5 485,4-7-552,4-10 714,0-2-3973,0 0-1527,0-10 2938,0 4 1943,0-14 0,0 14 0,0-3 0</inkml:trace>
  <inkml:trace contextRef="#ctx0" brushRef="#br0" timeOffset="260430">19540 16510 6812,'-4'-6'3830,"1"2"-3698,3 4 2643,0 0-2442,-9-15-162,6 3 151,-6-15 162,8 3-141,1-23 0,3-6-339,-1 22 1,2-3-509,4-18 0,2-8 0,1 6 509,3 10 1,2 0 6,5-10 0,4-5 0,-1 4-12,0 2 0,3 0 22,-3 9 1,2-4-1,1 0 1,-2 5-1404,8-11 1,0 2 1397,-5 9 1,2-2 0,0 2 61,0 6 1,0 2-1,-1 2-478,5-4 1,1 2 433,9-6 0,3 1 22,2 8 1,5 3-572,0 3 0,6 1 1,-2 1 515,-10 3 0,-1 1 0,6 0-2,1 1 0,9-1 0,2 1 0,-3 0 0,-7 4-238,-5 1 1,-5 3 0,4-1 223,6-2 1,5 0 0,0 0-1,-7 3 459,8-1 1,-1 3-499,-11 4 1,4 0 0,0 0-1,-4 1 35,-6 1 1,-3-1-1,4 2-64,10 0 1,7 0 0,-2 1-1,-7 1 60,-1 2 0,-3 2 4,8 1 0,4 1 0,-5 1 21,-4 0 0,3 1 4,2 0 0,10 1 0,2 1 0,-8-2 81,-11-2 1,-4 0-1,3 0-88,8 1 0,5 0 0,-1 1 0,-5-2-318,-7-1 1,-4 0 0,-1-1 317,2 1 0,0 1 0,-1-1-11,-1 0 1,-1 1 0,2 0 151,8 2 0,3 2 1,-1 0-143,5 3 0,0 2 0,-2 0 16,-8-3 0,-2-1 0,0 2 301,9 5 0,0 2 0,-6-2-311,-13-4 1,-3 0-2,13 5 1,3 1 27,4 0 0,6 0-79,-16-6 1,5 1-1,1-1 1,-2 0 46,7 2 0,-3 0 0,3 0 210,-5-3 0,3 1 1,-1-1-1,-3 1-205,6 1 1,-3-1 0,-3 0 20,7 2 1,0 1-12,-3 0 0,3 2 0,-2 0-348,-11-1 0,-2 0 1,-2-1 389,12 5 1,-2 0-28,2 3 1,-5-2 566,0 1-597,0 1 0,-2-2 927,-15-7 0,2 0-862,3 3 1,-1-1-44,-5-2 1,-1 0 1235,25 16-1216,-22-8 28,-9-6 3290,13 12-3265,-2 0-95,-6-6 149,0 2-203,-11-11 54,-4-5 70,6 4-70,-5-4-8,-3-2-34,-1-1 39,-7-5-2027,0-2 1638,-6 0-182,0-2-1826,-13-6 418,3 2 139,-5-4 1843,-2 2 0,13 4 0,-4-1 0</inkml:trace>
  <inkml:trace contextRef="#ctx0" brushRef="#br0" timeOffset="264965">19161 18047 11507,'-34'-32'309,"0"-7"1,6-1-6379,12 1 5981,3 1 0,-2-7 1,4 3 91,6 4 0,5 1 197,2-17 1,5 1-111,3 16 0,4 2-549,4-1 1,2 1 489,3 1 0,5-1-20,0 4 0,5 0 1,2 0-424,5 1 0,4 1 0,0 1 409,0-1 0,2 0 0,0 3 207,4 1 0,0 3 0,0 2-263,10 0 1,-1 2-83,-16 6 1,0 1 0,1 0 112,2 1 0,0 0 0,0 1 26,1 1 0,1 2 0,3 0-78,-1 2 0,2 0 0,3 3 0,1 3-185,-3 5 0,1 4 0,2 2 1,-1 1-1,-2-1 166,4-1 0,-1-1 0,-2 2 0,1 4 0,4 6 0,2 4 0,-4 2 0,-9 1 289,-12-2 0,-6 1 1,-2 1-325,13 18 0,-3 2-95,-6 0 0,-4 5 106,-10-5 1,-4 4 0,-8 2 206,-9-4 0,-8 2 0,-3 0 0,1-1 131,1 6 1,0-1-1,-7-1-60,-2-9 1,-5 0 0,-3-2 0,-3-5 428,-10 0 1,-5-6 0,2-4-311,9-5 0,0-2 1,-5-1 204,-8 3 0,-6 1 0,-4-2 0,-1-4-182,4-7 1,-3-2-1,-1-3 1,0 0-1,2 0-388,-5 2 0,3-1 0,0 0 0,-3-2 206,3-1 1,-1-1-1,-2-2 1,2-1-1,3-3-8,-4-3 0,3-3 0,1-1 0,3 0 39,-3 0 1,2-1-1,-3-3-137,7 1 0,-3-3 0,-1-1 0,0-3 0,4-2-152,-4-9 0,3-4 0,2-2 0,1 1 82,6 5 1,2 1 0,1-1-1,2-3-54,0-5 1,1-4 0,3-1 0,9 2-41,5-15 0,9 1 68,2-5 1,4-2-12,6-2 1,6-1 63,0 19 0,3 0 1,2 1 159,2 0 0,3 0 0,5-1-212,3 1 0,4-2 1,3 1-1,3 1 27,3 2 0,4 2 0,2 1 0,0 0 55,-1 0 1,0 0 0,2 1 0,4 4 0,0 6 0,6 1 1,1 3-1,-1 3 1,-4 2-66,6 0 1,-4 6 0,7 0 65,-6 3 1,5 0-1,3 1 1,1 4 0,-2 4-62,1 7 1,0 5 0,0 3 0,-1 1 0,-3-2 34,6 0 1,-3-2-1,0 3 1,-1 3-49,-7 2 1,2 2 0,-1 2-1,-5 2 1,-7 3-67,3 16 0,-9 4 0,-5 0 241,-7-11 1,-5-1 0,-1 3-168,2 11 1,-2 4 0,-8-4 39,-11 4 0,-15-1-345,-9-9 0,-11 2 1,-4-1-1,2-5-25,1-3 0,0-5 1,-5 2-1,4-5 0,-4 2 0,-3 0 0,-1-2 0,0-4 397,-12-2 0,-3-5 0,3-3 0,6-1 0,-3 3 0,2-1 0,4-4 0,0 0 0,0 0 0</inkml:trace>
  <inkml:trace contextRef="#ctx0" brushRef="#br0" timeOffset="267817">16065 7308 1111,'-10'-6'328,"3"1"2255,7 5-1880,0 0 17,1 2-474,15-1 1035,6 2-1233,19-5-45,7-1-411,10-2 411,-24 2 0,3-1-4,5-1 0,6-1 0,3-1-12,-1 0 1,4 0-1,1 0 1,0 0-326,4-1 1,-1 0 0,2 0 0,2 0 251,-7 0 0,0 1 1,2-1-1,3 0 1,4-1-10,-11 3 0,5-2 0,3 1 1,3-1-1,-1 0 0,-1 1 1,-2-1-1,-5 2 0,-6-1 1,9 0-1,-7 0 0,-2 1 0,7-1 1,0 0-1,1 0 0,0 0 1,0 0-1,-1 1 0,1-1 1,0 0-1</inkml:trace>
  <inkml:trace contextRef="#ctx0" brushRef="#br0" timeOffset="267869">19565 6929 0,'61'-1'0,"1"0"0,0 1 0,0-1 0,0 0 0,0 0 0,-1 0 0,1 0 0,0 0 0,0 0 0,0 0 0,0 0 0,-1 0 0,1 0 0,0 0 0,0 1 0,3-1 0,1 0 0,1 0 0,0 0 0,0 0 0,-2 1 0,-1-1 0,-3 0 0,-3 1 0,-3-1 0,-5 1 0,-5-1 0,-6 1 0,23 0 0,-13 0 0,-1 1 0,4-1 0,0 1 0,-1-1 0</inkml:trace>
  <inkml:trace contextRef="#ctx0" brushRef="#br0" timeOffset="269543">17290 6684 7022,'10'9'3,"-1"-3"909,-9-6-128,0 0-784,31 6-5,-22-3 10,22 6 9,-29-5 193,-5 3-151,-3-2-86,-15 6-52,1-3-455,-22 8-477,-12 1 631,9-3-9,-8 1 33,24-6-554,0 0 913,2-2 31,3-1 159,5-2 1107,4-1-760,7-1 85,2-1-48,6-1 1005,0 0-831,4 0 434,2-1-911,2 0-36,0-2 127,3-2-262,-2 2-30,7-1-14,0 0 59,41-2-81,-13 2-270,-5 0 0,1 0 241,18-1-2225,4-1 2221,-29 3 1,1 0-2,0 0 0,1 1-37,-1-1 1,4 0 31,6 0 0,5 0 1,-3 0-29,0 1 1,0-1 29,0 0 1,4 0-1,-2 0-575,13 0 1,-2-1 518,-12 2 1,2-1-44,6-1 0,5 0 0,0 0-101,1 1 1,1-1 0,-2 0 141,0 1 0,-2-1 1,0 0 60,-3 1 0,-1 0 0,-6 0 4,-3 0 0,-7 1 41,7 0-39,-7-1-6,11 0-9,-4-1 9,-2 1 37,-11 0-1,-16 2-33,-5 1 337,-3-1-304,-3 0 2016,-3 1-5042,0-1 3349,-22 0 1,16 1 0,-16 0-1</inkml:trace>
  <inkml:trace contextRef="#ctx0" brushRef="#br0" timeOffset="271112">19117 15619 6969,'6'12'-412,"-1"-2"1,-5-10-1</inkml:trace>
  <inkml:trace contextRef="#ctx0" brushRef="#br0" timeOffset="271205">19095 13992 0,'-22'-58'0,"1"-1"0,-1 1 0,1-1 0,-1 1 0,1 0 0,-1-1 0,2 5 0,0-1 0,0 1 0,0-1 0,0 1 0,0-1 0</inkml:trace>
  <inkml:trace contextRef="#ctx0" brushRef="#br0" timeOffset="273243">16555 6840 10306,'10'6'1943,"-2"-2"-1363,-8-4 798,0 0-1134,69 11-1634,-22-5 1461,6 1 1,6-1 26,2-2 0,3-2-795,-11-1 0,2 0 0,1-1 694,1 1 0,2 0 1,0-1-39,4 0 0,1 0 0,-2 0 1,-10 0 1,-1 0 0,0 0-14,4 0 1,2 0 0,0 0 52,4 0 0,2 0 0,0 0 0,-14 0 0,0 0 0,2 0 0,7 1-1,-8-1 0,6 1 0,4 0 0,3 0 0,0 0 0,-1 1 0,-2-1 0,-4 0-366,0 0 0,-4 0 0,-1 0 1,0 0-1,1 0 0,5 0 366,-4 0 0,4 0 0,2 1 0,2-1 0,0 0 0,0 1 1,-2-1-1,-3 1 0,-5-1-288,13 0 0,-6 0 1,-2 1-1,0-1 1,5 0 303,-4 0 1,2-1-1,2 1 1,1 0 0,0-1-1,-2 1 1,-3 0-150,7-1 1,-2 1 0,-2-1-1,1 1 1,2-1 133,-9 0 0,0 0 0,2 1 0,0-1 0,0 0 0,0 0 0,0 0-69,0 0 0,1 0 0,-1 0 0,1 0 1,-2 0-1,-1 0 0,-3 0 9,3 0 1,-2 0 0,-3 0-1,1 0 1,2 0 152,7 0 1,4 0 0,-2 0 0,-3 0 0,-7 0-121,17 0 1,-16 0 68,-17 0 118,-10 0 1505,-29 0-1665,-5-2 1807,-9-1-1807,-22-4 170,2 2-125,-21-4 17,4 4-33,11 3 0,-8 0 0,3 1-7,-3-1 0,-1 0 5,-4 1 0,-6 0 1,4 0-41,0 1 1,-2-1 11,14 1 0,-6 0 0,0 0 1,2 0-667,-7 0 1,1-1-1,-3 1 653,2 0 1,-2 0 0,-4 0 0,-5 0-6,12 0 1,-5 0 0,-3 0-1,-1 1 1,0-1 0,2 0-1,5 1-236,-3-1 1,5 0 0,0 1 0,-1-1 0,-5 1 255,7-1 0,-5 0 0,-2 1 0,-2-1 0,1 1 0,1-1 0,3 0 0,5 1-1,-5-1 0,4 1 0,3-1 0,1 1 0,-2 0 0,-2-1 0,1 1 0,-1-1 0,0 1 0,1-1-104,-1 1 0,0-1 0,1 0 1,-1 1-1,0-1 105,1 1 0,-1 0 0,1-1 0,-1 1 1,1 0 84,2-1 1,1 0 0,-1 1-1,-2-1 1,-3 1-55,7-1 1,-4 1-1,-2 0 1,-1-1 0,0 1-1,0 0 1,2-1-1,3 1-32,-4 0 0,3-1 0,1 1 0,0 0 0,0-1 0,-2 1-2,-7 0 0,-3 0 0,-1 0 1,1-1-1,3 1 0,6 0 22,-2 0 0,4 0 1,5 0-1,6 0 581,3 0 1,6 0-790,-3 0 1,9 0 1343,20 1-1156,13 0 1516,10 2-1418,4 0-90,4 0 0,2 0 29,-1-1 3396,-3 0-3181,-3-1 73,-10-1-166,-2-1 82,-6 0-45,0 0-131,-4 0-99,1 0 34,-6-3 3,3 0 131,-7-8-83,4 2 100,-7-9-123,6-4-59,0-2 31,4-5 6,2 1 5,2-3 22,0-6-66,2-4-65,-1-6 28,3-5 0,2-4-37,2 5 1,1-1-207,-2 11 1,-1-2 0,2 0 270,3-1 0,1 0 0,-2 4-2,1 1 1,-2 1-2,2-2 0,-1-5 1,0 2-1552,-2-8 0,0 0 1569,-1 0 1,-1 1-37,-1 3 0,-2 3-191,-1-17 199,-3 19 1,0 0 188,-4-20-381,1 23 0,-1 1 247,-3-8-36,-4-11 215,3 8 452,1 4-581,6 8-14,2 21 2971,2-1-3007,0 9 162,0 3-117,0 2 1178,3 2-1044,5 0-179,1 0-90,5 0-61,-1 0 8,16 1 107,21 1-912,8 2 931,-1 2 0,2 1-616,-14-1 0,0 1 645,-2-1 0,3 0 0,-2 0-9,12 0 0,6-1 10,-12-1 0,5-1 1,6 0-1,4 0 1,2 0-309,-14-1 1,4 0 0,2 0 0,2 0 0,1-1-1,1 1 1,-1 0 0,-2-1 0,-2 1 301,0 0 1,-1 0 0,-2 0 0,1 0-1,-1 0 1,1 0 0,1-1 0,1 1-207,3 0 1,3-1 0,2 1 0,1-1-1,-1 1 1,-1-1 0,-3 1 0,-4-1 0,-5 1 196,4 0 1,-6 0 0,-3 0 0,1 0 0,4 0-180,3 1 1,3 1 0,2 0 0,0-1 0,-2 1 0,-2 0 164,-4 0 0,-2-1 1,-1 1-1,1 0 0,1 0-96,0 1 0,2 0 0,1 0 1,0 0-1,-3 0 0,-4 0 61,3 1 0,-4-1 0,-2 1 0,1 0 99,12 2 1,0 0 0,-2 0-79,-2-1 0,-2 1 0,1 0 9,-4 0 1,0 0 0,0-1 2,-2 1 0,-1 0 1,1-1 13,-3 1 0,0-1 0,2 0-29,14 2 1,3 1-1,0-1 31,-1 0 0,1 0 1,0-1-11,-2 1 1,-1-1 0,2 0 77,-12-1 1,2 0-1,-2 0 1,-5-1-94,9 2 1,-4 0 24,14 1 1,-3 0-26,-24-2 1,-2 0 272,14 4 1,-2 2-337,7 1 63,-17-2 1,-4 0-19,-9-1 1584,-4 1-1542,-4-1 1702,-2 0-1702,-1 0-61,1 5-37,-1 5 2207,-1 1-2070,-5 5 9,-5-2 1386,-2 6-1422,0 6 44,-4 7 99,-2 10 1,-1 4-104,2-19 0,1 1-411,-2 1 0,1 5 0,0-2 415,2 15 1,0-3-1479,1-11 1,0 0 1425,1 14 1,-1 0 41,2-20 0,-1 2-643,-1 4 0,-2 5 0,1-5 603,-1-1 0,0 0-139,-1-1 1,0 3-1,-1-5 173,-7 18-21,3-23 1,0 0-14,-5 14 491,-3 6-486,5-14-5,7-18 0,-2 5 5,7-19 2055,0-3-1993,1-2 3069,-1-2-3015,1-2 1253,-2 0-1279,1 0 62,-2 0-79,1 0-112,1 0 40,-1 0-186,1 0 225,0 0-15,-1 0 4,0 0-29,0 0-5,1 0-81,-1-1-191,-4-2-168,-3-2-8,-2-1-336,-2-1-304,3 1-331,-2 0 97,-1 0 14,-1 1-574,0 0 1879,-4-1 0,10 3 0,-2 0 0</inkml:trace>
  <inkml:trace contextRef="#ctx0" brushRef="#br0" timeOffset="275085">22771 17535 6017,'7'7'3861,"-2"-2"-683,-5-5-1229,0 0-1602,-1 11 26,-10 0-3525,-12 21 3292,-5-6 3,-6 10-220,6-4 190,9-7 1,0 2 1,-10 14-62,7-6 0,0 1-2258,-7 18 2135,2-2 9,8-12-54,12-19-25,1-4-3,3-4-25,0-3 2138,2-4-2281,0-4-2712,1-1 1586,0-6 2570,8-5-2931,-1-1 1798,10-7 0,-10 12 0,1-1 0</inkml:trace>
  <inkml:trace contextRef="#ctx0" brushRef="#br0" timeOffset="276752">22638 17624 6481,'1'7'4323,"1"-2"-3648,-2-5 2974,0 0-2901,4 8-437,-4-5 428,4 6-490,-4-8-171,0 2-128,0 3-171,0-3-62,0 2-759,0-4-2481,0-1 502,2-6 3021,5-3 0,-3 1 0,3 0 0</inkml:trace>
  <inkml:trace contextRef="#ctx0" brushRef="#br0" timeOffset="277310">22949 17758 6263,'6'13'4491,"-2"-3"-3455,-4-10 221,0 0-1128,-24 39 664,14-21-659,-16 24-134,22-34-61,3-7-3899,1 0 2675,2-7-549,0 2 1834,4-8 0,-3 8 0,0-2 0</inkml:trace>
  <inkml:trace contextRef="#ctx0" brushRef="#br0" timeOffset="277756">23350 17602 9432,'9'9'1213,"-3"-2"-832,-6-7 1786,0 0-2041,-63 52-126,42-31-19,-14 9 1,3 1-169,24-15-141,3-1-867,3 7 159,3-8 551,5 2-789,14-12 608,-1-6-521,25-13-2597,-3-9 3820,0-3 449,-6-1 153,-17 9 731,-3-2-840,-8 6-156,-1 0 1346,-13 2-305,-5 6-1280,-3-1-134,-4 6-89,5 1 3262,0 1-3526,1 0-162,3 0-3116,2 0 1483,4 0 2148,1 0 0,3 0 0,0 0 0</inkml:trace>
  <inkml:trace contextRef="#ctx0" brushRef="#br0" timeOffset="278169">23707 17535 6775,'2'12'3495,"-1"-2"-2168,-1-10-232,0 0-308,-29-5-76,16 8-246,-24-2-345,17 14-120,1 2-44,2-2-127,7-2-106,7-7-48,1-1-98,2 0-101,0 0-1733,13 3 1574,-2-4 165,12 2 25,3-6 465,-5-3 28,6 0 210,-10-2 1229,1 1-565,-10 3 139,0 5 63,-7 4 251,-7 22-1041,-4-1-118,-8 18 81,-2-9 0,-2 0-195,-5 10-1092,5-11 1,1-2 1031,1-3-30,2-3-608,2-4 378,4-4-81,2-5-1888,1-4 440,4-7 101,1-4-616,3-6 2310,-2-8 0,2 7 0,-1-3 0</inkml:trace>
  <inkml:trace contextRef="#ctx0" brushRef="#br0" timeOffset="279319">23506 15886 2232,'-5'-4'3721,"1"0"-938,4 4-2047,0 0-156,-58 1 78,29 2-84,-6-2 1,1 0-393,11 3-93,6-2-27,-1 0 55,-1-1 408,-1 0-343,-22 0-146,14-1 46,-18 0 1596,18 0-1152,-18 0-296,7 0-51,-14 0-52,20 1 1,0 0-8,-7 0 1,-1 1-459,-1-1 1,0 1 421,-3 0 0,2 0-31,10 0 1,0 0-7,-1-1 1,-1 1 13,0 0 1,-1 0-31,1-1 0,-4 1 101,-7 1 1,-7-1-1,1 0-65,6 1 1,0-1-1,-2 0-742,-8 1 1,-3-1 0,3 1 674,10-1 0,2-1 0,3 1-3,-8-1 1,2-1 2,0 0 0,-1 1 2,1-1 1,-3 0-782,-4 0 1,-6 0 0,5 0 778,1-1 0,1 1-15,1 0 0,-4 0 0,6-1-158,11 0 0,3 0 148,-16 0 0,0-1 25,13 1 0,-1 0 4,-8-1 0,-2 1-22,-12 0 0,2 0 19,21 0 1,1 1-486,-21-1 1,1 1 475,0-1 2,2 1-39,2 0 37,5 0-34,1 0 494,-12 0-514,2 1 57,2 0-4,11 1 2074,3 1-2065,11-2-6,-9 1 6,0 0 31,-2-2-23,0 1 447,3-1-449,5 1-3,11-1 2,-4 1 2437,11 1-2562,8-2 1155,1 1-1153,7-1-1089,0 0 146,3 0 479,-2-1-129,2 1-94,-2-2-18,-1 0-686,0-3 677,0 0-1539,0-12 1394,0 1 585,1-5 392,-1 4 0,1 10 0,-1 2 0</inkml:trace>
  <inkml:trace contextRef="#ctx0" brushRef="#br0" timeOffset="279603">19496 15819 6355,'10'-7'2299,"-2"2"-7657,-7-50 5605,0 26-130,0-8 1,1-1 752,0 4-705,1-2 1049,-1 1 149,0-9 233,-1 22-993,-1-3 402,0 25 2410,0 4-3129,0 2 1250,0 4-724,-5 24-569,0-3 1,-1 4-178,-1 1 0,-1 3-569,0 3 0,-1 5 1,1-3 503,0-1 0,0 1-14,1 4 0,-1 4 0,2-2-45,1 6 1,1 0 33,1-11 1,1 0 0,0-2-5,0 5 0,2-3-556,2 1 1,1-5 309,2 0-287,4 4 295,-2-24-372,0-6-138,-3-7 1796,0-2-2454,-3-8 1228,0-3-984,2-3 540,0-5 650,4-10 0,-3 12 0,1-5 0</inkml:trace>
  <inkml:trace contextRef="#ctx0" brushRef="#br0" timeOffset="281153">19986 17134 6857,'-2'-3'2864,"0"1"2812,2 2-5410,-7 6 28,-1 1 465,-16 17-320,-5 10-290,-1 3-1020,-1 5 925,12-9-52,2 0-2,4-1-114,4 0-680,2 17 486,7-18 53,4 11 87,6-27-132,6-2 26,5-5-12,3-4 1,5-5-250,21-17 409,-22 3 0,-1-3 337,0 0 1,-1-3-163,-2-1 0,-4-1 228,6-27-114,-11 12-12,-3-11 314,-8-3-281,-3 21-4,-4-11 32,-4 28 443,-4 3-557,-5 5-28,-5 2-17,-5 4 132,-6 5 0,-2 4-134,4 1 1,0 2-113,-7 2 0,1 2 124,3 6 0,6 1-63,-2 4-98,-2 9-62,17-6-226,7 0 616,3 0-532,11-6-373,13-6 381,3-7 42,13-1-101,-4-12 1,3-5 170,23-14 50,-22 10 1,-2-3 246,-5-6 0,-6-2 19,-2-4 451,0-17-84,-15 13-145,-14-4-242,-3 13 259,-26 6-88,7 11 15,-14 6-111,7 13 0,0 4-136,-12 10-1661,10-3 0,1 3 1751,0 9-127,6 1-827,6-2 634,7-2 9,8-2-811,20 25 651,2-29-142,18 16-788,15-35 283,-7-6-378,16-9 168,-13-7 1185,-4-10 0,-1-1 0,-4 5 0,17-17 0</inkml:trace>
  <inkml:trace contextRef="#ctx0" brushRef="#br0" timeOffset="281670">19763 17646 7643,'-42'-7'-213,"9"2"0,33 5 1,0 0-1</inkml:trace>
  <inkml:trace contextRef="#ctx0" brushRef="#br0" timeOffset="287314">15953 7219 10625,'11'22'560,"-2"-4"-344,15 30 14,11-8 1,13 4-1,-3 0-1311,-16-11 1,-1-1 0,7 2 1325,1-4 0,8 3 0,4 1 0,2-1 0,-4-3 0,-5-6-80,0-2 0,-4-5 1,7 2-95,1 0 1,8 3 0,5 1 0,1-1 0,-2-1 0,-3-2-636,7 1 1,-3-3 0,0-1 0,2 1 561,-3 0 0,0 0 0,2 0 1,0-1-1,1 0 2,-6-4 1,1 0-1,2-1 1,-2-1-1,-2 0 1,-3-1-200,4 0 1,-5-2 0,0 0 0,3 0 205,-1 0 0,3 0 1,1 0-1,1-1 1,0-1-247,0 0 0,0-2 1,0 0-1,2 0 1,3-2 259,-6 0 1,3 0-1,2-1 1,0 0 0,0-1-1,-1 1 1,-2-1-97,1 1 0,-2-1 1,-1 1-1,1-1 1,1-1-1,2 0 91,-2-1 1,4-1-1,2 0 1,0 0-1,0-1 1,-3-1-1,-3 1 1,-6-1 1,9-1 0,-7-1 0,-1-1 1,2-1-13,-1 1 1,2 0 0,1-1 0,0-1-1,2-2 48,-4-2 1,2-1 0,0-2-1,1 0 1,-2-1 0,-1 0-26,3-2 0,-3 1 0,0-2 0,1 0 0,1 0-28,-2 1 0,1-1 0,0 1 0,1-2 0,-1 0 0,-3-2 14,-2 0 0,-1-2 1,-1 0-1,-1-1 1,-3 1-1,-3 2 29,14-10 0,-6 1 1,2-2-24,-4 3 1,1-2 0,1-2-1,1-2-9,-6-1 1,1-2-1,0-1 1,-1-1-1,-3 2 5,3-4 1,-3 1-1,0 0 1,1-2-11,-3 5 0,2-1 1,0-1-1,-2-1 0,-3-2-7,-4 0 0,-3-3 0,-1 0 0,-3 1 0,-4 6 0,-2 1 0,-4 4 0,-2-6-78,-2-5 1,0-8 0,-3-3 0,-3 1 0,-6 6 5,-9-5 0,-8 4 0,0 0 30,3 4 0,1-2 0,-2 2 0,-4 3 27,-9-4 0,-3 4 1,-2 4-11,4 10 1,0 3 0,-1 0-3,-4 0 1,0 0 0,-2 1 150,-1 0 1,-1 1-1,-7 0-181,5 5 0,-6-1 0,-3 0 0,-2-1 0,-1 1 1,3 2-1,-6-2 1,1 1 0,-1 2-1,-1-1 1,-1-1 12,3 1 1,-2 0 0,-1-1-1,-1 0 1,1 2 0,0 0-12,-1 1 1,-1 1 0,0 1 0,1 0 0,2 2 0,5 0 35,-2 0 0,6 2 0,0 0 0,-3-1 139,2 0 0,-2 0 0,0-1 0,-2 1 0,-1-2-107,2 2 1,-1-1-1,-1-1 1,0 1-1,0 0 1,2 1-161,-5-1 1,2 1 0,1 0 0,-1 1 0,-2-1 146,2 0 0,-1 0 0,-1-1 0,0 1 0,1 1 0,3 1-17,-11-1 0,3 2 1,1 1-1,3 1 5,-4 2 0,3 2 0,0 1-1,-4 0 1,0 1 0,0 1-2,15 1 1,0 0 0,-1 1 0,-6 1-61,4 2 1,-5 1-1,-4 0 1,-1 2-1,0 0 1,0 0-1,3 0 74,-2 1 0,2 1 0,0 0 0,1 0 0,-2 1 0,-1 0 6,1-1 1,-3 1 0,0 0 0,-1 0 0,2 1 0,1 0 0,4 1 54,-5 1 0,3 2 0,2 0 0,2 0 0,4 1 148,-8 3 0,4 0 1,2 1-153,2 1 0,1 0 0,1 2-25,4-2 1,1 2 0,-1 3 0,4 0 1,-1 2-1,-1 4 1,-1 2-6,0 5 1,-2 5-1,0 2 1,1 0 0,0-3-22,6-4 0,1-2 0,0 0 1,0 1-1,-1 2-1,2 0 0,-2 3 0,0 1 0,0 0 0,2-1 1,3-3-7,-3 3 1,4-3 0,0-1-1,-1 1 15,-1 3 1,-1 0-1,1 0 1,-1 0 195,1 0 0,0 0 0,-1 2 0,0 2-174,-1 1 1,-1 1 0,0 3-1,1 1 1,1 2-37,6-3 1,1 2 0,0 2 0,1 0 0,1-2 0,1-1-3,-2 2 1,0-2-1,1-1 1,2 1-1,2 0 1,1 3 0,2 1 0,2 0 0,3-3 0,6-7 0,9 15 0,8-6-190,1 0 0,5-1 243,4-3 0,9 2-36,1-9 1,6 5-1,4 0 1,0-2-18,-2-6 1,1-2 0,2 0 0,1 1 0,-3-2 1,2 2 0,0 0 0,1-2-1,0-4 0,5 2 1,1-4-1,-1-1 1,0-4-1,8 2 0,-2-4 0,2-2-171,-9-4 0,0-1 0,1 0 0,2-2 151,1 1 1,0-1 0,4-1 0,6 0-153,-13-5 1,5-1 0,3 0 0,3 0 0,2 0 0,1-1 0,0 0 0,-2-1 0,-1 0-191,2 0 1,-1-1 0,0-1 0,0 0-1,0 0 1,2-1 0,1 1 0,3-1 356,-11 0 0,3 0 0,3 0 0,1 0 1,1 0-1,0-1 0,0 1 0,-2-1 1,-1 0-1,-2 0 0,-4-1 0,-3 0 0,14 1 1,-4-2-1,-3 0 0,-3 0 0,-2 0 1,0-1-1,8-1 0,-1 0 0,1 0 0,0 0 1</inkml:trace>
  <inkml:trace contextRef="#ctx0" brushRef="#br0" timeOffset="289906">17313 8378 9794,'39'6'-562,"1"0"0,-10-1 0,4 0 213,8 1 0,12 1 0,6 2 0,-1-2 1,-7 0-1409,4-1 1,-4 0 0,5-1 1832,-3 1 1,5 0 0,3 0 0,-2 0 0,-4-2-34,-5-1 1,-4-1-1,-1-1 1,1 1-28,3-1 0,0 1 0,1-1 0,0 0-39,-1 0 1,-1-1-1,3 1 1,6-1 22,-6-1 0,7 1 0,5-1 0,1 0 0,1 0 0,-3 0 0,-5 0 0,-8 0 0,16 1 0,-10-1 0,7 0 0,-3 0 0,0 0 0,0 0 0,0 0 0,0-1 0,0 1 0</inkml:trace>
  <inkml:trace contextRef="#ctx0" brushRef="#br0" timeOffset="292224">24910 7130 11126,'3'5'472,"50"-13"0,17-8-413,-36 9 0,1-1-1919,19-4 0,9-2 0,-7 2 1901,-7 3 0,-3 1-41,3 0 0,2 0-539,1-1 0,0 1 539,0 0 0,2 0 105,-5 1 1,2 0 0,2-1-149,5 0 0,2 0 0,-2 0 41,-10 2 0,-2-1 0,-1 1 38,2 0 1,0-1 0,-11 2 145,-7 1-17,-8 1 2278,-68 3-2426,6-1 67,2 2 0,-8-1 0,4 0-18,-1 2 0,0 0-26,-16 0 1,-5 1 31,7 1 0,-4 0 0,2 1-355,11-2 1,0 0 0,0 0 335,-11 1 0,-1 1 1,5-2 9,0 1 0,7-2-1,14 0 1,4-1-10,-7 1-448,6-2-268,54 0 789,8-2-96,23-4 1,7-2-44,-12 1 1,2-2-9,-4 1 0,5-1 1,4-1 8,-7 1 1,5 0 0,1-1 0,0 0 0,-2 1 9,4 0 0,-2 1 0,0 0 0,2-1-11,-4 0 1,3 1 0,0-1-1,-2 1 1,-5 1-87,8-1 1,-5 2 0,-5 0 108,-1 2 0,-7 1 393,5 0 1019,-14 1 1419,-46-1-2746,-10 1-95,-22-4 2748,-8 1-2752,23 2 0,-1 1-107,-4 0 1,-5 0-62,1 0 0,-3 1 1,-5 1-951,0 3 1,-4 1 0,-2 1 0,4-1 471,-8 0 1,2-1-1,-3 3 650,12 0 0,-6 1 0,1 1 0,5 0 0,8-2 0,3 1 0,5-1 0,-10 2 0,0 1 0</inkml:trace>
  <inkml:trace contextRef="#ctx0" brushRef="#br0" timeOffset="296759">23083 15574 5851,'0'4'-25,"1"-1"1851,-1-3-1826,45 0-3,-31 0-78,34 0 81,-43 0 823,-2 0-160,0 0-828,-2 0 137,1 0 23,-1 0 5,1 0-110,1 0-200,0 0-155,3 0 470,-3 2 60,2 1-62,-3 3 33,-1 5-28,-1-2 239,1 12-331,2-5 87,-1 0-1,2-5 80,-2-9-82,-2 0 310,1 1 446,-2-2-756,-3-4-910,-2-6 874,-5-5-202,-2-4 146,-2-4-61,4-7 0,0-3-149,-1-10 169,3-2 0,3-1 16,4-1 150,3 9 1,0-1 39,1-4 397,1 6 0,0 2 68,1 6 128,1-7 127,-4 30 80,0 3-164,0 2-211,0 2-235,0 2 126,-4 36-213,-3 13 1,-2 6-842,3-9 0,0 4 737,1-8 0,-1 7 0,1-1 0,0-5-23,1 6 0,2 1-88,0-3 1,0 7 0,1 0-1,0-7-1491,2 3 1,-1-2 1527,1 1 0,0 3 0,0-7-23,0-12 0,1-4-37,3 30 15,-3-28 1,-1-1-7,2 9-950,-1 5-1469,1-42 3171,1-7-1155,9-38 83,-3 3-225,4-11 1,2-3 454,-5 11 0,1 1 1101,2-10 0,-1 2-1038,-3 12 1,-2 1 151,4-28 158,-6 18 394,-3 8 1,-1 2 352,-4 4-412,-2-3 18,-1 22 481,-2 6-513,1 2 1553,-10 1-1698,-8 1-190,-2 2-206,-7 2 0,-2-1-10,-9 4-1696,6-3 0,-3 1 1739,-7-2 0,0 0-39,7 0 1,-1-1-1081,-17 2 1,-2-1 1132,12-1 1,0 0-392,-5-1 1,0 1 418,-2-1 1,-1 1 61,0-1 0,-4 0 91,9 1 1,-5-1 0,-2 1-1,0 0-187,-2 0 0,0 0 1,-1 1-1,0-1-281,0 0 1,0 1-1,0-1 1,0 1 229,9 0 0,-2 0 0,0 0 0,4 0 0,6 1-23,-15 1 1,3 0 20,1 1 0,-4 1 0,1 0 200,9 2 0,1 2 0,3-2-239,-8 1 0,2 1 277,-8 4 1,7 1-452,20-4 1073,-9 3-864,-6 3-98,12-6 1,-2 0 1457,-21 7-1385,16-6 0,2-2 59,4-3 8,-6 1-89,12-5 45,12-2 2,-1-1 1518,11-1-1509,2 0 1335,0 0-1347,0-1-27,0 0-225,-8-2-459,-22-1 538,6 1 11,-15 1 163,19 0-118,2 1 328,3-1-527,0-2-601,6-4 643,3-3 92,7-5 1,4-12-48,0 4-45,-1-11 107,-7-14 520,-2 14 121,-2-7 134,4 23 546,4 12-629,2 3 252,2 2 155,1 10-665,0 1-87,1 12-168,-1 8 2,-2 13 4,-1 14 103,-1-2 1,0 11 0,1-7-1813,0-13 0,1-2 1676,-1 14 1,0 5 0,1-12 20,2-10-8,0-7-67,0-9-737,0-8-210,0-12 854,1-18-219,-1-9-285,0-17 1,0-7 413,-2-7 1,1-2 296,0 1 0,0-1-10,-1-2 1,1 6 147,0-4-1931,1 9 1920,0 9 355,0 10 831,2 16-1006,0 11-10,2 15-126,4 30-199,-2-1 45,-1-12 1,0 4 13,3 25 0,-1 0-84,-3-27 0,1 0 17,2 24 0,0-5 0,0-17-502,-1-7 412,0-5-573,3-4 245,-5-13 418,1-6 56,-6-31 2011,-1-3-2272,-2-17 1,0-7 202,0 10 1,1 0 306,-1-11 1,0 1-300,2 12 0,1 6 100,1-12 3,0 8-531,1 11 666,0 10 541,2 11-500,0 8-122,0 9 52,-1 9-128,2 16-87,1 14-81,2 15 18,-3-25 0,0 3-123,1 7 0,2 5 1,-1-1 265,1-3 0,-1 0 0,1 0-105,0 1 1,-1-1 0,1-2 24,1 7 0,-2-8 8,-1-13 578,-3-9-594,0-8-637,-2-11 301,-1-7 181,-3-11 118,0-8 43,-4-11-7,0-9-598,1-9 525,-2-6 118,3 13 1,-1-3 183,2 7 0,0-1 1,0 1-112,-1-9 0,0 1 224,1-7 1,1 9 1921,2 25-1289,1 9-881,3 42 1,0 17-167,3 11-573,-2 2 1,2 3 653,-1-20 0,1-2-17,-1 0 0,1 1 15,0-3 1,0 0-97,0-3 0,1 2 115,3 23 0,-1-1 198,0-1-187,-1-9 0,-2-8-28,-5-27-106,0-7 1376,0-3-1402,-2-8-344,-14-39 468,4 3-721,-3-11 1,0-5 725,7 21 0,1 0 3,-2-13 0,0-3 36,3-2 1,1-1 71,0-6 0,1 1-33,0 12 1,1 2 66,1 4 1,0 8 680,1 24-602,1 6-106,0 7-115,0 19-175,2 21 0,2 8 170,-2-12 1,2 3-518,0 1 1,0 3-1,0-3 519,3 0 1,0-3-17,0-1 1,1 0 534,-1-4 1,0 2-526,3 16 1,0 1 102,-5-19 0,0-1-63,1 8 0,0-4-31,-5-13-213,-1-18 50,0-4-159,-5-19 224,0-4 90,-6-22-878,1-6 716,0-12 165,5 26 1,0-1 4,1-2 0,0 0 19,0-1 1,1-1 11,1 1 0,0 0 12,1-11 1,0-1 104,0 4 1,1 2-74,0 7 1,1 4 173,0-13 1821,2 42-1972,-1 5 11,3 20-165,1 21 0,-1 8-501,0-12 1,-1 2 524,1 2 0,-1 4 1,1-3-10,-1-2 1,0-3-54,-1-1 0,1-1 10,0-3 0,-1 0-73,2 5 1,-1 0 44,2 24-112,-1-14 687,-4-21-1382,-1-35 756,0-7 26,0-44-92,0 9 1,1-10-1,-1 3-636,1-2 0,1-2 894,0 7 0,-1-8 1,2 2-1,-1 9-25,1 5 1,1 3 272,1-4 0,0-3 0,0 8 104,1-15-84,2-3 93,-5 50-177,-2 15-213,0 7-17,-1 14-216,0 24 1,0 14 186,0-13 0,0 3 0,0 0-437,0 0 0,0 0 0,0 1 369,-1 10 0,1 1 0,-2-8 114,1-18 0,-1-1 288,-1 4 1,-2 2 0,0-4-253,-5 18-6,4-23 1,0-6-387,-2-10-770,3-22 482,1-9 241,-2-12-1925,2-36 2135,2 6 170,1-1 1,0-2-2,1 19 0,0 1 87,1-14 0,-1 1 23,1 13 1,0 2 4,0 1 0,0-2 406,1-16 1,-1 0-43,0 19 0,-1 1-188,1-6 1,0 6 600,0 18-722,0 22 2792,-1 10-3189,0 36 452,0-1-201,0-12 0,0 2 0,0-8 0,0 0-10,0 0 0,0 0-35,0-1 1,0 0-38,0-2 1,0 0-92,0 27 128,0-3-1397,0-21 0,0 0 1442,0 14-45,0 5-162,0-28-48,0-8-81,0-6-308,0-6 333,0-4-811,0-14 725,2-28 1,-1-8 364,0 17 0,-1-1 1145,2-29 0,0 0-1077,-2 25 1,0 3 54,1-2 0,-1-1-63,0 1 0,0-1-1331,0-14 0,0 0 1440,0 14 1,1 1-11,-1-8 1,0 1-14,2-1 252,-1 9 80,0 12-18,0 7-47,1 8 64,-1 3 923,0 4-545,0 41-904,-3-4 971,0 19 0,-1 6-927,1-21 1,0 0 13,-2 15 1,2 2-142,0-5 1,1 0-1457,-1 5 0,1 0 1569,0-11 1,1-1-73,-1-2 0,1-6-1002,0-6 534,0-15-851,0-5 1030,0-19 194,0-8 8,0-11-146,1-10 373,1-7-501,1-7 164,0-4 320,1-4 1586,-1 18 0,-1-6-1346,0 2 0,-1-3 0,0 2-154,1-3 1,-1 0 18,0-12 0,0 7 97,-1 24 72,1 9 440,-1 10 1181,2 16-1785,-2 8-29,2 18 778,-2 30-760,0-12 1,0 7-193,0-7 1,0 3-1,0-1-280,0 7 0,0-1-60,0 6 1,0-9-33,1-24-1716,0 8 2181,-1-27 0,0-1 0,0-11 0</inkml:trace>
  <inkml:trace contextRef="#ctx0" brushRef="#br0" timeOffset="298525">20075 16688 7086,'12'1'804,"-2"-1"-376,-10 0 2042,0 0-964,2 1-1108,-1 1-90,1 3-264,-2 2-44,0 4 82,-6 36-127,3-14-90,-3 18-27,6-27 81,0-4 25,0-7-25,0 0-264,0-9 183,0-2-838,0-1 474,0-5 243,0-2 216,1-17-12,1 2 77,1-12 4,2 6 60,1-1 64,-2 3 28,1 3-53,-1 6 198,-1 5 1199,-1 7-663,-1 6-732,-1 3-103,0 7-117,-3 13 336,0-5-3197,-4 17 3130,2-18-144,0 2-8,2-11-90,1 0 90,1-1 101,-2-1-101,2-1 0,0-2-361,1-3-1521,0-1 4201,-2-6-5007,2-12 1336,-2 3 1352,2-12 0,0 18 0,0 0 0</inkml:trace>
  <inkml:trace contextRef="#ctx0" brushRef="#br0" timeOffset="299845">23128 15441 7268,'1'9'3727,"1"-2"-3271,-2-7 1995,0 0-1295,7 12-792,-5-7-106,4 12 125,-16 5-206,-1 1-1,-6 14 1,-1 5-33,3-4 0,1 2-922,-4 8 0,2 1 839,3-5 1,2-1 23,1 7 1,1 0-148,3-12 1,0 3 87,0 3 0,1 4 0,0-4-1232,1-4 1,2-1 1207,-2 11 1,1-2 42,0 14-1235,2-5 1190,0-4 798,0-4-831,1-3 144,0-5-198,0 17-34,1-19-52,0 0 2071,0-25-2844,0-13 2803,-2-14-2008,0-1 25,-1-18 39,-2-5-955,3-2 1,0-4 961,0 9 0,0-5-72,1-15 0,1-10 0,2 2-819,1 10 1,1 1 0,-1 0 967,0-1 0,0-1 1,0 3 2,4-11 0,0 10 0,-1 13 6,-2 8 89,0 4 781,0 12 629,-2 3-1326,0 19 3271,-2 5-3443,-1 24 0,0 9 107,-1 3 1,0 3-1181,0-10 0,1 1 0,-1 0 1124,-1 18 1,0-4-58,0-15 1,0-2-592,1-1 0,0-1 591,-1-1 1,1 2-92,-2 21 1,1 2 90,-1-11 1,1-1-33,0 2 0,-1-3-156,0 10-119,3-49 85,0-2 2033,-1-7-2341,-2-18 448,2-1 11,-2-23 61,3-3 1613,1-12-1718,1 14 0,2-6 1,1-1 82,1 2 0,0-1 0,1 0-265,-1-1 1,0 0 0,1 4 295,3-12 0,-1 12 438,-3 22-150,-2 10 591,0 9-747,-2 13-132,0 2-73,-2 28 70,-2-9-2,-1 15-4,0-3-2,1-13 1201,0 7-1299,2-23-124,0-2-682,0-8-1670,-1-3 280,-1-21 1969,0 2-112,1-19-64,1 5-126,1-3-272,1 2 910,1-4 0,-1 21 0,0-1 0</inkml:trace>
  <inkml:trace contextRef="#ctx0" brushRef="#br0" timeOffset="300210">23061 15998 6929,'24'-13'280,"-4"4"569,-19 9 164,0 0-1013,-5 3 392,-3-1-190,-6 1 335,-6 0-537,-6 0-1131,-24 1 1260,3-2-30,-3 0 1,-4-1-732,15-1 0,-2 0 890,-12 0 1,-8 0 0,3-1-1449,-5 1 1,1-1 1206,3 1 1,-3-1 0,1 1 46,11-1 1,1 1-1,0 0-600,-3 1 0,-1 1 0,0-1 653,0 1 1,0 1 0,-6 1-190,2 1 1,-6 2 0,-4 1 0,1 0 0,3 0 96,9-1 1,2 1 0,0-1 0,0 1 0,-2 0-164,-9 1 0,-2 1 0,0 0 0,1-1 0,5 1 115,3-1 1,4 1 0,2-1 0,3 0 108,2 0 0,3-1 1,1 0-223,-18 4 0,0 0 528,4-1 0,-1 0-576,9-1 0,-2 0 0,3 0 57,-6 1 0,1-1-65,-12 3 0,2-1 192,22-4 0,2-1-109,2-1 1,1 0-640,-27 2-215,23-5 0,0 0 672,-14-2 116,11-6 0,2-1 0,13 3 0,-7-8 0</inkml:trace>
  <inkml:trace contextRef="#ctx0" brushRef="#br0" timeOffset="300876">20276 16131 6263,'-12'-6'109,"3"1"-112,9 5-50,0 0-185,-54 32 202,36-23-118,-13 9 0,3-2 154,19-14 0,4-1 0,2 0 0</inkml:trace>
  <inkml:trace contextRef="#ctx0" brushRef="#br0" timeOffset="301459">21145 14015 6638,'16'-1'1288,"-3"1"-277,-13 0-490,62-36 61,-43 26 28,17-10 1,-4 2-76,-25 14 1103,0-1-1008,-13-4-414,-3 1 268,-25-4-235,5 9-71,-5 2 0,-4 5-101,8 8 0,2 2-139,-3-4 1,2 3-250,-13 30 132,33-20-3420,2 5 3285,16 1 199,2-6-30,12 9-60,4-7-10,3 2-183,5 3 331,0 1 61,1 2 9,-9-1 0,-1 2 53,4 9 114,-8-3 1,-5-1 224,-10-5 347,-16 16-510,-4-25 3214,-13 4-3216,-8-6-222,7-8-173,-17 4-350,22-12-247,-5-1-2049,8-6-5896,7-14 8707,2-8 0,8 4 0,4 0 0</inkml:trace>
  <inkml:trace contextRef="#ctx0" brushRef="#br0" timeOffset="301678">21679 13925 7583,'7'5'2016,"-2"-2"-9,-5-3-1458,-6 68-82,0-22-329,0 6 1,0 2-139,1-21 0,0 0-1231,0 12 0,1 1 1196,1-12 0,1-1 31,0 8 0,0-1 206,2 20-652,0-22-821,1 4 401,1-30-94,0-2 63,0-9 201,-1-8 401,-1-5-412,0-13-1151,0-33 1862,-1 6 0,1 2 0,-1 25 0</inkml:trace>
  <inkml:trace contextRef="#ctx0" brushRef="#br0" timeOffset="301893">21613 14215 6658,'4'-46'1552,"0"0"1,0 0-1,5-22 1,3 15-1256,3 33 552,31-13-662,-18 20-116,3 3 1,2 4 18,2 8 44,0 7 1,0 4 27,8 12-11,-7 6 0,-1 4-797,2 15 734,-14-17 0,-4 3 116,-7 2 1,-4-1 201,2 20 8,-14-12 1,-5-1-144,-11 4-1769,-11-9 1,-5-3 1444,9-14 0,-1-3-65,-10 8 1,-2-3-373,9-7 1,1-3 163,1 0 0,-1-1-595,-26 8-1386,23-12 1,0-1-855,-8 0 3161,-8-3 0,35-5 0,3 0 0</inkml:trace>
  <inkml:trace contextRef="#ctx0" brushRef="#br0" timeOffset="303217">10695 17401 11073,'-11'-8'729,"-21"5"1,-5 1-548,-7-1 223,3-7 0,-15-6 0,-5-4 0,0-1 0,11 2-1638,7 1 1,5 1 0,-4-6 1261,-2-1 1,-7-4 0,-3-4 0,0 0 0,6-1 0,8 3 2,3-5 1,9 1 0,-1-3 16,0 3 0,-1-1 0,2-4 0,5-8-60,9-4 1,4-9-1,3-6 1,4-3 0,0 1-1,1 3 1,0 8-541,0-5 1,1 7 0,1-1 0,2-6 542,-1 9 0,1-7 1,0-3-1,0-2 1,2 0-1,1 3 0,1 5 1,2 8-209,6-4 0,2 7 1,1 3-1,1 0 198,-1-2 1,1 2-1,1-1 1,5-1-172,1 2 0,4-2 0,2-1 0,3 1 0,2 1 0,1 3 207,2 5 0,3 1 1,2 3-1,1 1 0,0-1 1,-1 0-76,-1-3 1,-2-1-1,1 0 1,1 2 0,2 2-1,3 6 67,7 2 0,4 4 1,3 4-1,0 2 0,-4 3 1,-5 3-14,12 1 0,-6 6 0,3 2 1,-4-2 0,3 0 0,3 5 0,4 10-86,-19 2 1,5 7-1,3 4 1,2 4 0,0 2-1,-1 0 1,-2 0 0,-4-2-1,-5-3 53,6 2 1,-6-4 0,-3 1 0,2 4 0,4 7 0,-11-8 1,4 4 0,3 4 0,3 2 0,0 2 0,1 2 0,-1 1 0,-2 1 0,-4 0 0,-4-1 0,-6 0 0,-6-2 142,2 17 1,-10 0 0,-6 0-1,-5 0 1,-2 3 0,0 2 3,-1-5 1,-2 3 0,-1 1 0,-2 2-1,-2 0 1,-1-2 0,-2-2 0,-2-3-65,-2 4 0,-2-2 0,-2-2 0,-3-2 0,-3-1 0,-3-3-21,-4-2 1,-4-1 0,-3-1 0,-1-3-1,0-3 1,2-5 154,-15 8 0,1-7 0,-2-1 86,12-9 1,1-2 0,-4 1 0,-4 0-56,-4 1 0,-5 0 0,-3 1 1,-3 0-1,-1-2 0,0-1-158,6-5 1,0-2 0,-2-1 0,-1 0 0,1 0 0,-1-1 0,1 1-58,0 1 1,1 1-1,0 0 1,-1 0 0,0-2-1,0-1 1,-2-2-56,-3-2 0,-3-2 1,-2-1-1,1-2 1,2-1-1,4-3 1,6-1-69,-1-3 0,6-3 0,1-1 0,-2-1 189,-13-1 1,-1 0-1,-1-4 1,1-4-461,14-4 0,0-3 0,1-2 0,2-2 1,2 1-105,-2-2 0,4 0 1,0-1-1,-1-3 123,0-1 0,-1-3 0,0-2 0,2 0 0,5 0-341,2-2 0,5 0 1,2-2-1,1-3 717,0-6 0,1-5 0,1-2 0,2 2 0,2 7 0,-1 4 0,3 4 0,1-2 0,-1-15 0,-1 0 0,1 0 0</inkml:trace>
  <inkml:trace contextRef="#ctx0" brushRef="#br0" timeOffset="305868">25400 7108 8371,'11'6'2053,"-2"0"-2255,-9-6 202,0 0 70,58-22 286,-24 9-202,5-2 0,8-1 6,5 3 1,6 0-1,-6 2-841,-10 2 1,2-1 600,1 1 0,9-2 0,-1 1 1,-10 1-71,-10 4 0,-3 0-333,15-3 0,-3 1 139,-5 2 344,-8 0-398,-30 4 177,-18 1 103,-15 0-55,-13 1 41,3 2 1,-8 2 170,8-1 0,-5 0 0,-2 1 0,4-1-362,1 0 0,2 1 0,-3-1 432,-5 0 0,-4 1 1,1-1-1,10-1 547,11-1 0,3-1-220,-14 0 1,4 1-207,14-1-149,8 0 384,60-1-266,13-3-1179,-9-1 1,10-2-1,-3 0 953,-9 1 0,-2-1 0,3 0-259,1-1 1,2 0-1,3-1 1,1 0-66,6-2 0,3 0 1,0-1-1,0 0 209,2 0 1,1 0 0,0-1 0,-4 1 0,-10 3 0,-1-1 0,-2 1 0,-2 0 0,1-1 0,1 1 0,-1-1 0</inkml:trace>
  <inkml:trace contextRef="#ctx0" brushRef="#br0" timeOffset="309112">27561 8221 8631,'-42'-21'97,"0"-1"0,0 0 0,-1-1 0,-1 0 0,0-1-97,4 0 0,0 0 0,-1-1-1501,-7-4 1,-2 0 0,0-1 1570,10 5 0,-1-1 0,1 1 0,-2-2-214,-1 0 0,0-1 0,-1 0 0,-2-4 248,5 3 1,-2-3 0,-1-1-1,0-1 1,1 0 0,2 2-190,-8-7 0,3 2 0,-1-2 0,-3-5 104,10 6 0,-4-4 0,-2-3 1,0 0-1,2-1 0,2 2 0,4 3 33,-4-8 1,4 4 0,2-1-1,-2-6-123,9 8 0,-3-5 0,1-3 1,-1-2-1,3 2 0,1 1 0,5 3 87,-2-8 0,5 3 1,2 0-1,0-3 24,1 1 0,0-3 0,2-1 0,2-2 0,5 1-78,6 8 0,3-2 0,3 1 1,2-1-1,1 2 0,0 2 10,3-13 1,1 3 0,3 1 0,2-4 27,-2 11 0,1-2 0,1-2 0,2 0 0,1 3 0,1 3 14,8-8 0,2 3 0,2 2 0,2 1-14,-7 9 0,0 2 0,1-1 0,4 0 0,6-2 23,-4 6 1,4-1 0,2-1 0,4-1 0,1 0 0,2 0 0,2 0 0,0 2 0,0 2-107,0 3 1,2 1 0,1 1 0,1 0-1,2 2 1,0-1 0,0 1 0,0 0-1,0 0 1,-2-1 32,1-1 0,-2-1 0,0 0 0,0 0 0,0 0 0,1 1 0,0 0 0,2 2 0,1 1 0,1 3 22,-3 3 0,3 1 0,1 1 0,1 1 0,2 0 0,0 2 0,-1 1 0,-1 1 0,-1 0 0,-3 2 0,-2 2 0,-4 0 76,14-1 0,-5 3 1,-4 3-1,0 0 0,1 1 1,3-1-49,-4 1 0,1 0 1,3 0-1,0 0 0,0 1 1,-1 0-1,-2 1 0,-3 1 1,14 0 0,-3 1 0,-2 1 1,-1 1-1,2 0 13,0 1 1,0 1 0,0 0-1,0 1 1,0 1-15,0-1 0,0 1 0,-1 0 0,1 1 0,-1 1 14,1 1 1,-1 0-1,0 1 1,0 1 0,0 0-3,-1 0 0,0 2 1,0-1-1,0 1 0,0 1-21,-2 0 0,-1 0 0,1 1 0,0 2 0,3 1-15,-6 0 0,1 1 1,3 2-1,-1 1 0,0 0 1,-1 0-1,-4-1 24,8 3 1,-4-1 0,-1 1-1,1 2 1,4 3 10,-14-5 1,3 3 0,3 1 0,0 2 0,1 0 0,-1 1 0,-3-1 0,-2 0-1,-4-2-38,8 8 1,-4-2 0,-3 0 0,-1 1 0,3 3 41,0 0 1,1 1-1,1 2 1,-1 1-1,-1 2 1,-4 1-26,-5 0 1,-1 4 0,-2 0-1,-1 1 1,-3-1 0,0-1 9,-2-1 0,-1-2 0,-3 0 0,1 2 0,-1 2 6,0 1 1,0 2-1,0 2 1,-1 0 0,-3-1-1,-3-2 10,-1 7 0,-4-1 0,-3-1 0,-1 1-17,1 0 0,-2-2 1,-3 4-1,-4 5 18,-5-12 0,-3 5 0,-2 3 0,-3 2 1,0 1-1,-1-1 0,0-3 0,1-4-10,-1 9 0,0-5 1,0-2-1,-3 3 1,-4 5 10,2-12 0,-2 4 0,-2 3 0,-2 3 0,-1 1 0,-1-1 1,0-1-1,0-3 0,1-4 0,1-5-17,-8 11 1,1-7 0,0-3 0,-2 0-1,-2 3-1,4-7 0,-1 3 0,-2 1 0,0 0 0,0-1 0,0-3 0,1-2 39,-4 2 1,1-4 0,0-1 0,1-1 0,-2 0 65,0-1 1,1-1 0,0-1 0,-3 1 0,-3-1 17,-3 1 1,-3 0 0,-3 0 0,-1-1-1,1-1 1,3-3-14,0-1 0,2-2 0,0-1 0,-1-1 0,-2 0-40,-1 0 0,-2 1 1,-1-1-1,-2 0 1,0-3-1,-1-2 81,-1-3 0,-1-3 1,-2-1-1,1-2 0,1-1 1,2-1-101,0 1 1,2-2-1,0-1 1,0 0-1,-3-1-11,-1 0 0,-2 0 0,-1-1 0,-2 0 1,0-2-1,1-1 34,5-2 1,0-2 0,-1-1 0,0 0 0,1-2-1,1 1 1,1 0-75,1-1 0,3 1 0,1-1 0,-1-1 0,-2 0 0,-5-2-42,7 1 1,-3-1 0,-4-1-1,-1 0 1,-1-1 0,0 0-1,0 0 1,3 0 0,2-1-1,3 1 33,-9-3 0,5 1 0,2 0 1,0-2-1,-1 0 0,-6-3-42,9 2 0,-3-1 1,-3-2-1,-1 0 0,-1-1 1,0-1-1,1 1 1,2-1-1,3 1 0,4 0 2,-8-3 0,5 1 0,2 0 0,2-1 0,-2-1 0,-1-1-13,-3-1 1,-2-1-1,-1-2 1,0 0-1,1 0 1,3 0-1,3 0 6,-2-3 1,4 1 0,2 0-1,1-1 1,-1-1-74,2 1 0,1 1 1,1-1-1,-2-3 0,-1-3-245,7 2 1,-2-3 0,-2-4 0,0 0 0,1-1 0,1 0 0,2 2 0,3 3 94,-5-5 0,5 3 0,1 1 0,1-1 0,-3-4 89,-3-3 0,-4-4 0,-1-1 0,3 0 0,4 2 1,7 4 189,3-10 0,8 4 0,2 7 0,1 8 0,3 4 0,6-1 0,-1-1 0</inkml:trace>
  <inkml:trace contextRef="#ctx0" brushRef="#br0" timeOffset="309793">28943 8221 171,'-16'8'1395,"4"-3"-267,-11 22 1,-3 8-856,0-6 0,-3 1-490,3 0 1,-2 3-1,-3-1 459,-12 7 1,-5-1 0,4-4-16,4-5 0,0-2 73,-2 1 1,-4 0 0,4-3-111,2-6 0,2-4-68,-2 0 0,-3 0-71,2-3 1,-4 0-1,-3 0-44,-2-1 0,-4-1 0,-1-1 0,2 0 268,-5 2 0,2 0 1,-7-1-272,14-4 1,-6 0 0,-2 0-1,0-1 1,3 0 0,7-1-4,-2-1 0,6 0 0,-5-1 34,0 0 1,-4 2 0,-2-1 0,-1-2 0,3-2-17,-9-5 1,0-2 0,1-2-1,1-1-187,4 0 1,1 0 0,0-1-1,0-2 161,-5-1 0,-1-2 0,2-1 0,6-2 7,4-3 0,5-2 0,0-2 39,0-3 0,0-2 1,-1-4-47,4 0 0,-2-4 0,1 0 0,1 1 34,-5-5 0,1 2 0,1-2-136,7 6 0,0-3 0,3 2 1,4 3 158,0-5 0,6 3-323,0 0 1,3 0 276,3 3 1,3 0 7,2 3 1,2 0 267,-2-25-286,6 5 4,4 20 1,2 0 43,2-14-42,0-8 1444,3 12-1439,-1 13 1392,-1-9-1386,-3 16-11,0 5 2753,0 7-2870,0 10 742,0-1-345,-8 32-170,-1-6-53,-4 14 1,-2 4-492,-7 13 406,6-17 0,0 2 28,4-11 0,0 1-121,-7 24 1,-1 1-677,8-22 1,1 0 546,-6 17 1,1-2-1095,-1 7 454,7-19 890,-3 13 0,9-34 0,-1 2 0</inkml:trace>
  <inkml:trace contextRef="#ctx0" brushRef="#br0" timeOffset="309997">25244 7397 11566,'5'3'543,"-1"0"-296,-4-3 458,96 22-624,-66-15 1,3 1-649,12 2 0,10 2 0,1 0 0,-5-1 567,11 3 0,-1-2-754,-4 0 0,4 1 0,-4-2 714,-11-1 1,-2-1 0,0 1-266,-1-1 1,0 0 0,3 2-1444,4 2 1,4 1-1,-1 1 1,-4-1 1747,-6-1 0,-3-1 0,0 0 0,10 3 0,0 0 0,-10-3 0,-7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05:25:48.38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11742 1159 8046,'-5'-6'31,"1"2"638,4 4-151,0 0-613,-5-3 160,4 2 61,-5-2-62,4 3-64,0 1-28,-1-1-146,-2 1 93,2 0 81,-1-1 146,3 0 5611,0 0-5642,1 4 445,0 23-372,0 4-180,0 27-894,0-13 1,0 1 956,0-10 0,0 2-89,-1 3 1,0 5-1,0-3-80,-1 7 0,1 0-101,-1 9 1,0-1 59,0-15 0,1-2-580,1 1 0,0-3-9,1-2-311,1 4-269,0-23 1308,2-8 0,-3-4 0,2-5 0</inkml:trace>
  <inkml:trace contextRef="#ctx0" brushRef="#br0" timeOffset="450">11943 1671 8161,'3'5'2327,"-1"-1"709,-2-4-2748,5 10 143,10 31-403,-2-6-517,8 22 453,-8-25-73,7 11 103,-4-13-56,4 3-190,0-10 118,-7-12 254,5 1-111,-10-12 44,1-4-8,2-3 64,2-7-39,2-6-65,13-35-61,-11 19-215,-3 5 0,-1 2-180,-3 0-900,1-4 242,-3 11-2273,2-9 3382,-4 14 0,-1 4 0,-1 6 0</inkml:trace>
  <inkml:trace contextRef="#ctx0" brushRef="#br0" timeOffset="792">12611 1448 13401,'6'8'638,"-1"-2"-638,-5-6-701,0 0 592,54-16-112,-23 17 0,2 2 75,14-2 1,-1 2 122,-11 6 1,-5 6 159,1 32 17,-25-12-51,-13-3 1,-6 3-1741,-5-3 0,-3-1 1604,-1 1 1,0 0 50,-2-1 1,2-3-151,-6 8 168,4-3 28,6-4-64,6-4-30,4-5 21,5-2-164,4 0-124,10-2 3296,1-3-4242,20-6 413,-9-10-649,12-7 1479,11-18 0,-25 15 0,9-8 0</inkml:trace>
  <inkml:trace contextRef="#ctx0" brushRef="#br0" timeOffset="1150">13770 1626 10006,'5'17'303,"-1"-3"-222,11 38-28,-6-33-53,14 39-8,-10-49 8,2-3 963,11-4-798,-8-5-47,10-4-68,-12-8-50,9-17-3,-5 5-75,5-14-2132,-11 11 0,-2 1 1911,2-9 181,5-19-1189,-13 31 1259,-3 4-170,-1 3-337,-2 5-349,0 1 904,0-1 0,0 7 0,0-1 0</inkml:trace>
  <inkml:trace contextRef="#ctx0" brushRef="#br0" timeOffset="1455">14572 1381 11955,'9'3'1241,"-2"-1"-700,-7-2 332,0 0-1130,-87 64-2266,59-37 2423,-21 11 1,5 1-366,35-10-322,5-9-1147,13 9-7,10-13 1292,5-1 240,2-6 224,-7-7 1942,4 3-1712,-7-1 272,1 2 1663,-10 8-723,-9 1-974,-4 5 81,-20 10-255,2-9-274,-18 14-992,11-12 1157,-3 1 0,17-12 0,8-6 0</inkml:trace>
  <inkml:trace contextRef="#ctx0" brushRef="#br0" timeOffset="1992">15463 1292 10995,'-3'57'-210,"-1"-1"0,2-5 0,3-3-784,17 11 585,0-16 263,-1-14 1,1-1 86,8-2 140,4-5 68,-10-14 69,-4-13-56,-5-6-24,-1-8-66,1-6-72,1-5-127,0-2 0,2-1 127,3-8-469,-3 9 0,-1 3 550,0 7 176,-5 8 88,-2 6 30,-3 5-95,-2 4 686,-1 23-832,1-4-78,0 24-56,1-10 0,1 2 634,2-1-735,2-3-254,13 3 273,-3-17 248,5 1 24,-7-22 17,-5-4-33,1-9-48,1-5-17,-1-7-102,-2-3 0,-1-2-150,4-10-169,-4 9 1,-1 1-271,2-2-1322,3-8 627,-2 13 1331,2-8 1,-7 27-1,-1 1 1</inkml:trace>
  <inkml:trace contextRef="#ctx0" brushRef="#br0" timeOffset="5269">16065 1471 8161,'5'16'-1915,"-2"-3"1887,33 17 0,4 0-218,-21-15-261,57 45 0,-76-60 0,0 0 1</inkml:trace>
  <inkml:trace contextRef="#ctx0" brushRef="#br0" timeOffset="6092">16243 1626 6437,'1'5'4132,"-1"-1"-1917,0-4-2355,93-40-1704,-63 22 1896,22-5 0,-5-4 1,-38-4-47,-8 11 591,-6-9-597,-8 17 257,-17 1-216,2 5 438,-14 2-249,7 14 0,-1 5-31,-11 4-1149,9 2 1,1 2 1067,-1 11-1029,17-8 0,1 2 760,-5 13 6,2 13-557,31 6 214,24-14 258,-14-18 1,4-2-461,17-8 0,4-6-229,17-2 409,-20-5 1,4-5-418,16-14 1,0-5 1258,-23 8 0,0-2-332,21-10 0,-3-2 2977,-9-6-2372,2-8 86,-20 12 682,-2-4 439,-21 14-877,-11 8-456,-3 2 1063,-15 7-1415,7 6 63,-8 6 107,-11 27-414,11 0-9,-6 10-245,21-6 209,9-22-54,6 3-201,13-13 308,2-8 103,5-5-83,-7-10-21,-6-6 110,-2-3 34,0-1 84,-3 0 125,-2 3-173,-3 8-61,-1 4-371,-1 7 362,0 5 0,0 2-72,6 14 16,1-6-3398,8 7 3118,2-8-109,4-1-146,4-3 9,2-4-29,3-3-1287,27-19 1131,-9-10 639,-19 9 1,-3-2-188,7-22 60,-16 5 42,-4-2 213,-3-5 3485,-1-5-3233,-4 11 0,0-4 268,0-1 1,1-1-558,-1 0 0,0 2 451,-1 5 0,0 4 552,0 0-210,-3 10-249,0 11 20,-1 6 61,-3 23-252,2 3-174,-2 23-89,1 1 480,1 7-553,0 4-64,1 2-95,2-19 1,1 1-327,1-2 1,0-1-1475,0-1 0,1-2 847,6 19-137,-5-28-8,2-7-196,0-8 1453,5-5 0,-8-3 0,4-2 0</inkml:trace>
  <inkml:trace contextRef="#ctx0" brushRef="#br0" timeOffset="6307">17647 1381 9516,'6'4'3344,"-2"-1"-2523,-4-3 245,0 0-592,-84 65-354,56-42 0,-1 1-698,-5 3 1,-5 3 0,6-3 578,7-4 1,4-2 230,-3 8-437,13-10-10,2 2-79,9-7 193,11-2 101,2-1 0,11-2 1302,1-7-1876,22 0 5,-5-5-819,9-6 1,2-4-500,6-5-700,-15 3 1,-1-1 2586,6-9 0,-27 14 0,1-3 0</inkml:trace>
  <inkml:trace contextRef="#ctx0" brushRef="#br0" timeOffset="6518">18159 1047 10964,'6'7'3694,"-2"-1"-2874,-4-6-145,0 0-605,-35 55-2148,18-23 0,0 5 1998,-3 3 1,-1 5 0,1-2-10,1 7 1,3-2 238,3-2 0,4 0-618,4-4 1,3-3-152,6 20 222,-1-23 1,5-2-1586,28 17 498,-10-31 0,3-3 27,1-1 1,0-3 972,2-4 0,-1-5 484,23-13 0,-29 7 0,2-7 0</inkml:trace>
  <inkml:trace contextRef="#ctx0" brushRef="#br0" timeOffset="6819">18694 1225 6149,'8'0'4318,"-1"1"-2179,-7-1-1889,-65 23-119,35-2 409,-11-2 0,-1 8-536,11 14 0,8 6-84,6-5 1,2 2-56,-7 8 1,6 1 9,12-3 1,8-4-61,8 4-2,11 8 7,3-28 1243,14-6-1231,2-12 34,-2-11-183,3-28 317,-20-2 123,3-16 162,-12-3 12,-7 9-81,-11 2-163,-4 18 583,-9 13-673,2 5-269,-2 2-1195,-19 17-2870,7 5 2061,-5 8 2191,19-3 0,11-18 0,3-2 0</inkml:trace>
  <inkml:trace contextRef="#ctx0" brushRef="#br0" timeOffset="6952">18917 1894 11678,'10'12'1484,"-1"-3"-1256,-9-9-4163,0 0 3935,-7 30 0,6-23 0,-5 23 0</inkml:trace>
  <inkml:trace contextRef="#ctx0" brushRef="#br0" timeOffset="7169">19540 1203 13871,'12'3'728,"-2"-1"512,-10-2-1203,-10 59-1040,4-20 896,-1 18 1,0 2 118,3 2-257,2-23 0,1 2-3132,3 7 0,1-3-1843,0 0 5220,0-10 0,0-5 0,-2-23 0,-1-6 0</inkml:trace>
  <inkml:trace contextRef="#ctx0" brushRef="#br0" timeOffset="7358">19830 1114 11129,'5'8'1652,"0"-1"-489,-5-7-668,65 32-192,-35-4-86,1 7 1,7 10-1,-8-2-1023,-15-7 1,-4 2 932,1 12 0,1 8 0,-5-6-568,-4-11 0,-3-2 502,-3 13 1,-5-1-40,-2-17 1,-3-2-23,-4-1 0,-6 1-1465,-19 10 1,-8 1 534,7-14 0,-3 0 1,0-1-263,2 0 0,1-2 0,-2 0 1059,-14 1 0,-2-1 1,9-5-1,-4 1 0,21-11 1,1 0-1</inkml:trace>
  <inkml:trace contextRef="#ctx0" brushRef="#br0" timeOffset="8320">11497 2473 10508,'4'7'1153,"-1"-2"-1044,-3-5 673,0 0-304,110-2-370,-77 2 0,2-1-1107,16 0 0,8-1 1,-4-1 1219,-4 1 0,-1-2-147,4-1 1,5-1 0,-2 0-75,-11 2 0,-2-1 0,3 0 0,12-1 0,4 0 0,1-1-30,-6 2 0,2-2 0,0 1 0,-2 0-171,3 0 0,-2 0 1,1-1 120,-7 2 1,2-1 0,-1 0-1,-5 0-153,-2 1 1,-4 0 0,-7 1 181,13-2 51,-4 0 0,-44 4-1369,-26-1-143,-10 1 1462,-3 1 1,1 0 0,7 1-1,-15 0 1</inkml:trace>
  <inkml:trace contextRef="#ctx0" brushRef="#br0" timeOffset="8703">11029 2607 6756,'27'8'3122,"-6"-1"-2705,-21-7 319,75-2-279,-35-1 1,3 0-1,2 0-1111,3 0 0,1 0 1,6 0 890,-7-1 0,5 0 0,3-1 0,0 0 1,-2 0-1,-5 1-1048,11-1 0,-5 0 0,5 0 850,-5 1 0,3-1 1,3 0-1,0 0 0,-2 0-30,-6 2 0,-2 0 0,-1 0 0,2 0 0,2 1-272,-1 0 0,3 1 0,2-1 1,-1 1-1,-1 0 0,-1 0 111,1-1 1,-2 0 0,-1 0 0,1 1 0,1 0-551,9 2 1,4 0-1,-1 1 1,-5 0 0,-9 0-352,4 1 0,-6 1 914,15 5 1,-8-1 0,-21-1 0,-6 0 0</inkml:trace>
  <inkml:trace contextRef="#ctx0" brushRef="#br0" timeOffset="11520">12633 2607 9281,'13'4'4545,"-3"-1"-4212,-10-3-666,0 0 594,28 9-208,8 19-50,18 3-584,-28-7 1,0 0 580,15 15-53,-1 0 45,-2-2-329,-10-8 1,-1 0 384,7 10 53,2 6 103,-26-29 73,-8-11-8,-2-3 53,-4 1 59,-3-1-266,-19 5-120,-9 1 1,-4 0 35,7-1 0,-2 0-205,-8 1 0,-6 1 0,3-1 151,6-1 1,-1-1-198,-14 1 1,-8 0 0,5 0-453,4-3 0,1 0 79,-12 1 1,4 0-1124,1-3-1006,36-2 2170,10 0 1,6 0 0,5 0 0</inkml:trace>
  <inkml:trace contextRef="#ctx0" brushRef="#br0" timeOffset="11770">13391 2718 12059,'5'3'1265,"-1"-2"-533,-4-1 253,9 78-943,-6-34-1103,0-3 1,1 8-1,-2-5 955,-2 18-137,0-22 1,0 0-254,0-4 0,0 0-1704,0 2 1,0-1 721,0 22 1103,0-12 1,0-40 0,0-2 0</inkml:trace>
  <inkml:trace contextRef="#ctx0" brushRef="#br0" timeOffset="12204">13592 3008 6593,'4'1'3038,"0"0"-890,-4-1-1933,6 25-41,-2-9-40,9 42-176,-5-24 42,0 7-5,-1-16-4,-4-11 9,1-2-2,-1 0-88,5 8 79,3 4-42,-1-2-12,2-1 20,-5-12 45,0-2 160,5-2 103,-2-2-145,1-4-54,-2-5-2,-1-5-59,0-6-3,2-6-236,9-29-16,-2 3-1353,4-10 1658,-8 17-5,-4 14-599,-2 1 556,0 0 92,4-20-97,-4 12-126,1-5-56,-5 21-243,-1 12-130,-1 2-273,1 2 1187,0 1-2576,4 0 2217,0 0 0,-1 1 0,-3 0 0</inkml:trace>
  <inkml:trace contextRef="#ctx0" brushRef="#br0" timeOffset="12472">14527 2629 12580,'7'1'947,"-2"0"-498,-11 28 0,-7 12-2549,3 10 2097,-4 6 0,1 3-20,7-17 1,0-2 18,0 3 0,1 1-29,0-1 1,1 0-7,0-2 0,0 1-651,1 0 0,0 3 0,0-4 151,0-4 0,0-1-118,0 17 1,0-4-46,1-18 702,0-9 0,2-12 0,-1-6 0</inkml:trace>
  <inkml:trace contextRef="#ctx0" brushRef="#br0" timeOffset="14104">14817 3119 0,'6'9'0,"-1"-2"2000,-5-7 480,0 0 511,4 0-2375,-3 0 770,3 0-609,-2 0 2850,0 0-3493,0 0-181,2-1-189,4-7 164,4-2 35,6-7-69,16-10 50,-7 5-8,3 2 1,3 0-63,11-2 20,10-3 33,-16 12-190,2 8 165,-9 2 25,7 2 3,-2 12 5,0 4-41,-1 3-68,-6 0 29,-8-7 36,-1-3 27,0-2-27,1-2-90,11-2-792,15-12 328,-9 2-1317,13-16 983,-31 11 149,3-4 0,-15 11 0,-4 2 0</inkml:trace>
  <inkml:trace contextRef="#ctx0" brushRef="#br0" timeOffset="14405">14906 3409 11846,'38'-22'-69,"0"-1"0,5 0 0,-3 3-24,-3 5 21,9 1-12,-10 9 84,2 14 8,-7-1 48,2 15-8,-20-10-48,1 4-42,1-4 42,-6-6 53,13 0-53,-7-11-389,9-4-376,2-8-237,7-7 20,-6 2 1,2-2 788,0-1 1,-1 0 0,16-13-1,-14 10 1</inkml:trace>
  <inkml:trace contextRef="#ctx0" brushRef="#br0" timeOffset="14656">16310 3008 6199,'-2'-10'-23,"0"2"1,2 8-1</inkml:trace>
  <inkml:trace contextRef="#ctx0" brushRef="#br0" timeOffset="15361">16306 2990 10490,'-21'43'0,"1"0"0,-1 0 0,-9 15 0,9-5 679,22 1-869,9-6 134,-3-10 159,12-14-193,-8-24-55,5-8-128,4-16 0,-1-6 228,6-12-1504,-3 3 1,-1-1 1649,-1-11-29,-3-1 167,-4 3-93,-1 4 120,-5 6 286,0 0-415,-5 15-437,0 4 82,-2 27 274,2 7-56,2 13 3175,15 29-3211,2-13 0,4 10-9,-4-27 284,-7-17-149,-1-5 19,0-2 308,15-18-280,-1-11-83,5-9-57,-2-18-725,-14 20 401,4-9-662,-5 7-2441,2 4 1773,-5 7 1657,-1 9 0,-9 14 0,-2 2 0</inkml:trace>
  <inkml:trace contextRef="#ctx0" brushRef="#br0" timeOffset="15691">16800 3119 0,'10'6'882,"-2"-1"2005,-8-5-2511,0 0-194,92-5-1,-46-18 194,8 14 0,-3-4-213,-20-23 1026,-20 1-1006,-5 9 36,-5-6 3448,-11 12-3439,-9 7-190,-5 3 72,-6 9 154,4 8 9,-6 6-20,0 8-49,4 4 0,0 5-287,10 1 0,1 2 16,-5-1 1,5 0-33,13 3 1,7-4 1002,11-6-1345,30 10-85,-7-26 1,2-4-82,-6 1 0,0-1 367,9-4 1,1-4-918,-5-5 0,-2-2-12,22-8 1170,-22 6 0,-3 0 0,-6 1 0,-11 5 0</inkml:trace>
  <inkml:trace contextRef="#ctx0" brushRef="#br0" timeOffset="16138">17669 2896 4971,'4'2'3474,"-1"-1"-1321,-3-1-965,-41-21-698,-1 32-2190,9-15 1,-1 2 1915,-17 34-62,15-4-30,5 2-124,6 1 207,7 0-422,7 11-136,19 9 152,5-11-210,28-2 292,-11-30 35,10-4-72,1-25 101,-15-3 0,-1-3 126,16-18 27,-17 11 1,-5 2 1892,-6 8-1830,-1 0 1053,-7 17-1000,-2 5 36,1 7-44,1 4-71,1 7-134,6 14-3,-3-4 1148,10 21-3112,5-5 743,-2-11-1660,16-8 2881,-18-25 0,1 0 0,-13-3 0</inkml:trace>
  <inkml:trace contextRef="#ctx0" brushRef="#br0" timeOffset="16305">18092 2629 7604,'5'10'5026,"-2"-1"-4096,-3-9-255,-8 50-333,1-14-328,0 3 0,0 11 0,0-4-1625,3 0 0,0 0 1316,-2 11 0,1-2-89,4-17 0,2-3-1924,4 19 404,0-21 1254,9 3 0,-9-26 0,2-5 0</inkml:trace>
  <inkml:trace contextRef="#ctx0" brushRef="#br0" timeOffset="16505">18449 2941 7705,'3'12'5012,"-1"-3"-4012,-33 0 0,-16-1-715,16 6 1,-1 2-1452,-21 1 0,0 3 1166,20 0 0,5 2-73,-4 20-25,16-12 25,3 7 812,32-4-632,18-2-107,10-3-3,12-7-78,-10-13-1696,4-3 1419,2-3-954,-4-4 0,2-4 1312,-10-3 0,-1 0 0,2 4 0,-4-2 0,1-9 0</inkml:trace>
  <inkml:trace contextRef="#ctx0" brushRef="#br0" timeOffset="19309">21702 2518 10807,'-5'-12'1843,"1"3"-1047,4 9-167,-63-13 71,7 31-659,12-15 0,0 4 3,12 12 1,6 8-68,2 6 1,4 4-112,2 4 0,3 0-1621,0 1 0,2-1 1653,5-3 0,4-3-52,8 7-2473,5-7 2266,9-6-1169,38-6 757,-22-26 1,2-4 739,-2 4 1,-1-5 147,4-19 0,-9-5 165,-11-9 329,-8 0 0,-8-2 287,-22-16-833,13 28 0,-3 2-16,-32-14-164,21 30-57,-7 0 1692,3 7-1518,6 5 0,4-1 0,8 3 0</inkml:trace>
  <inkml:trace contextRef="#ctx0" brushRef="#br0" timeOffset="19673">21835 2607 8948,'12'0'2103,"-5"61"-2064,-8-29-39,-1 8 0,2 3-174,11 11-148,2-23 0,2-1 140,8 17 9,11-6 173,-25-34 145,0-4-72,-5-40 50,0-11-123,-1 16 0,0-2-227,-1 2 1,1 1 226,4-16 8,1-2 5,1 3 578,3 4 0,1 2-591,-1 4 5,12-20 57,-15 53 55,2 8 85,1 5-3288,0 9 3232,3 9-110,-1 7-17,0 5 48,-1 4 69,-1 0-212,3 15 20,-5-20 48,2 5-1062,-4-22 286,-4-12-226,2-2 3078,-4-8-3664,0-3 1596,2-5 0,-2 3 0,0-3 0</inkml:trace>
  <inkml:trace contextRef="#ctx0" brushRef="#br0" timeOffset="20156">22437 2741 11234,'46'14'13,"0"1"0,0-1 1,17 7-1,-11-11 65,-27-24 48,-5-5-8,-6-3 344,-7-31-252,-9 20 25,-6 1 0,-3 3 54,-9 7 61,-23 0-341,14 15 334,-12 7-116,-4 19-87,-4 14-3651,3 7 3505,10 4-39,19-10-1692,6-2 1675,5 1-4,7 10-303,15-13 1,3 0-103,4 11-371,7-16 0,3-6-524,-1-12 1366,16-21 0,0-4 0,-17 9 0,2-9 0,1 0 0</inkml:trace>
  <inkml:trace contextRef="#ctx0" brushRef="#br0" timeOffset="21058">23038 2028 9869,'15'7'437,"-4"-1"-437,-11-6 748,0 0 341,8 68-490,-4-23-589,0 6 0,0 5 284,-3-3 0,0 0-1304,-1 5 0,0 1 1011,0 0 1,0-1-4,0-4 1,-1-5 1,1 11-2181,0-9 2128,4-9-280,6 4 44,-1-20 431,1 0-251,-5-20 1218,-4-6-2302,-1 0-4029,0-16 5222,0 2 0,0-4 0,0 7 0</inkml:trace>
  <inkml:trace contextRef="#ctx0" brushRef="#br0" timeOffset="21307">22927 2651 10242,'6'12'2234,"-2"-3"-1222,-4-9-570,0 0-506,62-7-107,-4-1-1757,-11 2 0,1 1 1652,-12 1 0,-2 0-372,-1 1 1,0 2 647,4-2 0,-1 0 0,13 0 0,-7 0 0</inkml:trace>
  <inkml:trace contextRef="#ctx0" brushRef="#br0" timeOffset="21812">23596 2585 6574,'8'3'2755,"-1"-1"-1862,-7-2 1613,0 0-2360,5-1-20,-3 1 1341,-8 2-893,-11 5-450,-7 2-63,-3 3-89,0 4-53,9-4-347,-11 28 330,20-20 33,-3 19-33,13-20 53,3 0-25,4-1-39,4-2-591,21 4 67,9-11 389,0-3-92,5-26 336,-27 0 54,-3-7 1,-1-2 769,-1-7-499,1-4-146,-11 23-179,-5 16-53,0 1 314,0 16-110,0 12-154,2 8 0,2 5-1174,2-10 1079,2-1-199,3-2-1832,18 10-5284,11-17 7413,2 1 0,-10-20 0,-21-5 0</inkml:trace>
  <inkml:trace contextRef="#ctx0" brushRef="#br0" timeOffset="21958">24063 2696 2877,'3'8'2303,"-6"23"0,-1 4-368,2-6-1979,-4 15 1,2 0-83,7-13-1240,5 14-2758,-2-29 4124,2-8 0,-6-9 0,-2-9 0</inkml:trace>
  <inkml:trace contextRef="#ctx0" brushRef="#br0" timeOffset="22108">23930 2295 10690,'-5'-25'2556,"1"6"-2704,4 19 145,0 0-5469,38-4 3898,-12 5-439,31-1 1757,-12 7 0,-23-3 1,4 0-1</inkml:trace>
  <inkml:trace contextRef="#ctx0" brushRef="#br0" timeOffset="22312">24353 2161 6690,'3'8'2896,"-1"-1"-550,-2-7-1520,0 91-585,1-43-448,1-2 1,1 8-1,1-1 184,6 7 1,1-2-13,-2-9 0,1-1-6,2 7 1,0-6 253,-1-4-591,-2-6-81,-3-8 179,-3-4-3131,-5-12 3411,-4-9 0,1-5 0,-1-7 0</inkml:trace>
  <inkml:trace contextRef="#ctx0" brushRef="#br0" timeOffset="23878">26403 1849 6929,'3'7'4925,"-1"-2"-3603,-2-5 767,0 0-2198,22 10 118,-6-2 5,34 18-14,-15-7-1701,14 8 1,4 2 1665,-20-11 0,1 1 20,13 6 0,6 4 0,-4-3-436,-7-3 1,0 1 342,6 2 1,5 2 0,-5-2 103,-3-2 0,-2-1 8,12 7 0,0 0-17,-8-6 1,-3-1-43,-12-6 1,-1-1-92,11 5 1,-3-1 145,-6-3 53,-1 0 98,-22-11 73,-5-3 510,-2-1 2358,-3-1-3123,0 0 1792,-4 1-1582,1 0 6,-5 3 185,-1 3-74,-6 5-116,-26 27-178,1 0-1027,-3 2 0,-2 3 1026,15-15 1,0-1-2,-11 12 0,0-1-2,10-10 1,2-2-2,1-1 0,-2 1-256,-1 0 1,-2 2-1,1-1-626,-7 4 1,1-1 254,-3 3 0,5-3-3134,-4-2 1529,35-25 2235,13-11 0,-5 4 0,7-6 0</inkml:trace>
  <inkml:trace contextRef="#ctx0" brushRef="#br0" timeOffset="24178">28319 2184 10440,'8'4'1210,"-1"-1"-748,-7-3 1208,0 0-1472,-2 54-145,-3 5-74,3-16 1,0 4-436,-1 11 1,1-2-238,1-22 0,0-1 203,1 8 0,-1-4-997,1-1 1487,-6-21 0,4-8 0,-4-2 0</inkml:trace>
  <inkml:trace contextRef="#ctx0" brushRef="#br0" timeOffset="24325">28118 2429 11387,'5'3'1680,"-1"-1"-1245,-4-2-435,57 0-1577,-17 1 1137,4-1 0,3 0-876,14 0 1316,-7 0 0,-1 0 0,-7 0 0,-10 0 0,1 0 0</inkml:trace>
  <inkml:trace contextRef="#ctx0" brushRef="#br0" timeOffset="24617">28787 2584 10057,'-5'-4'476,"2"0"151,3 4-837,69-35 748,-42 0-230,9 6 0,-7-1 218,-29-3 79,-30 13-243,3 20-183,-14 7 65,-9 21-840,11 1 596,13-8 0,3 2-101,-5 14 20,7 0-56,7-1-71,7-1 12,4-3-2235,27 14 689,4-30 1,4-3 246,22 17 1434,-9-27 0,-4-6 0,-17 1 0,4-7 0</inkml:trace>
  <inkml:trace contextRef="#ctx0" brushRef="#br0" timeOffset="24859">29388 2429 0,'5'10'7047,"-1"-2"-4303,-4-8-2744,0 0 480,-59 11-1147,47 11 407,-40 4-29,64 7 967,5-10-788,1 4 57,0 0-10,-1 2 180,-1 12-83,-7-11 112,-1 7 162,-7-18 185,-6-4 431,-13-1-924,-3-4-789,-26 1 789,-13-16 0,23 7 0,-4-11 0</inkml:trace>
  <inkml:trace contextRef="#ctx0" brushRef="#br0" timeOffset="25058">29567 2028 10334,'3'11'2100,"0"-2"-1658,-3-9 506,0 0 225,1 74-1173,-3-37 0,-1 2-1686,3 19 0,-1 3 1683,-3-12 0,1-1-515,2 2 0,0-2 428,0-12 0,1 1-2092,0 24 1,1-2 2181,-1-4 0,1 4 0,-1-44 0</inkml:trace>
  <inkml:trace contextRef="#ctx0" brushRef="#br0" timeOffset="25226">29411 2495 2313,'1'8'5710,"1"-2"-3264,-2-6-2278,0 0-807,95-12-99,-62 7 1,1 1-553,7-2 0,4 0 0,-4 1 629,-4 0 1,-4 1-399,15-3 1167,15 1 1,-33 2 0,5 1-1</inkml:trace>
  <inkml:trace contextRef="#ctx0" brushRef="#br0" timeOffset="25748">30191 2339 11205,'6'11'2490,"-1"-3"-1844,-5-8-248,-10 76-1539,6-28 1078,0-4 1,0 8 0,1-5 43,2-10 1,1-2 18,2 11 0,2-1-204,6 9 103,5-11 284,12 2 419,2-27-406,2-8-53,1-29-137,-7-12-1802,4-8 1796,2-4-1396,-10 11 0,0-1 1146,10-17 151,-11 19 0,0-2-347,-3 4 0,0 0-42,7-12-253,-6 10 1,-1 2-187,-1 0-2141,6-9 3068,-9 19 0,-3 5 0,-4 8 0</inkml:trace>
  <inkml:trace contextRef="#ctx0" brushRef="#br0" timeOffset="26062">30926 2451 6994,'4'1'5308,"-1"0"-2160,-3-1-3148,-59 33-89,19-3 44,3-6 0,0 2-249,14 0 0,6-1-174,7 6 183,3 0-239,21-15 300,1-13-474,32-12 581,-19-1 36,21-9-1,-23 5 18,-3 2 64,-1 5 126,-8 3 336,5 8-280,-8 5-73,5 7-39,-2 2-14,2 2-56,2 2-397,18 14-1754,5-11-274,10 0 2425,-2-33 0,-26 2 0,-4-11 0</inkml:trace>
  <inkml:trace contextRef="#ctx0" brushRef="#br0" timeOffset="26863">31483 2072 11210,'1'3'3756,"-1"0"-3417,-15 50-272,4-9 0,0 3-67,0 2 0,0 3-1379,3-6 1,1 3-1,2-6 1316,2-9 0,3-1-160,1 19 1,2-1 815,5 3-701,3-10 0,2-3 100,2-6-1,12 13 49,-15-36-35,2-1 76,-4-7-36,2-3 36,3 0 37,25-17 0,5-5-118,0-3 741,-9 2 0,6-4 0,-8 2-652,4-13-1573,-14 14 1,-3 0 1982,3-8-258,-11 14-40,-3 2-83,-9 13-118,-4 1 0,-1 1 640,-3 1-226,-13 17-705,-10 28 201,3-3 1607,13-13 1,3-1-1616,6 3 25,3-1 73,1-1 6,12 7-155,17 4 88,1-10-46,12-6-27,6-21 19,-7-4-1674,-3-6 0,0-3 1626,9-7 61,-16 2 0,-1-1-101,10-12 40,-1-3 51,-3-1 112,-3-2 118,-4 1 313,3-13 157,-15 18-462,1-1-76,-15 21-61,-2 7-174,-2 0-397,-1 3 537,0 2 3340,0 7-3177,2 4 228,0 5-346,1 2-17,2 12 20,4-10 58,11 13-24,-1-20 44,9 1-20,-5-12-16,3-3-45,2-2-78,1-9 36,3-2 39,-1-11-291,-4-6 0,-1-1 17,2-8-64,-5 6 1,-4 1 223,-8 3 117,-4 6 274,-4 3-50,-5 8 277,-20 6-296,-10 20-186,-6 3-19,2 15-126,16-6-437,9 1 518,6 0 611,8-2-398,25 4 0,8-1-8,9 2-534,2-3 0,6-3 454,1-14 0,0-5-80,-10-1 0,2-2-221,6-1 1,4 0 0,2-3-1183,2-3 0,0-2 0,0-2 1113,-2-2 0,0 0 0,-3 0 0,-7 1 0,-1 1 0,-6-1 0,16-13 0</inkml:trace>
  <inkml:trace contextRef="#ctx0" brushRef="#br0" timeOffset="29847">9870 13992 6319,'0'0'0</inkml:trace>
  <inkml:trace contextRef="#ctx0" brushRef="#br0" timeOffset="31643">18515 6640 7842,'5'12'3500,"-1"-2"-481,-4-10-2563,-69 20-1733,31-11 1321,-11 3 1,-2 1 548,-8-2-550,27-5 1,-8-1-40,-8 0 1,-13-1-1,-6 0 1,1-1-1,8 0-932,3-2 1,5 0 0,-9-2 930,10 0 1,-9 0 0,-4-1-1,-2-1 1,1 0 0,6-1 0,8-2-3,-9-4 1,9-3 0,-3-1 11,3 2 0,-2-1 1,-2-3-1,-2-6-286,6-3 0,-4-6 0,-3-4 0,1-1 0,0-1 0,5 2 0,4 3 257,-2-1 1,6 4 0,1-1 0,-6-7 6,6 3 1,-6-5-1,-3-3 1,-1-2 0,1-1-1,3 1 1,7 4 0,7 3-19,-1-10 1,10 4 0,1-5 35,2 6 0,-1-5 0,0-1 0,5-3 0,6 0-66,8-7 1,8-4-1,4 0 1,1 1-1,-1 4-331,-2 0 0,-1 3 1,3 1-1,5-2 362,4-2 1,4-2 0,3-1 0,3 5 0,1 9 80,9 1 1,3 10 0,2 0-56,4-3 0,2 1 0,3 1 2,-13 9 0,0 1 0,4 0 0,10 0 11,-9 8 0,7-1 0,7 0 0,3 0 0,4-1 0,2 2 0,0-1 0,-2 1 0,-2 1 0,-4 2 0,-6 0-163,9-1 0,-6 1 0,-3 2 0,1 0 0,2 0 0,8-1 149,-14 3 0,5-2 0,4-1 0,3 0 0,2 0 0,0 0 0,0 1 0,-2 0 0,-2 2 0,-3 1 0,-4 3 1,-6 1-18,13 3 0,-8 3 0,-3 3 0,-1 0 0,2 1 9,-1-2 0,0 1 0,0 1 0,2 2 0,4 3-62,-5 1 0,3 2 1,3 3-1,2 1 0,0 1 1,-1 3-1,0 1 1,-3 2 46,-1 3 1,0 4-1,-2 1 1,0 3-1,0 0 1,-1 0-1,1 0 1,0-1 0,1-2 0,1-1 0,1 0 1,-1 0-1,-1 1 0,-1 1 1,-3 2-1,-3 2-8,1 5 0,-1 2 0,-2 1 1,-3 2-1,-3 1 0,-4 1 0,-6-1 79,-1 9 0,-6 1 0,-5 1 0,-5 1 1,-3 2 1,-4-8 0,-2 1 0,-3 2 0,-2 0 0,-4 1 0,-3 0 0,-5 0 192,-3-4 1,-4 1 0,-5 1-1,-2 0 1,-3 0 0,-1-1-1,1-1 1,1-1 0,1-2-153,0 4 0,1-1 1,0-2-1,0 0 1,-2-3-1,-3-1 0,-4-3-44,-2-4 0,-5 0 0,-3-2 1,-1-1-1,-1-3 0,1-2 1,2-5-1,4-3 30,-11-1 0,4-6 1,0-4-1,0 1-74,-3 0 1,-1 0 0,0-2 0,0 0 14,-1-1 1,0-1 0,-1 0-1,-4-2-46,8-2 0,-3-1 0,-3 0 0,0-1 1,2-1-1,2 1-114,2-1 0,1 0 1,2-1-1,-1 0 0,-3 0 38,0-2 1,-2 1-1,-2-2 1,1 0 0,1 0-1,5-1-81,-7-2 1,5 0-1,1-1 1,0-1-152,3-1 0,1 1 1,-1-3-1,-2-4 401,-3-5 0,-4-5 0,-1-2 1,4 1-1,6 4 0,6 5 0,5 2 1,-1-2-1,-3-8 0,0 1 0,0 0 1,0-1-1</inkml:trace>
  <inkml:trace contextRef="#ctx0" brushRef="#br0" timeOffset="34542">12032 17379 6857,'-35'-14'775,"-7"1"1,-10-3-1,5 2-1757,13 3 1,-2 0 1213,-11-5 1,-10-2-1,-1-1 1,6 1-1402,-5-4 0,3 0 1314,6 3 1,-3-2 0,1-2-1,-1-2 1,0-3-1,4 2-382,9 5 1,3 0 0,-4-4 431,0-2 0,-6-6 1,0-2-1,2 1 1,5 3-528,2-1 1,4 3-1,-2-3 320,-2-3 1,-4-4 0,2-1 0,5 4-16,-3-10 1,4 2-39,0-2 1,0-3 63,6 4 0,-1-3 0,1 0-37,2 0 1,0-1 0,1 0 37,0 0 0,1 0 0,2 1 32,2 5 1,2 0 0,3 0-11,4 1 0,2 0 1,1 1 255,0-7 1,1-1-278,2 7 0,2-1 0,2-1 277,4-3 0,3 0 0,2 0-280,3-4 0,1 0 1,1-1-478,1 1 1,0 0 0,2 2 457,0 2 1,1 2-1,0 4-7,1 1 0,1 4 546,-2 2 0,1 2-573,-2 4 1,0 1-36,14-19 1330,2-4-1240,-8 11 45,-3 0-45,-10 18 497,-8 9-458,-2 9 3007,-2 0-5737,-1 3 2497,-1 7 194,-14 14 0,10-9 0,-10 7 0</inkml:trace>
  <inkml:trace contextRef="#ctx0" brushRef="#br0" timeOffset="35042">10494 16889 6901,'12'18'2739,"-2"-3"-2639,-10-15 911,0 0-202,-24 49-456,17-35-25,-19 37-48,23-48-199,-1-1-252,2-2-75,0-3-71,0-2 180,1-15 210,1 0-31,3-9-42,1 4-90,5 1 57,5-5 89,-3 8 17,3-1 260,-4 10-168,-4 6-39,0 1 28,-4 5-73,-1 0-190,2 3 70,1 1 33,8 8-30,-1-2-183,14 21-77,-12-13-2947,8 16 2104,-15-24 108,1 0 1031,-2-22 0,-3 8 0,2-8 0</inkml:trace>
  <inkml:trace contextRef="#ctx0" brushRef="#br0" timeOffset="35642">10962 16399 11572,'8'7'2271,"-2"-1"-2517,-6-6 165,0 0-3174,-8 105 3426,1-50-109,3-11 1,-1 7-1,0-5 123,-1-12 0,-1-3-34,0 2 0,-1 0 67,1 0 1,-2 1-47,-7 12 0,-2 3-1156,-3 1 0,-3 1 986,2-10 0,-3 2 0,0-3-2,-7 9 0,-1-4-169,-4-3 0,0-5 173,6-10 0,1-4-8,-2 1 0,-3-2-94,-15 7 0,-8-2-95,2-10 1,-5-4 0,1 0 387,10 0 1,1-1-1,-4-3-229,-6-7 1,-6-3-1,0-3 1,7-2-355,12-1 0,4-2 0,-2-1 388,-14-6 0,-3-1 0,1-4-12,13 2 1,1-2 0,-1-2 0,-1-3-64,-2-5 0,-2-4 0,-1-2 0,1 0 0,2 1 52,5 6 0,2 0 0,1 1 0,0-2 0,-1-2-185,-5-7 0,-2-2 1,1-2-1,3 1 1,5 2 159,-2-6 0,6 2 1,1 0-125,0-3 0,1-1 0,1-1 127,0 0 0,2 0 0,0-4 189,9 11 0,0-3 0,0-1 0,2-2 0,0 1-58,2 0 0,2-1 1,0 0-1,1-1 1,1-2-7,2 2 0,-1-3 0,2 0 1,0-1-1,2 2 0,1 2-36,0-11 1,3 2 0,2 1 0,3 1 120,2 4 1,3 0-1,1 2 1,4 3-149,3 0 1,3 4 0,2 1 32,2-3 1,3 2-1,1 0-15,2-1 1,2 0 0,2 1-21,4-1 0,1 0 0,2 1-13,1 0 1,2 1 0,5-2-4,-5 11 1,3-2-1,3 0 1,0 2-1,-2 1-182,1 1 1,-2 1 0,1 2 0,4-1 182,-2 0 0,3 0 0,1 0 0,1 2 0,1 2 1,0 5 1,1 2 0,0 2 0,0 2 0,-2 1-1,0 0 0,-2 3 1,0 0-1,2 2-73,-1 0 0,3 1 1,0 1-1,-1 1 1,-4 5 71,10 2 0,-5 5 0,4 10-21,-12 2 1,3 6 0,2 5 0,-1 2 0,-1 0 0,-5-2 20,3 4 0,-4 0 0,-1 1 0,2 5-12,-2-1 0,4 4 1,0 2-1,-1 2 1,-3 0-1,-7-2 14,-2 6 1,-6 0 0,-3 0 0,-1 1-3,2 3 0,-2 2 0,-2 0 0,0 1 15,-2 2 1,-1 1-1,-2 0 1,-1 0-8,-2 1 0,-1 0 1,-2 0-1,0 1 10,-2-1 0,-1 0 1,-1 0-1,-2-1 160,-2-2 0,-1-1 0,-3 1 1,-3 2-24,-3-1 0,-3 3 0,-3 0 0,0-1 0,-1-4 57,-2 0 1,0-4 0,-2-1 0,-2 3-107,0-3 0,-2 1 0,-1 1 0,-2-1 0,-3-3-3,-3-3 1,-2-1-1,-2-1 1,0-3 0,1-1-37,0 0 0,2-2 0,-1-1 0,-2 1 1,0-2 0,-2 3 1,-1-1-1,1-2 1,2-3 8,-7 3 1,2-4-1,0-1 4,3-3 0,1-1 0,-4-1-268,0-5 0,-4 0 0,0-2 0,4-3-124,-9 5 1,-1-6-548,-4-7 0,-5-5 1,11-10 52,17-9 1,6-11 804,1-16 0,0-14 0,2-3 0,5 11 0,3 10 0,2 1 0,1-19 0,-1 1 0,1 0 0</inkml:trace>
  <inkml:trace contextRef="#ctx0" brushRef="#br0" timeOffset="36295">16488 10294 6857,'12'10'4057,"-3"-2"-1708,-43-59-1682,13 36-340,-12-13 1,-3 6-4118,-4 28 4031,-20 9-45,10 13 466,23-11 1,-1 3-406,-3 6 1,-2 4 0,3-1-471,2-3 0,2 1 182,-14 14 0,5 0-999,13-1 736,11-15 1533,16 2-2936,44-25 1235,-3-8 390,-9-4 1,3-4-43,2-11 1,-2-3-207,-8 7 1,0-1 321,17-14 1,-1 0-695,-18 16 0,-3 2 1045,22-16 25,-22 20 624,-18 13-526,-3 5-28,-3 6-11,-1 9 151,-5 29-387,-4-4-986,-3-2 1,-1 2 848,-8 10-64,5-20 0,0 0 2207,-6 10-2359,-1-5-290,3-3-1005,-4 4 1447,3-4 0,5-11 0,7-8 0</inkml:trace>
  <inkml:trace contextRef="#ctx0" brushRef="#br0" timeOffset="36442">16711 10739 5911,'10'11'1320,"-2"-2"-17,-8-9-2250,0 0 1,0 0 0</inkml:trace>
  <inkml:trace contextRef="#ctx0" brushRef="#br0" timeOffset="36847">17312 10249 11616,'7'-14'2289,"-1"3"-1133,-6 11-277,0 0-420,-16-56-221,6 33-158,-2-11 0,-1 1-27,-5 15 51,-3 2 50,-2 3 28,-29 1-182,19 6-213,-30 8 37,38 6-43,-3 8 71,16 1-8,8 13 1,3 4 152,4 8-24,6 10 1,3 1 26,7 3-332,-5-17 1,1 2 348,0 1 0,-1 2-34,-1 11 0,-1 0 56,-1-11 1,-2 0 91,-6 8 1,-7-6-422,-9-13 290,-15 0-9,-1-18-3061,-5-6 3105,3-8 0,-1-5-32,-6-6-3,-17-12-274,34-20 274,10 6 0,7 3 0,6-3-115,16-2 0,4 2 31,-7 5 0,3 2-887,11-6 0,2 5 918,9 1-90,4 2-211,2 1-576,-13 9 1,4-1 929,15-6 0,-1 1 0,-20 8 0,-1 1 0,6-1 0,-1 0 0</inkml:trace>
  <inkml:trace contextRef="#ctx0" brushRef="#br0" timeOffset="37199">17580 10294 4598,'-5'-9'2168,"1"2"666,4 7-2568,0 0-320,72 0 24,-33 0 689,17-1 1,5 4-758,-24 9 0,-3 3 878,22 8-696,-31-2 0,-7 6 98,-17 6 0,-7 1 59,-11 22 1618,-6-4 1,-4 2-1716,-1-11 0,0-3-1747,0 1 0,1-1 1634,4-7 0,3-4 13,2 2-63,4-2-68,7-13 51,3-1 36,10-11-189,13-2 214,3-1-25,13-2-451,12-7-53,-8 0 1528,-5-1 0,3-1-3621,0-1 0,-2 1 278,21-5 2143,-3-1 1,-43 13 0,-5 1 0</inkml:trace>
  <inkml:trace contextRef="#ctx0" brushRef="#br0" timeOffset="37463">15552 11497 15674,'-5'-6'-487,"2"2"672,3 4 666,82 16-568,-19-11-1036,-19-1 1,9 1-1,3-1 1,-6-1 810,-4-3 0,-3-1 0,5-1-47,2 1 0,6-1 0,3 0 0,-2-1 1,-4 1-33,8-1 0,-3 0 1,5 0-136,-14 0 1,5 0 0,3 1-1,0-1 1,-2 1 0,-6 0-685,17-1 1,-6 1 0,3 1 494,-6-1 1,3 1 0,1-1 0,-2 1 344,-2 0 0,0 1 0,-2-1 0,-7 1 0,2 0 0,-3-1 0,-4 1 0,-1 0 0,1 0 0</inkml:trace>
  <inkml:trace contextRef="#ctx0" brushRef="#br0" timeOffset="38113">18738 10583 9220,'-5'-6'4458,"0"1"-3839,5 5 982,0 0-1604,94 1-3001,-48-4 1,3 1 2334,-5 0 1,2 1 0,-2-1-1901,6-2 0,-8-2 2569,-2-6 0,-21 7 0,-5-2 0</inkml:trace>
  <inkml:trace contextRef="#ctx0" brushRef="#br0" timeOffset="38529">19919 9982 11412,'8'1'2011,"-3"0"-1059,-5-1 820,0 0-1147,-46 96-3261,32-68 1,-1 4 2720,-3 8 0,-4 11 0,-2 4 0,1-2 0,4-8-129,-1 5 1,2-1 163,-4 8 0,-1 6 0,7-10-227,7 6 903,5-9-1157,16 5-521,34-13 554,-2-10-137,2-29 0,2-8-1400,7-15 1747,-18 2 1,-2-3 117,9-14 1627,-7-1-1077,-19 4 0,-4-2 603,-1-1-657,-16-26-328,-15 46 83,-33 0-618,13 16 1,-3 5 80,9-3 1,-1 3 119,-9 4 1,2 3-1157,3 7-3,5 1-934,8-3 2259,7 2 0,9-12 0,4 0 0</inkml:trace>
  <inkml:trace contextRef="#ctx0" brushRef="#br0" timeOffset="38695">20365 10828 13594,'12'6'3293,"-2"-1"-3277,-10-5-4927,0 0 3848,-4 25 0,3-18 0,-3 18 0</inkml:trace>
  <inkml:trace contextRef="#ctx0" brushRef="#br0" timeOffset="40462">20810 10338 7724,'7'11'5421,"-2"-2"-4754,-5-9 1134,0 0-1580,-4 1-148,-2 1-3,-6 4-9,-3 2 46,-5 5-60,-11 10-349,-5 15 195,8-7-86,3 10 140,21-25-11,1 2-43,3-9 76,0-3 40,0-3 44,0-1 860,0-1 28,0 0-1104,9-16 163,-1 4-291,13-27 151,-8 14-56,2-10 48,-1-1-169,-1-13 317,-2 9 6,-2-14-6,-7 31-6,2-12 1,-2 16-102,0-2 102,1 9-1,-1 2 6,0 3 45,0 0 8,0 0 140,0 0 188,0-5-364,-1 3-17,0-6 0,-1 6 0,0-4-160,0 0 113,0-3 38,0 1 9,0 2-3,0 8 9,0 2 95,0 1-101,0 8 221,-1 3 34,0 13-3286,-4 31 3146,1-3-55,0-13 0,1 3-56,1-9 1,0 2 64,0 9 0,0 6 0,1-4-766,0-1 1,-1-1 711,2 1 0,-1 4 0,0-4 15,-1 2 1,1-4-88,-1-10 1,0 0 82,-2 12 1,0 0 69,-7 9-105,3-12-27,0-16 2139,5-21-2556,3-3-777,-1-1-5202,-2-19 3344,2 5 3088,-4-21 0,4 23 0,0-2 0</inkml:trace>
  <inkml:trace contextRef="#ctx0" brushRef="#br0" timeOffset="41747">18493 9959 6610,'12'11'529,"-3"-3"-162,-9-8 1036,0 0-1092,9-12 282,-7 9 34,6-10-324,-8 13 4404,0 0-4404,0-5-303,0 0 86,-2-19-6,-1-6 0,-1-3-35,-3-26-275,3 15 1,-1-4 211,1-10 0,2 1-948,-1 7 0,1-1 932,0 3 0,0-3 1,1 1 30,-1-10 0,1-4-46,1 15 0,-1-7 1,1-2-1,0 0 1,-1 5-813,1-7 0,0 3 0,0-4 839,0 8 1,-1-4 0,1-2 0,0 1 0,0 4-24,0 2 0,0 1 0,0 4 1,0 0-234,0-1 1,1 3-1,-1-3 249,1-3 1,0-3-1,0 0 1,0 4 28,0-1 1,1 3 0,-1 2-11,1-13 1,0 3 6,0 8 0,-2 7 6,0 8 213,0 14-152,0-3-670,0 14 651,0 2 1858,0 4-1867,0 2-117,-2 4 112,-9 9 1099,-2 6-970,-23 27-99,7-8-393,7-10 1,0 1 429,-14 14-74,-3-2 0,-1 1-47,15-17 1,0 0 1497,-15 13 1,-1 0-1930,6-9 0,2-4-190,-6 6 145,10-8 1,3-7 498,8-21 0,10 6 0,2-14 0</inkml:trace>
  <inkml:trace contextRef="#ctx0" brushRef="#br0" timeOffset="41930">18360 7486 11451,'7'8'1932,"21"0"1,8-1-1623,-6 5 1,3 0-1533,15 2 0,3 1 1256,-6 5 0,-2 1-32,-8-5 1,3 3-99,4 1 1,8 4 0,1 0 0,-6-2-209,6 3 1,2 0-146,-4-1 0,7 3 0,-1 0 0,-11-5-461,-12-5 0,-4-1-178,5 3 1,-3 0 1142,-6 5 0,-12-12 0,-7 0 1</inkml:trace>
  <inkml:trace contextRef="#ctx0" brushRef="#br0" timeOffset="43146">21434 13101 12384,'-28'2'481,"5"0"-1214,23-2 1458,0 0-302,17 38 146,16-22-615,-8 7 1,10 0 146,5-12 0,11-5 1,6-2-1,-1-1 1,-5 1-1138,5 0 1,-4 0 0,6-1 1035,-11 1 0,6 0 0,2 0 0,1 0 0,0-1 0,-2-2-436,6-1 1,0-1 0,-1-2 0,-1 1-1,-1 0 434,4-1 1,-3 1 0,2-1 0,7 0-167,-15 0 0,4 0 0,4-1 0,2 0 0,1 0 0,0 0 1,-1 0-1,-1 0 90,-3-1 1,0 1 0,-1 0-1,1-1 1,-1 1 0,1-1-1,0 0 1,0 1-95,1-1 0,0 1 1,1-1-1,-1 1 1,1-1-1,-1 1 1,1-1-1,-1 0 137,1 1 0,1-1 0,0 0 0,-1 1 0,1-1 0,-2 0 0,-2 1 0,-2 0-6,5-1 0,-3 1 1,-2 0-1,0 0 1,-1 0-1,1 0 26,1 1 0,0-1 0,-1 0 0,1 0 0,-1 1 0,0 0 13,0-1 1,-1 1 0,0 0 0,0 0-1,-1 0 1,1 1 1,8-1 0,0 0 0,0 0 0,-1 0 0,1 1 54,-5 0 1,-2 0 0,1 0-1,3 0 1,5 0-31,-14 1 0,5 0 1,3 0-1,3 0 0,1 0 1,-1 1-1,0-1 1,-2 0-1,-4 0 0,-3 1 34,15-1 0,-6 0 0,-2 0 0,2 1 0,5-1-31,-13 1 0,4-1 0,4 1 0,0-1 0,1 1 0,0-1 0,-3 1 0,-3 0 0,-5-1-21,10 1 0,-4 0 0,-4 0 1,-1 0-1,-1 0-6,0 0 0,-3 1 0,1-1 0,4 0 154,5 0 1,5 0 0,2 1 0,-1-1 0,-3 1-300,1 0 1,-2 1-1,-2 0 1,-2 0-63,8 0 0,-2-1 0,-3 1 111,-4 0 1,-3 1 0,-11 0 384,-10 0 1249,-18-2-3588,-35 1 2050,-19-3 0,-4 0 0,-1 1 0,7-1 0,0 0 0</inkml:trace>
  <inkml:trace contextRef="#ctx0" brushRef="#br0" timeOffset="43992">23150 13123 7358,'0'6'3402,"0"-1"-1073,0-5-2273,3-1 211,-3 4 131,4 3-138,-2 9-199,4 30-122,-3-14-272,3 19-939,-2-18 138,0-12-479,1 1 1613,0-12 0,-2-5 0,0-1 0</inkml:trace>
  <inkml:trace contextRef="#ctx0" brushRef="#br0" timeOffset="44449">22548 14104 7103,'12'0'3822,"-3"1"-3187,-9-1 1309,0 0-1781,-42 46-705,27-22 564,-10 6 1,3 1 133,15-5-534,3 21 296,7-19-63,5 13-233,6-25-40,5-3-60,3-3 49,2-6 48,2-2-439,16-18 775,-19 6 529,8-13-221,-24 9 64,-4 1 102,-2 1-20,-4 2 677,-18 0-814,4 4-82,-14 1-190,12 8-28,-2 3-126,0 4-34,2 5-909,-6 10-6657,8 6 7754,2-4 0,8-7 0,7-15 0</inkml:trace>
  <inkml:trace contextRef="#ctx0" brushRef="#br0" timeOffset="44597">22905 14460 9259,'3'32'0,"1"-1"0,1 20 0</inkml:trace>
  <inkml:trace contextRef="#ctx0" brushRef="#br0" timeOffset="44781">23328 13992 10986,'8'10'2664,"-2"-2"-2546,-6-8 114,0 0-196,-20 56-445,11-23 0,1 3-390,-6 7 1,2 1 336,3-5 0,3-3-2307,-3 15-2148,3-17 4917,-4 10 0,7-30 0,-2-1 0</inkml:trace>
  <inkml:trace contextRef="#ctx0" brushRef="#br0" timeOffset="45498">21969 15641 6829,'11'0'909,"-2"1"-909,-9-1 594,0 0 145,10-7-47,0-4-519,6-4-136,-3-4-37,1-8 0,-5 6 5,4-9 43,-6 10 106,0-5 120,-2 10 6,1-3-33,-2 11-1,4-5-209,0 1-29,8-12-14,3-16-38,-4 6 7,4-24 183,-13 29-3,-1-4 120,-4 16 20,-1 7-48,0 4 344,0 5-444,0 6-54,0 5-33,0 11 139,0 35-187,0-19-345,2 24 300,1-33-238,7 5 221,0-11-318,11 3-1046,13-26 581,-6-6 24,13-19 256,-18-3 285,0-5 232,-3-1 213,4-16-2404,-4 1 2894,-1 4-53,-6 12-76,-7 20 320,-2 6-547,-3 4 144,0 5-68,-1 23-420,0-7 3339,0 18-3574,4-11-73,1-7-1190,10 3-6127,13-12 7670,-5-2 0,1-4 0,-16-3 0</inkml:trace>
  <inkml:trace contextRef="#ctx0" brushRef="#br0" timeOffset="45802">22793 15307 9130,'7'13'3609,"-2"-2"-3385,-5-11-260,-21 53-82,16-30 14,-6 12 1,4 1-813,22-8 471,-4-7 64,11-7-576,1-21 402,-5-5 116,7-10 304,-9-2 726,0-15 157,-9 15 8,-3-9 551,-17 17-836,-1 6-236,-12 0-235,5 6-2450,-25 4 216,19 1 2234,-17 4 0,33-3 0,2 1 0</inkml:trace>
  <inkml:trace contextRef="#ctx0" brushRef="#br0" timeOffset="46947">27985 12856 8142,'9'3'4412,"-1"-1"-2277,-8-2-1405,0 0-534,2 14 14,-2 18-254,-1 24-35,0-2-47,-2-2-882,3-9 202,0-14-368,0 4-652,0-16 978,2-2 0,-2-7 0,1-2 0</inkml:trace>
  <inkml:trace contextRef="#ctx0" brushRef="#br0" timeOffset="47431">28029 14015 7058,'11'3'2380,"-2"-1"-1277,-9-2 950,0 0-1737,14-50-109,-11 29 28,11-38-18,-14 42 735,-6 0-664,-2 6 59,-8 2-240,-4 7-96,-22 5-11,7 6-49,2 3 0,-1 3-66,7 5 0,1 2-30,-17 13-15,13 3-92,25-23-143,3-2-89,2-1-791,13 1-480,15-7 161,23-8 1174,0-7 21,-14-1 1,-2-2 434,5-2 292,13-4 2393,-30 15-1741,-6 7-263,-12 9 146,-15 25-530,-1-4-165,-3-1 0,-4 3-206,-3 5 1,0-2-124,4-6 0,1-2-282,-3 5 1,2-4-443,5-5-795,4-5-423,3-4-837,3-6 2940,1-5 0,1-4 0,0-2 0</inkml:trace>
  <inkml:trace contextRef="#ctx0" brushRef="#br0" timeOffset="47564">28185 14393 13148,'2'14'281,"0"-3"-741,-2-11-105,0 0 0,0 0 1</inkml:trace>
  <inkml:trace contextRef="#ctx0" brushRef="#br0" timeOffset="47965">28765 14015 7285,'9'-12'5398,"-2"2"-4720,-7 10 204,-75-51-5021,46 36 4169,-15-13 1,0 4 120,23 22 421,-11 11-626,12 1 774,-6 8-720,17-2 5,2 1 68,3 3 2223,1 2-2252,2 19-88,4 9 44,3 2-82,5 1-340,7-3-576,-4-13 880,3 7 12,-8-22-135,-3-2 241,-8-10-399,-6-2-116,-8-10 515,-6-3 1981,0-5-1693,-7-10-153,7-4-138,3-1 3,11 2-152,6 7 35,8 0 61,4-3 50,10-1-221,23-11-495,12-1-170,-27 17 1,2 0-246,27-8 1137,-21 12 0,-3 2 0,-4 0 0,17-3 0</inkml:trace>
  <inkml:trace contextRef="#ctx0" brushRef="#br0" timeOffset="48265">28787 14014 10575,'40'16'263,"-1"0"0,-5-15-276,18 21 1,0 0-52,-15-22-155,11 10 219,-16 1 437,0 23 103,-38-5 1,-8 2 234,-6 20-2669,-3-15 0,-4-2 2137,-10 5-55,2-1 551,4-3-739,6-4-2,6-3-270,7 1-132,9-5 354,9-5 50,26-9 93,1-12-93,22-7-63,-2-7-656,-14 0 1,6-2-1,-2 0-654,0 0 1,0 0 670,-1 0 0,4-1 0,-4 1 702,-3 0 0,-5 2 0,-1 1 0,0-1 0</inkml:trace>
  <inkml:trace contextRef="#ctx0" brushRef="#br0" timeOffset="51115">21523 13168 7002,'5'2'1599,"-1"1"3971,-4-3-5246,1 0 570,-5 0-780,1 0-7,-8 0 27,-2 1 6,-3 0 11,-4 1 34,-3 1-17,-5-1-61,-21 3-79,16-1 0,-2 0-253,0-1 0,-2 2 321,-17 1 1,-1 0-609,19-2 0,1 0 530,-14 2 0,0-1-15,13-1 0,-1 0 60,-10-1 1,-5 0-1,3 0-34,0 0 1,0-1-28,-1 0 0,-3 0 0,1-1-2,9 0 0,0-1 0,3-1 0,-9 1 0,-2-2-5,-4 0 0,-6 0 1,0-1 2,11 0 1,0 0-1,0 0 1,2 0-23,-8 0 1,2-1 0,-1 1-603,-9 0 0,-2 0 0,7 1 604,8 1 0,2 0 4,3 1 0,-3 1 0,2 0-1088,-7 1 1,-1 0 1102,10 0 0,-1 0 1,-3 2-66,-9 2 1,-3 2 0,5-1-316,0 0 1,0 1 341,0-1 0,-3 2 0,3-1-285,-7 2 0,5 1 148,13-3 0,0 0 6,-12 3 0,1-1-93,21-3 1,-1 0-1390,-22 2 1,1-1 963,22-3 0,2-1-143,-17 2 0,4-2-1125,14-4 1958,8-3 0,13 3 0,5-3 0</inkml:trace>
  <inkml:trace contextRef="#ctx0" brushRef="#br0" timeOffset="51799">18114 12655 6728,'-1'-9'-109,"0"2"109,1 7 0,0 0 0,0 0 0</inkml:trace>
  <inkml:trace contextRef="#ctx0" brushRef="#br0" timeOffset="54286">18112 12639 16044,'56'16'-6,"1"-1"1,-5-1-1,-10-3 6,-27-10 67,17 0-39,-10 0-28,13 0 0,-15 0 34,9 0 11,-7 0-45,5 0-3390,7-1 3390,-11 0-952,12 0 1006,-14 0-18,0 0-11,1 0-25,0 0 0,1 0 9,17-2-15,-7 0 2859,4-1-2853,-9 0 1513,-13 2-1543,10 0-3368,3 0 3390,3 0-147,6-2 155,-3 2 0,20-3-3,-10 0 3,12-1 14,6-3 31,-14 2-36,7-3-7,-14 2 52,-18 1-43,16-3 34,-4-1-40,13-4 3350,-9 1-3313,11-5-36,-21 8 233,17-7-220,-17 6 23,0 0-2,-9 3-38,-8 2 4,5-3 56,-5 2-26,5-4-36,3-2-6,14-10-22,-5 5 34,13-9 36,-23 15-42,5-3-45,-12 7 56,11-8-8,-9 6-3,8-5 0,-8 6 0,0-1 3,4-1-3,1-1 0,3-1-6,11-9-5,3-1 11,-1 0 42,5-3-33,-19 13-1,7-5-2,-10 7 2,19-14-2,-12 8-12,16-11-19,-6 3 30,-8 4-5,11-4 3,-11 6 246,23-13-249,-18 11 45,16-9-8,-24 14-1,0 0 34,-1 0 87,0-1 235,0 0-107,22-20-240,-16 11-3,17-15-36,-12 7-1,-8 8-308,7-7 354,-11 9-28,0 0 1,2 0-15,5-8-340,-5 6 1,-1 1 336,1-3 27,10-12-24,-10 10-9,6-8 0,-2 2-6,0-4 6,0 2 0,-3 0-3,-8 12-5,-1 0 5,0-1 3,1-1-3,5-12 0,1 1-302,-2 0 246,-3 7 303,0 2-278,-4 8 699,4-6-651,4-6-14,-7 11 3,8-12 5,-10 13 37,3-9-45,-3 7 294,2-7-286,0-7-8,-5 15-25,3-12 16,-6 18-94,0-1 103,2 0 5,0-1-5,0 0-11,9-15-22,-6 12 33,5-10 8,-8 17-2,1-6-6,-2 5-56,6-14 53,5-11-3,-4 7-36,6-11-73,-2 11 110,-4 8-46,4-7-27,4-1 81,-3 5 2,3-3-10,-1 3-1,-10 13 3,3-5-41,-4 6-15,7-7-34,3-4 40,0 2-42,10-7 89,-10 13-80,18-11-12,-5 7-9,10-2 99,-10 7-20,10 1 78,-17 7-50,12-2 0,-8 5 3,21-4-87,9 1-122,-30 4 1,1 1 200,9 0 1,-1 0-1035,8 1 1039,12 1-20,-20 1-320,11 1 335,-2 1-12,-2 1-145,13 3 167,-28-1-2,17 2 76,-4 0-91,5 2 12,2 0 21,-21-1 0,0-1-535,3 3 520,8 4 913,-16-3-955,21 10 41,-16-7 438,15 8-443,-21-9 3,13 5-31,-9-3 215,10 4-198,0 2 58,3 3-47,0 0 21,-10-2 0,-1 0-12,2 2 976,16 15-932,-25-16 0,0-1-78,6 9 25,-6-7 0,0 1 59,15 17-1907,-9-10 1848,10 11-9,-11-12-1370,-2-1 1,0 1 1378,10 9 0,-9-9 0,-1 0 6,2 3-6,12 13 2,-10-11-2,9 11-10,-14-16 1,-1 0-42,8 8-384,-7-8 1,-1-1 437,3 1 39,0 1 1271,0-1-1305,-1 0-8,0 1-22,12 12 28,1 2-490,2 0 484,-3-5-25,6 1 22,-9-10 4,-12-11 1,2 1-91,-1-1 1,1 1 125,3 0 1,0 1-38,-1 0 0,0 0-73,0-2 0,-2-1 73,11 8-248,0-1 248,-1-1-3,0 0 4,-4-4 1,2 1 2,-4-4 0,0 0 0,5 4 1,1 0-7,1-2 1,-2-2 1,9 4 3,-7-4 0,2 1-612,-7-5 1,0 0 609,0 0 1,-1 0-1,-1-1 1,-2-1 1770,12 4-1766,17 5 27,-11-5 1127,13 3-1169,-17-7 1,-2 0-173,14 3 181,-12-4 0,-1 0 3149,2 1-3148,-12-3 1,1-1-319,17 6 317,-18-6 0,3 0 37,11 2 1,3-1-27,-6-2 1,1-1-319,8 3 1,2-2 304,0 1 1,-3-2 1,10 2-28,-12-1 0,1 0-1171,-14-1 0,0 0 1202,-1 0 0,0 0 28,25 6 0,-18-4-28,-10-2 0,2-1-3,20 3 140,-19-3 0,5 0-144,17 3 0,4-1-1,-8 0 1,2 0-12,-12-2 1,1 1 0,0-1 10,17 4 1,-5 0 4,7 1 11,-24-2 1,-2-1 3132,10 4-3147,13 5 9,1 0-238,-1 0 264,-24-8 0,-1-1-26,5 1-6,20 0-96,-23-3-506,-5 0 896,-15-3-2086,-17-1-1639,-9-5-1376,-5 0 4725,-21-9 1,21 8 0,-10-4 0</inkml:trace>
  <inkml:trace contextRef="#ctx0" brushRef="#br0" timeOffset="54850">22303 11140 9133,'4'4'1039,"-1"-1"-166,-3-3-674,57-11-180,-10 5 1,8 1-24,-3-1 1,4-1-1,1 1-819,-5 2 0,0 0 1,3 0 813,-4 2 0,3-1 0,-1 1 0,-4 0-21,-4 1 0,-4-1 0,4 1-355,7 0 0,5 0 0,0 0 0,-4 1-1135,-1-1 1,-2 1 0,-2 0 1519,-1 0 0,0 0 0,-5 0 0,1 0 0,-9 0 0,-13 0 0</inkml:trace>
  <inkml:trace contextRef="#ctx0" brushRef="#br0" timeOffset="55067">23529 10895 8853,'8'6'372,"-2"-1"650,-6-5-750,68 2-199,-18 12-59,-5-8 0,1 3-188,-13 8 1,-5 2 492,0 7 246,1 11-266,-20 3-47,-14-7-61,-9 10-231,-15-15 1,-8-1-655,2-5 0,-2 0-586,-8 4 0,-3-1 1280,-7-6 0,4-5 0,12-3 0,-14-1 0</inkml:trace>
  <inkml:trace contextRef="#ctx0" brushRef="#br0" timeOffset="55301">22704 10940 13179,'-40'23'368,"0"0"0,0 0 1,-16 9-1,10 0-233,18 9-1,13-12 0,3 1-251,-3 29-51,3-2-406,21 4 249,3-29-611,11 6 177,1-16-5508,25 5 6267,-14-16 0,1-1 0,12 7 0,0-8 0</inkml:trace>
  <inkml:trace contextRef="#ctx0" brushRef="#br0" timeOffset="56801">24041 11452 10569,'11'8'1907,"-3"-3"-1238,-8-5 438,0 0-1062,-68 7 89,39 1-18,-18 1 0,2 1-116,21 5-176,-5 6-166,17-5 180,3-1 19,6-1 71,6-5-152,12 7 212,1-3-122,13 6-15,0-3 0,0 0 138,9 8-966,-7-5 0,-2 0 968,-1 5-44,-7-1 53,-5-2 224,-8-3 158,-4-2 122,-6-3 148,-19 4-117,-17-2-465,-7 0-342,10-9 1,1-2-210,-6 0 675,-19-5-3927,32-12 3733,7-15 0,14 10 0,9-4 0</inkml:trace>
  <inkml:trace contextRef="#ctx0" brushRef="#br0" timeOffset="57017">24286 11430 6655,'17'6'3066,"-4"-2"-2036,-13-4 1507,0 0-2346,19 68-1037,-15-35 808,6 11 0,-2 0-16,-9-9-55,1-2-216,1-1-92,4-4-1747,11 5 1041,-5-15 149,6 1 974,-7-17 0,-6-1 0,2-1 0</inkml:trace>
  <inkml:trace contextRef="#ctx0" brushRef="#br0" timeOffset="57400">24353 11408 6613,'-6'-2'3604,"2"1"-1932,4 1-1518,17 0 440,-1 0-586,19 0-5,-3 0-3,5 0-37,3 0-52,2-1 109,-2-1-914,17-4 541,-28 3 79,8-2 914,-33 5-1712,-2-1-247,-14 5 205,-3 2 266,-27 12 0,23-9 0,-7 4 0</inkml:trace>
  <inkml:trace contextRef="#ctx0" brushRef="#br0" timeOffset="57551">24331 11608 9620,'-6'-1'1893,"1"-1"-661,5 2-1277,89 3-1788,-45-6 1542,-2 1 1,8 0 0,-7-1-410,6-6-170,-13 2 1,-1 1-618,1 2 639,-6 0 44,-17 7 0,-13-3 1,0 3-1</inkml:trace>
  <inkml:trace contextRef="#ctx0" brushRef="#br0" timeOffset="57701">24398 11809 11832,'58'-3'-501,"1"1"0,-5 0 1,-8-1-1,-14-3 0,-10 1 1</inkml:trace>
  <inkml:trace contextRef="#ctx0" brushRef="#br0" timeOffset="58760">23863 12254 6929,'3'1'2484,"0"0"-619,-3-1-278,14-14-1119,-20 2-106,11-10 419,-31 4-647,8 7-134,-7 0-123,-8 5-53,7 3 94,-4 1-80,11 2 87,12 1 75,0 1 44,1 2-49,-1 1 5,-1 1 89,0 1-36,3-1-44,0-2 36,1-1-37,2 0-72,0-2-311,2 0 375,0 1 126,0 2 8,0 3-87,4 19-2,-3-12-39,4 14-3,-4-18-3,1-1-40,-1-1-237,6 2 123,4-3 82,4 1-35,3-4 15,-2-2-88,3-2-55,2-2-479,19-11 540,-13-3 174,5-5 137,-20 4-28,-9 3 37,-1-1-40,-3-1 57,-3 0 120,-16-8-275,-6 7-8,-7-3-134,-7 13-82,16 5-655,-25 13-3152,13 9 4023,-1 3 0,17-3 0,16-13 0</inkml:trace>
  <inkml:trace contextRef="#ctx0" brushRef="#br0" timeOffset="58902">23930 12344 9474,'10'11'905,"-2"-2"-978,-8-9-275,0 0 1,0 0 0</inkml:trace>
  <inkml:trace contextRef="#ctx0" brushRef="#br0" timeOffset="59319">24375 12188 10659,'11'-7'4094,"-2"1"-4049,-9 6-9,0 0 474,-53-55-351,15 36-132,3-10 0,-2 2 17,-9 21-44,24 6-114,-2 0-556,16 5 572,4 1 34,5 7-42,5 2 33,12 15 67,-1-4-2,9 11-163,-7-4 0,0 0 101,4 11-623,-6-9 1,-1 1 692,-6 2 143,-5 11-17,-8-14 62,-5 5 243,-25-9-377,-1-15-54,-7 1-135,3-16-61,19-8 25,-2-6-106,14-28 53,11 2 107,6-10-18,13 12 608,1 14-633,4 1-303,4 0-825,-1 4 1,4 0-63,-6 3 0,1 0-1140,5-2 1,-2 1 2489,18-6 0,-35 15 0,0 1 0</inkml:trace>
  <inkml:trace contextRef="#ctx0" brushRef="#br0" timeOffset="59560">24710 12076 9670,'2'2'2056,"-1"0"-1018,-1-2-1029,-34 58 2,23-33-34,-8 14 1,4 2-79,20-2 20,2-7 28,9-1-31,0-20-50,3-3-121,4-3-1898,31-14-20,-8-12-2725,10 0 4898,-22-11 0,-24 22 0,-3-2 0</inkml:trace>
  <inkml:trace contextRef="#ctx0" brushRef="#br0" timeOffset="59704">24910 12143 9264,'-35'40'1149,"1"0"0,1-2 0,8-4-1180,12-1-2289,2 0 1732,4-3-2091,2 11 2679,3-18 0,1 2 0,1-21 0</inkml:trace>
  <inkml:trace contextRef="#ctx0" brushRef="#br0" timeOffset="60002">25133 12054 9486,'0'6'2772,"0"-1"-1128,0-5-1429,-58 62-176,38-26 1,0 4-94,-3-3 1,-4 3 0,6-2-210,4 5 1,7-1 69,5-6 0,5-4-177,7-1 141,3 4-723,28-18 664,-12-10 5,20-7 68,-17-10 75,11-17 224,-11 5 115,3-7 736,-18 0-230,-15 6-523,-6-2-182,-14 9-47,-2 6-298,-4 1-327,-4 1-7146,-30-7 7818,20 3 0,-7 0 0,32 6 0</inkml:trace>
  <inkml:trace contextRef="#ctx0" brushRef="#br0" timeOffset="60468">24955 9224 8906,'-1'-10'3718,"1"1"-3367,-33 21 1,-11 13-503,7 4-476,-8-4 1,5 2 472,21 7 358,15-10-266,8 2-47,6 0 101,9 2-333,11-1 1,4 1 203,10 8-196,-7-7 0,1 1 326,-11-6 0,-2 0 7,8 15 34,1 11 192,-24-16 145,-18 9 561,-20-6-671,-5-3 178,-13-11-321,8-12-496,-2-4 378,1-3-1670,-17-11-1634,26-16 1308,-5 0 2196,40-19 1,-2 27-1,6-4 1</inkml:trace>
  <inkml:trace contextRef="#ctx0" brushRef="#br0" timeOffset="60852">25512 9514 7962,'6'10'4573,"-1"-2"-6632,-39 0 1,-15 0 2229,11 6-127,-15-1 1,2 4 1185,16 7-1230,6 1-5,5 0-77,7 0-80,7-2 877,11 17-768,4-15-45,9 11-47,3-21-343,13 0 289,-3-7-171,10 0-355,-7-17 0,-1-4 406,9-4 964,-8 0 0,-1-3-726,-3-7 309,-6-1 318,-4 3 73,-6 5-84,-3 7 568,-5 5-949,-1 5-146,-1 2 1710,-1 5-1588,-2 5 77,-2 7-207,-2 5-73,0 5-45,0 15-333,3 9 70,4-10-689,9 0 261,1-30-328,9-3 289,25-22 0,-26 11 0,17-13 0</inkml:trace>
  <inkml:trace contextRef="#ctx0" brushRef="#br0" timeOffset="61302">25913 9603 9715,'0'11'2002,"0"-2"-1557,0-9-128,-26 54-351,15-27-11,-4 8 1,1 0-15,8-9 59,2-5 45,3-4-34,0-5 557,1-5-223,0-3-345,0-3-244,6-11-19,3-4-17,9-14-1633,8-4 0,2-2 1781,7-8 130,-5 8 1,-2 1 1,-2 8 0,-5 6-2,-6 8-38,-5 5 40,-4 4 644,1 20 2911,-3 12-3527,1 9-34,-4-5 1,-1-1-49,0-1-18,0 14-63,0-32 99,1-8-29,1-1-307,9-16 193,2-2 33,9-11 79,2-1 148,2 1 0,0 1-75,0 0 2,16-11 236,-36 32 11,-1 2 33,-1 5-44,-1 3-171,3 24-82,-2-8-299,0 15-1260,-1-10 328,1-9-82,1 2-3741,0-13 5063,3-5 0,-4-1 0,2-3 0</inkml:trace>
  <inkml:trace contextRef="#ctx0" brushRef="#br0" timeOffset="61652">26603 9558 7926,'6'11'3298,"-2"-3"-2682,-4-8 793,0 0-527,-9 49-691,2-17-373,0 4 1,-1 4 118,1-5 0,1-1 97,-4 19-222,5-2 1,1-1-492,1 2 282,0 8 8,2-40 81,0-16-348,1-3 49,-3-9-258,2-18 1111,1-27-2257,5-4 2014,-1 22 0,2 1 33,10-22-1232,4-2 1240,4 1 130,2 2-97,0 16 0,0 1-77,6-3 36,-8 12 1,-1 5-34,-5 13 134,0 5 2041,-7 6-1951,-1 6 952,-7 24-781,-5-7-163,-6 17-55,-6-16-251,-16 7-573,5-9 1251,-11 4-607,-7-9 0,24-9 0,-10 0 0</inkml:trace>
  <inkml:trace contextRef="#ctx0" brushRef="#br0" timeOffset="61852">27094 9113 11989,'8'8'1366,"-1"-1"-520,-7-7-434,0 0-4493,-14 68 3902,1-7 40,3-12 1,0 2 342,3-15 1,1-2-1054,2-2 1,1-1-877,-2 15-89,0 10 1814,2-18 0,1-19 0,2-2 0</inkml:trace>
  <inkml:trace contextRef="#ctx0" brushRef="#br0" timeOffset="62004">27294 9558 10953,'9'7'2276,"-1"-1"-2276,-8-6-263,0 0-459,-42 53-2352,30-32 2312,-12 10 1,4-1-790,15-16 903,-1-3 1,3-6 0,0-2 0</inkml:trace>
  <inkml:trace contextRef="#ctx0" brushRef="#br0" timeOffset="62371">27294 9202 10642,'19'7'1571,"-5"-2"-1129,-14-5-341,0 0-109,17 64-79,-12-30 0,-1 2-13,6 11 1,-1 0-357,-5-8 1,-3-3-307,0 17 670,-1-15 86,0 7 181,0-22-211,0-6-434,0-8 304,0-3 57,0-8-384,5-16 1031,1 0-562,6-13 0,4-3 114,14-18-967,-12 19 1,1 2 1041,12-9 25,-9 19-152,-3 7 270,-1 3 48,-4 5 170,0 2-291,-4 7-19,0 4 1786,-4 8-1957,-1 18-54,-3-4-108,0 15-1006,-2 2-871,0-1 1114,0-5-965,0-11 1845,2-19 0,-2-5 0,3-3 0</inkml:trace>
  <inkml:trace contextRef="#ctx0" brushRef="#br0" timeOffset="62805">28096 9469 11244,'5'-2'1641,"-1"1"-487,-4 1-1036,-62 0-269,8 20 110,13-14 0,2 2-2007,-8 23 1947,33-13 137,4 4-206,5-7 354,2 1-394,4-7 174,7-4 109,1-1 949,8-5-1310,16-11 142,-4 1 84,13-9-164,11 1 226,-21 10 36,15-2 107,-26 14 58,6 16-21,-8 1-35,3 18-39,-15 2 1,-4 6-58,-3-3 0,-2 1-135,0 9 0,-3 1 96,-9-1 0,-3-5 214,-10 5-153,8-22 1,-4-3 94,-15-2 0,-5-6 52,8-8 1,0-2-93,-9 6 0,1-6-215,-18-21-127,37-3 65,2-18-415,22-21 426,10 21 0,3-1 105,-1-1 0,2 1-390,6 2 0,1 2 282,13-6-3,-1 6-106,3 4 163,1 5-1569,2 8 1,2 3 1657,21 3 0,-28 1 0,-3 1 0,-2 8 0</inkml:trace>
  <inkml:trace contextRef="#ctx0" brushRef="#br0" timeOffset="63252">26202 10205 10734,'5'7'924,"-1"-1"-459,-4-6 1135,-5 67-2993,2-29 1327,-1 20 0,0 2 60,1-4-35,1-19 1,1-1 157,1 11-579,0-15 0,0-1 263,0 3 347,-3 8-529,-7-35-229,-5-5 237,-7-9 74,-3-4 433,-2-11 0,-1-2 286,-8-5-74,7 4 0,1 1 116,0 4 381,-8 2-555,10 10 301,-21 8-320,17 18-197,-6 2-55,13 6-17,10-9-70,5-2-84,3-1 20,4-2 175,29 6-176,-5-8 7,29 2-612,-7-9-60,-6-4 1,2-1-250,-9-1 0,2 0 429,10-1 0,2-2 620,1-1 0,-5-1 0,0 0 0,9-2 0</inkml:trace>
  <inkml:trace contextRef="#ctx0" brushRef="#br0" timeOffset="63403">26537 10672 10978,'9'6'1725,"-2"-1"-1356,-7-5-237,-8 71-602,6-45-246,-1 17 1,3-2-324,3-29-134,4-1 1173,-2-27 0,-3 12 0,0-13 0</inkml:trace>
  <inkml:trace contextRef="#ctx0" brushRef="#br0" timeOffset="63760">26559 10338 12602,'45'1'-1037,"1"0"0,-1 2 1,3 1-1,-4 1 544,0 3 1,-1 0-49,10 1 0,-2 2 420,-12 0 1,-6 1 492,-7 1 278,-5 4 2782,-39 4-1399,-19 0-1302,-11 4-259,13-11 0,1-1-1134,-6 4 699,-8 5-25,13 9-342,18-3 176,-2 7-205,34 9 306,-2-21 47,9 4 1,4 1 16,5 5-11,6 6 56,-15-6-56,-15-19 98,-2 1-350,-15-9-2739,-10-4-2606,-1-1 5597,-6-13 0,17 7 0,2-6 0</inkml:trace>
  <inkml:trace contextRef="#ctx0" brushRef="#br0" timeOffset="63937">27450 10338 12608,'5'11'1445,"0"-2"-916,-20 44-301,0-10 1,-2 5-597,5-8 0,0 3 1,0-1-1130,-8 18 1,2-4 916,6-14 1,0-3-913,1-7 0,0-3-3682,-5 8 5174,-12 2 0,19-29 0,-2-6 0</inkml:trace>
  <inkml:trace contextRef="#ctx0" brushRef="#br0" timeOffset="64071">27205 10650 11961,'8'3'1667,"-2"-1"-1074,-6-2-800,152-33-77,-121 26 0,1 1-1275,25-6 1,11-3 0,-12 4 1051,-5 0-1210,-7 1-1554,-9 0 3271,-16-5 0,-8 9 0,-9-1 0</inkml:trace>
  <inkml:trace contextRef="#ctx0" brushRef="#br0" timeOffset="64743">22972 8511 7486,'12'11'2865,"-3"-2"-2246,-9-9 1674,0 0-1898,-4 90-341,2-39-58,0 1 0,1 12 0,0-6-638,3-14 1,0-2 568,-1 9 0,1-1-1221,6 10 474,-6-36-591,0-1-28,-2-17 1439,-6-2 0,4-3 0,-4-1 0</inkml:trace>
  <inkml:trace contextRef="#ctx0" brushRef="#br0" timeOffset="64920">22771 8934 10860,'-1'-4'1986,"0"0"-1036,1 4-889,82-29-2574,-34 12 2513,9-3 0,3-1-44,-27 8 1,-3 2-20,2-1 0,0 0-633,8-4 1,2 1-632,-6 2 0,-1 2 551,-2 0 1,-2 2 775,10 0 0,-30 8 0,-5 1 0</inkml:trace>
  <inkml:trace contextRef="#ctx0" brushRef="#br0" timeOffset="65653">23595 8868 9600,'8'8'790,"-2"-1"-126,-6-7 27,0 0-537,0 52-41,0-21 1,0 3 103,0 13 0,0 1-77,1-11 0,-2-2 115,-1 18-247,0-28 90,-1 1-78,0-12-20,2-7-191,-2-1 107,2-5 79,-1-1-309,-1 0 314,-2-1 25,-3-2-16,-15-12 178,7 3-114,-12-7-64,13 9 55,1 1-58,0 2-6,1 3 8,-7 1-114,5 8 106,-3 2 0,8 6-79,4 4 23,3-3 48,1 2-40,18 8 1,-4-12 38,13 9-178,-7-14-287,1-2-279,2-2-218,3-2 971,24-8 0,-28 5 0,15-5 0</inkml:trace>
  <inkml:trace contextRef="#ctx0" brushRef="#br0" timeOffset="65908">24130 9046 9094,'12'-4'4472,"-3"2"-4472,-9 2-22,-60-17 22,33 20 89,-16-2 1,-1 6 8,6 34-2046,0 4 2099,8 3-13,7 7-2545,6-12 2407,-1 15-380,11-18 1,3-2 298,-1 11-114,2-10 1,0-2-193,3-1-128,0-3-324,0-5 313,0-5-1337,0-5-786,-4-18 3378,1-8 1,-2-3 0,3-1 0</inkml:trace>
  <inkml:trace contextRef="#ctx0" brushRef="#br0" timeOffset="66053">23751 9447 7495,'11'1'3920,"-2"0"-3567,-9-1-99,0 0-142,66-49-201,-12 17-625,-8 0 1,2 0 90,-6 9 0,-4 4-161,7-5 141,9-5 643,-14 7 0,-22 12 0,2-2 0</inkml:trace>
  <inkml:trace contextRef="#ctx0" brushRef="#br0" timeOffset="66278">24331 9202 9312,'-8'-7'2621,"2"1"-2240,6 6-1216,0 0-10,59-8-1435,-29 4 1394,4 0 0,-2 0 886,-16 2 0,-12 2 0,-4 0 0</inkml:trace>
  <inkml:trace contextRef="#ctx0" brushRef="#br0" timeOffset="66420">24242 9380 8990,'6'13'1831,"-2"-3"-1576,-4-10-230,0 0-1344,78-28 434,-48 12 1,1 0-2018,21-5 1,0-2 2901,-14 0 0,-8 2 0,-9 7 0,1-3 0</inkml:trace>
  <inkml:trace contextRef="#ctx0" brushRef="#br0" timeOffset="66620">24932 8801 11420,'-12'-5'1106,"3"0"-789,9 5 55,0 0-436,-31 58 30,23-20-347,-8-1 0,4 0 381,19-3 145,13-9-55,-1-10-214,39 0-918,-21-23 1,2-4 127,-1 5 0,-1-3 914,14-14 0,-7-2 0,-16 9 0,4-5 0</inkml:trace>
  <inkml:trace contextRef="#ctx0" brushRef="#br0" timeOffset="66792">25222 8779 9612,'-8'-4'1436,"-18"30"0,-4 14-1164,6-2-232,-7 7 1,0 6-132,13-9 0,4-3-1513,-3 11 1286,5-12 0,3-4-120,6-5-2060,1 0 527,3-13 2028,5-2 0,-3-12 0,2-2 0</inkml:trace>
  <inkml:trace contextRef="#ctx0" brushRef="#br0" timeOffset="67054">25445 8890 10835,'6'2'2204,"-1"0"-1497,-29 29 0,-11 10-1639,16-9 842,-14 19 1,4-1 16,25-19 244,5 5-557,18-15 408,10-13-129,9-7 96,14-28 140,-21 1-96,8-12 617,-18-5-434,-12 17 145,-13-14-557,-8 26 17,-14 0-569,-1 8-384,-7 3 566,-6 7 1,-1 2 0,7-3 0,3 3 0,0 0-1</inkml:trace>
  <inkml:trace contextRef="#ctx0" brushRef="#br0" timeOffset="70789">28163 11229 7240,'-3'-11'1361,"0"3"-706,3 8 2727,0 0-2883,-2-7-76,1 5 305,-2-5-361,2 7 473,1 1-496,-1 5-16,-1 2 16,-2 11-128,-4 17 0,0 4-152,-3 18-1734,0-6 1,1 1 1669,3-17 0,2-1-2,-1 3 1,0 0-732,1 1 0,1 1 734,-1 0 1,1 1-33,1-1 1,1 2 25,-1 15 1,1 5-11,1-12 0,0 2 0,1-1-173,-1-8 0,0-1 1,1 1 187,-1 12 0,0 2 0,0-7-21,0-14 0,-1-3 21,-1 9 0,0 0 1153,-1-8 1,-1 0-1196,0 4 0,0 0-20,-4 24-92,5-22 0,1-3 154,2-8 1970,0 28-1900,0-25-62,-1 5 26,0-12-34,0-9 97,1-2-102,-1-1 1097,1 0-1481,0-1 282,1-3-33,0-1 87,0-5 48,0 0-93,0 0-12,4 3 71,-2-1-6,4 1-8,-4-2 50,-1-3-2517,-1 1 935,0-6-243,-2-2 1105,0-3 4,-2 0-141,0 1-263,0-1 1123,1-2 0,2 6 0,1-1 0</inkml:trace>
  <inkml:trace contextRef="#ctx0" brushRef="#br0" timeOffset="72972">25846 12655 8268,'9'1'3444,"-2"0"-3120,-7-1 1315,0 0-1496,-70 45-1938,24-15 1909,12-7 0,-5 3 0,2-2 329,0 2 1,0-1-292,-2 2 1,-8 4-25,7-5 1,-9 5 0,-4 3 0,-2 1 0,3-3 0,7-3-1026,-6 4 1,5-4 0,-6 3 929,7-4 1,-7 5 0,-3 1-1,2-1 1,4-2 0,9-7-266,-7 5 1,8-5 315,3-2 0,0 0-649,2 2 1,2-1 371,-6 7-326,8 3 396,24-16 1858,13 2-1735,11 2-2,12-1 1,6 0-399,-3-4 0,1 0 396,18 7 0,5 1-41,-8-6 0,3-1 1,3 1-121,-9-4 1,2 1-1,1-1 1,0 1-62,1-1 1,0 1-1,0 0 1,0-1-231,1-1 1,0 1 0,-1-2 0,-2 0-670,0-1 1,-1 0-1,-2-2 1125,19 4 0,-5-2 0,-20-3 0,-5-2 0,10 2 0</inkml:trace>
  <inkml:trace contextRef="#ctx0" brushRef="#br0" timeOffset="74258">28898 12076 7405,'10'1'4363,"-3"0"-3991,-7-1 1723,-96 24-1671,52-5 0,-2 2-1370,-1-4 0,-4 0 0,3 1 1075,-7 10 0,4 2-10,0 0 0,4 0 178,12-9 1,0 1-294,-4 4 0,-4 2 0,3-1-84,3-1 0,2-1 13,-3 1 0,3-1-983,-3 9 655,52-20 298,19-10 1,7-5 38,-5 0 1,3-2 144,14-7 0,6-5 0,-4 0-169,-2-2 1,-2-2 66,-4 2 0,1-1 1,1 1-11,-2 0 1,-1 0-1,0 2-373,-3 0 0,-1 2 1,0-1 352,17-5 0,-2 2 45,-15 5 0,-6 3 154,-7 3 790,-13 4 103,-41 19-736,-21 8 0,-9 3-639,10-4 0,-2 0 414,7-4 0,-5 2 0,0 0 1,7-2-276,-3 0 1,3-2 227,-9 5 1,1 0-43,7-2 0,5 0-387,-8 5-24,-1 3-85,35-20 119,21-2 1202,5-3-1077,11-1 1,9-3-10,3-8 1,9-5 0,1-2 0,-3 3 13,-3 2 1,-2 2-1,3-2 262,7-4 0,4-4 0,-1 1 0,-8 2-12,-1 2 0,-6 2 503,-2 1 0,-2 1 437,1 1 1,-5 2-451,-9 1-437,-42 16 54,-37 7-133,12-3 0,-6 1 164,8-1 0,-2 0 0,-3 1-386,-10 5 0,-3 1 0,1-1 304,10-3 0,2 0 0,-1 0 280,-2 1 0,-1 1 0,9-3-285,-8 8-51,12-6-159,12-4-689,12-3 212,8-5 669,13-1-209,11-3-12,15-1-80,16-3 316,-17-3 1,2-2-153,7-1 0,1-1-18,4-4 1,4-1-4,-1-1 0,5 0 0,3-1 88,-4 2 1,3 0-1,1 0 1,-3 1-290,7-2 1,-3 0-1,2 2 274,4-1 1,1 0-1,-10 4-61,-13 5 0,-8 2 185,8-1 1197,-16 4-991,-36 4-189,-20 7 82,-18 6 205,18-7 0,-2 1-207,-4 1 1,-1 1 1160,-1 0 1,-1 0-1147,1 0 1,1 0-35,2-1 0,-1 0-62,-5 2 0,0 2-71,6-1 0,2-1-461,-20 9 21,22-6 193,38-12 104,7-2-146,23-3 1,10-3 100,4-7 0,3-2-326,-11 4 1,2 1 0,-1-2 481,-3-2 0,0-1 0,-1 0 12,17-1 1,-3 2 18,-17 3 1,-1 2 189,11-2 0,-6 4 837,-16 9-581,-11 2-215,-29 9-71,-14 5-25,-9 6 2385,-6 2-2560,9-8 0,1 0-415,-7 6 147,-4 3-170,35-20-456,17-4 372,4-4-3349,47-10 3895,-22-11 0,0-2 0,-5 10 0,-2 0 0,21-26 0</inkml:trace>
  <inkml:trace contextRef="#ctx0" brushRef="#br0" timeOffset="75142">28520 12076 7341,'9'11'6516,"-1"-2"-4853,-8-9-1069,-87 38-496,50-19-879,1-1 1,-7 4 0,8-3 780,5 3-79,-4 5-161,13-3-698,11-7 482,5 1-113,16-10 98,13-6-97,9-1-353,15-9 0,8-5 794,-11 3 0,2-2 0,0 0-235,-1 0 0,-1 1 0,1-1 328,4-2 1,0 1-1,-8 2 34,3 2 3559,-1 1-1660,-76 33-1398,0-3-218,-1-3 0,-8 5 0,3-2-1477,1-1 0,0 0 1314,-12 6 1,-4 3 8,15-7 1,-1 0 0,2 0-505,-3 4 0,2 0 291,-9 5 0,5-1-149,7 4-139,26-18 817,4-3-1195,36-2 543,-1-6 81,1-6 0,2-2-154,27-11-241,-27 3 1,3-3 289,21-10 0,3-3 22,-14 7 0,1-1 194,-7 3 0,2-1 0,0 0 45,4 2 0,0 1 0,-4 2-12,0 1 0,-3 1 189,11-3 1,-8 4 450,-20 11 373,-44 22-791,-6 4 59,-5 0 1,-9 6 0,3-3-880,4-3 0,0 0 604,-2 1 0,-4 3 0,6-4-24,-13 12 938,10-4-1053,10-5-107,10-7-106,9-5-602,19-3 555,26-7 17,10-8 1116,-14-4 1,1-3-1146,26-14 464,-27 8 1,1 0-251,1-1 1,2 0 117,13-4 1,4 1 498,6 3 0,-2 3-369,-10-1 1,-3 3 92,-1 4 1,-11 8 2441,-23 17-2120,-15 4-146,-10 3 1,-5 2 52,-14 5 1,-2-1-1644,7-5 0,1-1 1232,-6 3 0,4-4-120,10-7 14,7-5-179,7-3-647,10 0 229,8-5-227,12 0-353,7-8-548,9-7 1631,-5-4 1,1-2-319,17-7 652,-12 3 1,-3 1-1,-12 7 1,1-1-1</inkml:trace>
  <inkml:trace contextRef="#ctx0" brushRef="#br0" timeOffset="75957">28608 13212 8811,'-6'0'525,"-23"-5"0,-7-3-525,-6-5-118,-4 1 1,-8-5 550,8-2 0,-2-3 0,1-2-1406,4 1 0,1-1 0,-1-1 1136,-8-4 0,-1 0 1,4-1 274,-5-7 0,8-3-131,12-1 0,6-1-4,8 9 1,7-4-447,10-16 0,9-8 1,11 2 69,9 17 1,10 2 0,3 1 0,-1 0-368,-7-2 0,-1 0 0,2 1 0,7 4 401,6 5 1,8 1 0,3 4 0,-2 4 0,-5 4-511,0 5 1,-4 6 0,3 1 541,-2 0 1,3 0 0,-1 1 0,-2 4 6,-1 1 0,-3 3 0,5 6-1,4 6 0,7 7 1,2 2-1,-2 1 1,-7-2 12,1 1 0,-7-2 0,4 5-140,-2-1 0,6 4 0,0 1 0,-4 1 1,-12-3 127,-2 11 0,-11-1 2,-1-1 1,-7 3 357,-11 0 1,-7 4 0,-10-2-21,-19-2 1,-12-3 0,0 0-246,7 2 0,2 0 1,-10-6 31,0-11 1,-8-4 0,-4-3-1,2-3 1,5-1-48,-2-2 0,4-4 1,-6-2 39,-2 0 0,-8-1 0,-3-2 0,2-2 0,4-3-280,5-4 1,4-3-1,1-2 1,-1 2 98,-4 2 1,-1 1 0,2-2 0,7-6-283,0-11 1,7-6 0,13 0-134,18-25 327,14 16 1,8 0 70,5 8 1,13 1-61,7 6 1,12-1 0,6-1 0,1 2 0,-8 3-196,3-1 1,-4 3 0,6 0 299,-9 3 0,6-1 0,3-1 0,-1 2 0,-2 2 0,-6 4-50,7 3 0,-6 4 0,1 2 83,-1-1 0,0 1 0,3 3-10,6 3 1,5 4 0,0 2 0,-5 4-161,-1 9 0,-3 4 1,0 1 238,9-5 0,0-1 0,-18 10 465,-28 27 1,-24 0-233,-15-27 1,-11-5-185,2-1 0,-5 0 0,-5-3 291,-11-2 1,-8-3-1,-3-2 1,3-1-201,7-2 0,2-2 0,-1 0 0,-2-1-118,4 1 0,-3 0 1,0-1-1,2 0 1,3-2 242,-12-1 1,4-2-1,5-2-379,-8-3 1,6-1-61,18 2 0,3-3-310,-4-8 0,11-4-182,26-8 247,25-20 823,3 23 0,4 2-622,8-4 1,2 1 419,7-2 1,2 2-488,6-1 0,1 2 76,1 1 0,5 4 117,-15 6 0,6 2 0,0 3 0,-2 4 297,2 8 1,-2 5 0,0-1-120,5-5 1,1-1 0,-11 10 449,-7 27 0,-20 5 720,-36 4-951,-16-15 0,-15 2 0,-5-5-207,6-12 1,-5-4-1,-2-2 1,0 2-496,3 2 0,1 1 0,-2-1 1,-1-3 285,-11-3 0,-3-2 0,1-3 0,11-2-187,2-1 1,4-3-427,2 0 0,-1-2 0,7-6 655,11-16 0,5-1 0,-22 4 0,35-23 0</inkml:trace>
  <inkml:trace contextRef="#ctx0" brushRef="#br0" timeOffset="76992">13903 6662 9164,'7'-5'2657,"-2"2"-1920,30-3 1,22-1-1,-5 1-647,-16 0 0,3 0-1232,15-2 0,12-2 1,2 0-1,-10 1 1143,2-1 1,-1 0-16,-6 2 1,6-1 0,3 1 0,1 0-445,-4 2 1,2 1 0,1 0-1,-1 0 1,-2 1 265,5-2 1,-3 1 0,1 0 0,1 1-186,-4 1 1,2 0 0,1 0 0,-4 0 0,-7 2-37,-1 0 1,-7 1-1,0 0-785,17 0 1,1 0 1197,-17 1 0,2 0 0,-6 1 0,22-1 0,-30 1 0,1 0 0</inkml:trace>
  <inkml:trace contextRef="#ctx0" brushRef="#br0" timeOffset="83715">21033 7241 7834,'-5'-5'1052,"-20"-9"1,-10-1-975,1-1 1,-5-3-833,-1 1 1,-6-4-1,-3-1 1,1-1 873,-3-3 1,-1-2-1,1 0 0,0 0-469,6 4 1,0 1 0,1-1 0,0-3 388,-9-7 1,-1-3-1,2-1 1,6 3 7,13 9 1,4 1 0,-2-6-66,-3-5 1,-4-7 0,0-3 0,2 1-1,5 4-29,1 0 1,4 2-1,0-5 0,1-4 1,-3-8 0,1-2 0,2 1-1,6 7-307,5-2 1,5 5-1,1-3 344,-1 2 0,1-3 0,1-2 0,4 1-14,5-2 1,2 1-1,4-2 1,3-2-26,1 2 1,2-2-1,3-1 1,2-2-1,2 1 2,-3 10 0,2-1 1,1 0-1,1-1 1,0 1-1,1 1 1,-1 2-216,0-2 1,1 2-1,-1 1 1,1 0-1,1 1 1,3 1 251,3-4 0,4 0 0,1 0 0,0 2 1,-1 4-1,-3 4-16,6-4 1,-2 5 0,3 0 23,-4 1 0,1 0 1,3-2-1,8 1-63,-4 8 1,7-2 0,4 0 0,2-1-1,2 2 1,-2 0 0,-2 2 0,-6 3 116,0-1 0,-5 4 0,-1 1 0,2-1 1,7-3-53,-4 4 0,5-3 0,4-2 1,4-1-1,0 0 0,1 1 1,-1 0-1,-4 3 0,-4 2 1,-5 4 36,11-3 1,-7 5-1,-1 2 1,8-2 32,-7 3 0,5-1 0,5-1 0,1 0 0,1 0 0,-2 2 0,-3 0 0,-6 2-39,12-3 0,-7 3 1,0 1-1,8 0-12,-14 2 0,6 0 0,3 0 0,2 0 0,0 0 0,-3 1 0,-3 2 0,-6 0-20,8 1 0,-6 2 0,-3 1 0,5 1 40,-2 0 0,2 0 0,2 1 0,-1 1 0,0 2-58,-1 2 1,1 1 0,-1 2 0,-1 1 0,-2-1 15,0 1 1,-4-2-1,3 3 1,6 6 26,-9-1 1,5 3-1,5 4 1,4 2-1,0 1 1,1 1-1,-1 1 1,-3-2-1,-5-1 1,-5-3-26,6 4 0,-7-2 0,-3 0 0,1 1 0,7 3 0,-6-2 0,5 2 0,3 2 0,3 1 0,-1 1 0,-2 0 0,-3-1 0,-5-1 0,-7-3 38,15 18 1,-11-2 0,-2 2-51,2-1 0,-2 3 0,0 7-12,-12-10 0,1 7 1,0 3-1,-1 2 1,-1 0-1,-4-2 32,-1 4 0,-3 0 0,-2 0 0,-1 3 0,0 3 12,-4-12 0,1 4 0,0 2 1,-1 1-1,-1 0 0,-1 0 1,-2-3-1,-3-3-8,-2 11 0,-3-4 1,-2-2-1,-3 1 1,-3 2 59,-1-10 1,-1 2 0,-3 0 0,-1 1 0,-2 0 0,-2-1 0,-2-1-37,-3 1 0,-3 0 0,-3 0 0,-1-1 0,-2 0 0,-2 0 0,-1 0 41,2-5 1,-2 0-1,-1 0 1,-2 0 0,0 1-1,-1-2 1,0 0 0,0-1-1,2-1-22,-1 0 0,1 0 1,0 0-1,0-2 1,-1 0-1,0-2 1,0-1-1,-2-2 6,-5 2 1,-1-1 0,0-1-1,-2-3 1,1-1 0,-1-2 0,1-3 91,-2-1 1,1-4-1,0-2 1,-2-2-1,-1 0 1,-4 0-50,4-1 1,-3-1 0,-1-1-1,-2 0 1,-1-1 0,-3 0-1,-1-1 1,-2-1-110,12-3 0,-3 0 0,-2-2 0,-1 1 0,-2-1 0,-1-1 0,0 1 0,0-1 0,0 0 0,1-1 0,2 1 1,1-1-1,1 0-53,-9 2 0,1 0 0,2-1 0,1 1 0,1-1 0,-1-1 0,-1-1 0,-1-2 0,-2 0 12,7-2 1,-3 0 0,-1-1-1,-1 0 1,-1-1 0,0-1 0,1-1-1,0-1 1,2-1 0,2-1 0,2-1-1,3-2-179,-6-4 1,2-2 0,3-2-1,2-2 1,1 0 0,1-1-1,0 1 1,0 1 41,-9-2 1,0 1-1,2 0 1,1-1-1,0-1 1,0-2-61,-1-4 0,-1-1 1,1-1-1,2-2 1,3-1-1,7 0-399,-1-6 1,6-1 0,4 0 0,2-1 641,-3-6 0,3 0 0,1 2 0,3 6 0,1 1 0,5 2 0,10 4 0,-1 1 0</inkml:trace>
  <inkml:trace contextRef="#ctx0" brushRef="#br0" timeOffset="85910">23729 6796 6848,'-53'-16'-53,"1"0"1,13 4 0,-4-1 431,0-3 1,-8-4 0,-5-2 0,4 0 0,7 3-2338,-7-5 1,2-2 2069,0 2 0,-8-2 0,1-2 0,13-1 276,9-7 0,9-5 104,4-13 1,7-6-491,10 13 1,4-3 0,2 2-51,3-13 1,7 2 5,11 4 0,7 7-31,-7 22 1,2 4 13,2-1 0,1 1 436,2 1 1,2 1-442,-1 1 0,6 1 0,14 3 0,12 1 0,2 1 1,-8 2-447,3-2 0,1 5 483,-11 4 0,9 0 0,1 2 0,-3 3 1,-11 4-2,-3 5 0,-7 12 86,-5 20 0,-2 18 0,-4 5 0,-6-10-379,-6 1 0,-7 1 361,1 0 1,-1 8 0,-4-1 0,-6-10 96,-14-4 0,-6-7-608,-1 2 0,-2-2 734,-1-2 0,-3-1-32,3-8 0,-3 0 0,-5-1 130,-1-6 0,-5 0 1,0-2-1,2-1-311,1 1 1,2 0 0,-4-3-55,-19 0 1,-4-2-1,9-9 63,20-10 0,3-6 429,-10-4 0,-3-7 0,4-5-753,0-23 0,5-5 787,8 20 1,1-1-1,6-4-633,7-16 0,8-7 0,7 6 19,7 4 1,9 0 13,2 7 1,5-6 0,5-2 0,2 0 0,3 5 35,3 4 0,4 3 0,2 1 0,1 1 0,-1-1-131,-3-3 1,0 0 0,0 0 0,1 2 0,4 4 164,5 2 1,6 1 0,-1 4-1,-1 4 1,-7 4-42,10 1 0,-2 11-2,6 8 1,3 8 0,-10 12 67,-22 12 1,-9 9 0,1 1-18,5-5 0,0 1 0,-8 3-80,-12 10 1,-8 5 0,-6-5-180,-7 0 0,-5-4 227,-4 3 1,-5 2-678,-2-6 1,-4 3 0,-2-1 493,-1 0 0,-1 0 0,1-3 0,8-9 0,0-1 0,2-2 0,-7 4 0,1-1 0</inkml:trace>
  <inkml:trace contextRef="#ctx0" brushRef="#br0" timeOffset="87810">24531 12032 11194,'12'2'1428,"-3"1"-1176,-9-3 1028,0 0-1244,-3 52-36,0-18-95,-2 24 0,0 7-436,2-19 0,-1-2-1293,0 2 0,0-1 1376,2-10 0,0-5-446,0-7 621,-1-8 273,-3-4 0,4-7 0,-3-1 0</inkml:trace>
  <inkml:trace contextRef="#ctx0" brushRef="#br0" timeOffset="88394">24509 12299 6445,'12'2'3130,"-2"0"-2354,-10-2 716,0 0-1201,18-1-27,15 0 156,12 0 0,11 0-12,-3-2 0,5 1 0,0-1-1245,-5 2 0,0-1 0,1 0 886,-7 0 1,1-1 0,1 0 0,0 1 25,-1 0 1,0 1 0,1-1 0,4 0-472,-5 1 0,2-1 0,2 1 1,2-1-1,2 1 0,0-1 390,2 1 1,3-1-1,2 1 1,1 0-1,-1-1 1,-1 1-1,-1 0-271,2-1 0,0 0 1,-2 1-1,0-1 1,0 1-1,0-1 277,-1 1 1,1-1-1,0 1 1,-2 0 0,-3-1-1,-4 1-290,15-1 0,-7-1 0,1 0 306,-1 1 1,1-1 0,6-1-17,-14 1 1,3-1-1,4 0 1,2 0 0,1 0-1,2 1 21,-8 0 0,3-1 1,1 1-1,2 0 1,-1 0-1,1 0 1,-2 0-1,-1 0-43,1 0 1,-1 0 0,-1-1 0,0 1 0,0 0 0,2 0 0,1 0 32,-6 1 0,2 0 0,1-1 1,1 1-1,0 1 0,-1-1 1,-1 0-1,-3 1 0,-2 0-3,7 1 1,-3-1 0,-3 1 0,0 1 0,0-1 0,3 0-15,-3 1 1,2-1-1,1 1 1,0 0-1,-1 0 1,-1 0-1,-1-1-2,11 1 0,-2 0 0,-1-1 1,-1 1-1,-2 0 23,6 0 0,-2 1 0,-3 0 1,-7-1-2,8 0 0,-6 0-125,2 0 1,0-1 108,-2 1 1,4-1 2,-8 0 0,4 0 0,4 0-13,-7 0 0,5 0 0,2 0 1,-1-1-1,-4 1 2,-2 0 1,-3 0 0,0 0 0,4 0 191,7-1 1,5 1 0,1-1 0,-2 1 0,-7 0-204,1 1 1,-5-1-1,2 1-17,-5 0 1,1 0-1,1 0 1,-3 0 36,3 0 0,-2 1 0,-2-1-1,17 2 1,-4-1 399,-21-1 1,-3 0-401,-1-1 1,0 0 892,9 1 0,2-2-901,12 1 0,-1 0-761,-10 0 1,0 0 770,4 0 0,0 0-21,-12 1 0,-2 0 1541,23 1-1543,-6 0 1,0 1 37,-22-2 1,1 1-53,25 2 1,0 0 163,-24-2 1,-1 0-134,10 2 1,-2-1-53,-8 1 1,-4-1-45,10 1-13,0 1 76,-30-4-193,-5-1-89,-19-3-1324,-17-11 427,-7 1 751,-10-7-620,10 7-2265,-1 0 3352,-13-4 0,26 9 0,-4-1 0</inkml:trace>
  <inkml:trace contextRef="#ctx0" brushRef="#br0" timeOffset="95396">20165 5258 5007,'54'-30'33,"1"-1"0,0 1 0,-12 7 0,-2 3 0,3 1-31,5-3 0,1 2 0,6 3-988,3 6 1,5 3-1,1 2 1,-5 2 961,-6 1 1,-3 1 0,4 2-165,-6 0 0,5 0 0,2 1 0,-4 2 0,-6 4 112,-2 5 1,-5 4 0,-2 6 75,0 6 0,-1 6 0,-1 3 0,-3 0 0,1 3 0,-3 2 0,-1 7 0,-5-1 0,1 7 0,-2 5 0,-3 1 0,-4 2 0,-5-5 0,-5 3 0,-3 1 0,0 1 0,-2-1 0,1-3 123,2 3 0,-1-2 0,0-1 0,-2 1 1,-2 1-29,-2-4 1,-1 2 0,-1 2-1,-2-3 1,-1-3 0,-2-7 49,-7 6 1,-3-7-1,-2-2 7,-1-1 1,-3-2 0,-2-1 95,-1-4 0,-2-1 0,-5-2 346,-1-3 0,-5-1 0,-2-2 0,-1-1-243,-3-3 1,-1-3-1,-2-1 1,1 0-263,-1 0 1,1-1 0,-1-1 0,0-3-10,1-4 1,0-2-1,1-2 1,3-2-4,1-1 0,2-2 1,-2-4 111,-16-4 1,-3-5 0,3-1-128,13 3 1,3 0-1,-3-4 168,-6-5 0,-5-3 0,0-4 0,3-4-255,12 1 0,3-5 1,0-1-1,1-1 1,2 1-219,-4-2 1,1 1 0,2 0 0,0-5 219,-2-6 1,0-4 0,3-3-1,10-1-66,10 1 0,7-2 0,4 0 1,2 1 48,0-6 1,4 3 0,4-7 31,2 12 1,2-4-1,2-3 1,2-1 0,5 0-1,3 1 6,5 5 1,5-1 0,4 1 0,2-1 0,0 2 0,0 1 0,-1 0 1,-2-1 0,0 2 0,-1 0 0,1 1 0,2 0 0,4 1-42,0 1 1,3-1 0,3 0-1,0 1 1,1 3 0,-2 4-1,-1 5 10,7 0 1,-1 6 0,1 4-1,0 1-133,2 0 0,0 2 1,2 1-1,0 2 162,-1 2 0,0 1 1,3 2-1,2 2-3,-7 3 1,2 1 0,1 1-1,3 2 1,0 3 0,1 3-33,1 3 1,1 4 0,3 3 0,-1 2 0,1 0-1,-2 0 1,-2-1 35,1 0 1,-1-2 0,-1 0-1,-1 2 1,0 2 0,0 4-1,-4 0 1,1 2 0,1 2 0,-1 2 0,-3 1 0,-4 3-1,-4 3-2,0 9 1,-6 4 0,-4 3 0,-3 0 0,-1-2 79,0 1 1,-3-1 0,-3 2 0,-3 5-56,-4 0 0,0 6 0,-2 3 0,-5 2 0,-7-1 0,-8-2 1,-7-10 0,-8 0 1,-6-1-1,-4 0 1,-3 0-1,1 0 0,0-2 1,3 0-23,-2 8 0,0 0 0,1-2 0,-2 0 0,-3-1 0,-4 0-5,5-11 0,-3-1 1,-2 1-1,-3 0 0,0-1 1,-2-1-1,0-2 0,0-2 1,0-2-96,-4 0 1,-1-3 0,-1-2-1,-1-1 1,1-2 0,0 0 0,1-1-1,1 0 21,-4 3 1,2-1-1,2-1 1,-2-1 0,-2 1-1,-4 1-237,10-4 0,-4 0 0,-1 1 0,-2 0 1,-2 1-1,1-1 0,-1-1 0,2 0 0,1-1 1,3-2 315,-10 2 0,2-1 0,1-2 0,1 0 0,1-1 0,2 0 0,0 1 0,-8 3 0,0 0 0,3-1 0,2-1 0,1-1 0,4-4 0,0 0 0,0 0 0,-1 0 0</inkml:trace>
  <inkml:trace contextRef="#ctx0" brushRef="#br1" timeOffset="163871">25221 10367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05:33:46.64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17245 3364 10295,'2'4'411,"0"-1"-156,-2-3 1014,-46 120-2441,34-87 1,0 2 1217,-4 12 0,-4 10 1,0 1-1,4-8-1128,1 1 0,1-2 1082,2-6 0,0 2 0,2-3 14,-1 2 0,2-2-636,-3 11 1,1-1 499,4-15 0,0-2-59,-2 6 1,1-3-321,1-1-754,0-6 709,4-16 838,1-4-2591,6-43 2299,4-10 0,-2 1 0,1 7 0</inkml:trace>
  <inkml:trace contextRef="#ctx0" brushRef="#br0" timeOffset="184">17023 3788 7502,'14'-43'886,"0"0"0,0 1 0,6-17 0,-2 12-821,-1 26 26,3 5-88,1 5-34,14 6-25,3 19 56,-1 2 186,-14 15 1,-6 4 12,-2 5-95,-4-7 1,-6 1 67,-13-1 1,-4-3-128,-5 8-45,0-9 0,-3-2-1302,-21 4-1696,10-9 111,-5 2 2887,17-13 0,10-6 0,3-2 0</inkml:trace>
  <inkml:trace contextRef="#ctx0" brushRef="#br0" timeOffset="517">17825 3632 11644,'-6'0'952,"1"0"-582,-57-5-124,29 7-256,-16 0 1,-2 5-126,-1 19-399,3 2 470,16 3-56,21-3-185,6-7-76,7 4-338,18-7-127,30-6 611,-5-3 75,-6-11 1,-1-3 159,-3-3 299,8-7 757,-16 5-757,-14 5 201,0 1-290,-12 13-210,0 0-39,0 10-961,0 13-1332,7-4 770,-1 5 1562,8-13 0,-9-15 0,1-1 0</inkml:trace>
  <inkml:trace contextRef="#ctx0" brushRef="#br0" timeOffset="654">18137 3832 10177,'8'8'902,"-2"-2"-622,-6-6-171,0 0-1506,-29 69 1397,19-41 0,-6 9 0,2-3 0,11-23 0</inkml:trace>
  <inkml:trace contextRef="#ctx0" brushRef="#br0" timeOffset="801">18204 3431 10225,'1'12'238,"0"-2"-622,-1-10 13,0 0 1,0 0 0</inkml:trace>
  <inkml:trace contextRef="#ctx0" brushRef="#br0" timeOffset="1051">18337 3788 6089,'7'29'2165,"-1"-5"-1541,-15 15 0,-3-1-1004,5-14 594,-6 20 1,2-6 59,7-31 314,0-3-196,2-2 284,0-2-478,-1-10-139,2-15-17,2-7-36,6-12 153,14-14-1051,0 12 991,-6 15 1,2 1-46,2 3 1,2 2-80,22-18 25,1 5-118,-7 15-52,-16 15 345,-3 4-447,-2 3-274,0 1-3646,13 15 4192,-9-2 0,2 4 0,-15-8 0</inkml:trace>
  <inkml:trace contextRef="#ctx0" brushRef="#br0" timeOffset="1371">18694 3966 11247,'-2'8'1596,"1"-1"-1451,1-7-663,0 0 93,61-10-211,-22-7 440,2 2 0,-1-1 23,-9-12 173,-14 0 627,-13 7-316,-4 7-169,-5 2-200,-28 11 167,-13 15 17,-10 3-455,20 4 0,3 2 329,-4 9-44,-6 12-346,21 15-220,13-22-244,9 17-358,12-29 1212,36 2 0,-29-14 0,20 1 0</inkml:trace>
  <inkml:trace contextRef="#ctx0" brushRef="#br0" timeOffset="1751">19318 3966 6638,'9'8'4393,"-2"-2"-3838,-7-6 243,0 0 1078,-67-10-1604,36 13-134,-19-2 1,1 5-7,14 11-68,-7 12-64,19-7-36,4 1-278,5 20-187,14-10 330,4 5-28,25-22-16,-5-13-38,12-10 26,-5-10-84,-5-4 1,0-5-131,3-8 0,0-2-471,0-1 0,1-4 441,-6 3 1,0-4 0,-3 2-508,-2 2 0,-1 1 1014,5-12 1,-2 1 146,-8 13 0,-3 3 500,0-9-420,-8 12 507,-25 52-425,-2 13-224,5-6 1,0 2-59,3-4 0,0 3-53,-4 15 0,2 4-169,4 2 0,2 0 19,0-1 0,4 1-417,5 5 0,5-5-1204,6 2 487,7 5-268,0-32 1191,8-13 1,-12-7 0,3-6 0</inkml:trace>
  <inkml:trace contextRef="#ctx0" brushRef="#br0" timeOffset="1941">20498 3565 12216,'-9'0'696,"-14"21"0,-3 8-83,-2 7-287,-4 5 0,-1 2-187,12-14 0,2 2-1454,-2 7 0,0 5 1,2-3 1198,1-2 0,1 1-153,-7 20 0,3-2-521,7-3-395,1-6-507,1-7 1692,-7-3 0,10-20 0,-3-3 0</inkml:trace>
  <inkml:trace contextRef="#ctx0" brushRef="#br0" timeOffset="2108">19964 3877 7484,'4'5'1916,"0"0"-43,-4-5-1677,74 9-196,-32-4-63,10 2 0,2 0-303,3-1-1166,-4-1 0,0 0 435,-21-1 1,0-1 1096,21 1 0,-6 1 0,-23-3 0,-1-1 0</inkml:trace>
  <inkml:trace contextRef="#ctx0" brushRef="#br0" timeOffset="2301">20454 4256 10944,'-3'-11'1941,"1"3"-1544,2 8 1374,0 0-1791,69 9-266,-31-7-703,18 0 1,1-2 540,-11-6 98,10-6 350,-12-10 0,-25 13 0,5-7 0</inkml:trace>
  <inkml:trace contextRef="#ctx0" brushRef="#br0" timeOffset="2951">20788 4278 8828,'12'5'4060,"-2"-1"-3992,19-3 1,5-2-64,6 0-9,1 0 0,0 0-3801,-1-5 3757,-12 0 745,20-12-879,-18 6 829,12-8-521,-22 6 0,-8 5 2,-2-1 152,-8 4 1799,0 4-2118,-2-2 327,-1 3-235,0 0-41,-1 0 78,1 0 206,0-3 306,1-2-154,0-1-3,0-4-369,1 3-76,2-2-3,1 3-67,7-3-89,3-1 153,-1 0-39,1 1-126,-6 2 73,-1-2-53,-3-3-235,-1-19 316,-3 7 70,-1-7 8,-2 17-8,0 8-126,0 3-81,0 1-45,1 2-135,-2 1 132,-1 0 149,0 1 106,-1 2 3,-1 4 114,-1 4 118,-2 3 43,-2 4 100,-10 16-171,3-7 1,0 3-66,-12 18-301,11-16 1,1-2 158,-3 6 0,1 2 33,0 0-19,4-3 0,1 2-11,-5 6-478,6-9 1,1-1 527,3-4 1,2-3-256,2-5 247,3-3 493,5 2-554,10-9-273,3 0-58,10-8-95,0-3-279,4-2-393,2-3 211,3-3 903,8-9 0,-21 10 0,3-4 0</inkml:trace>
  <inkml:trace contextRef="#ctx0" brushRef="#br0" timeOffset="3418">21590 4300 7724,'-20'-6'3153,"5"2"-2898,-44 17-45,35-5 203,-21 8 0,1 1-259,20-1-1158,-12 10 1057,22-11 269,3 0-240,3 0-38,3 1 10,3 0-7,2 14-36,5-4-16,0 6 757,4-5-820,-4-10 68,1 2 0,-1 5 0,-3-10-8,1 9-54,-3-12 54,0 0-3,0 2 11,-1-3 28,-10 7 134,-6-5 37,-6 3 190,-12 0-389,10-6 0,-8 2-101,10-4-1245,-3-1-1642,10-3 2988,2-3 0,10 0 0,4-2 0</inkml:trace>
  <inkml:trace contextRef="#ctx0" brushRef="#br0" timeOffset="3822">21412 4612 11558,'-7'-1'697,"1"-1"-507,6 2-215,0 0 61,48-4 37,-27-3-70,38-6 0,-39-4 176,5-14-61,-6-5-20,-2-2 47,-9 4 209,-6 12-122,-5 2-167,-4 3-65,-6 2 36,-24 3 468,-18 9-956,-5 7 527,26 3 1,1 3 50,-17 14 62,1 7-45,5 4-17,5 3-77,19-12 0,2 2-382,-3 14 366,4 10-27,14-17 81,21 9-87,1-13-107,20 7-97,0-19-208,-4-10 1,4-2-342,6-3 1,2-3-477,1-1 1,-1-3 340,0-2 1,-2-3-835,13-12 1722,-22 3 0,-3-1 0,-1 2 0,5-7 0</inkml:trace>
  <inkml:trace contextRef="#ctx0" brushRef="#br0" timeOffset="4102">22013 4456 10799,'0'-6'3870,"0"2"-2714,0 4-828,-87 15-331,54-4-1429,-18 0 0,3 2 1396,28 5-2158,1 10 2096,8-5 37,2 7-446,12 12 336,7-4 73,1 7-8,3-12-57,-6-11 29,-2 1 1528,-3-2-1492,-10 17 159,-3-15-7,-11 12 27,-1-20 39,-20 4-120,8-8 3311,-12 1-7968,-5-12 4657,23-16 0,-5 10 0,27-10 0</inkml:trace>
  <inkml:trace contextRef="#ctx0" brushRef="#br0" timeOffset="4301">22481 4256 12008,'10'4'1482,"-2"-1"-519,-8-3-347,-33 68-302,8-24-301,1-2 0,-7 13 1,-2 1-1,5-8-1722,1-3 1,-1-1 1288,0 0 1,-4 8 0,-1-2 0,6-8-338,3-7 1,1-4-651,-7 9 0,-1-3 924,0-11 0,3-5 1,0 2-1,-7-3 1</inkml:trace>
  <inkml:trace contextRef="#ctx0" brushRef="#br0" timeOffset="4451">21925 4768 13274,'10'11'1681,"-2"-3"-1317,-8-8-107,114-10-6093,-56 6 5598,-11 1 0,8-2 0,-6 2-297,-14 2 0,-3 1-800,2 0 1,0 0 256,-1-1 0,3 1 1015,7 0 0,4 0 1,-5 0-1,12 0 0,-7 0 1,0 0-1</inkml:trace>
  <inkml:trace contextRef="#ctx0" brushRef="#br0" timeOffset="4791">23662 4991 13061,'4'11'1152,"-1"-1"-1096,-3-10 534,0 0-410,-42 56-763,23-28 0,-1 2 691,-11 15 0,0 1-8,8-8 1,3-2 103,3 2 1,3 0-86,3 0 0,2 1-93,-1-1 1,3 0 161,3-5 0,5-2-109,19 23-79,1-15-9,17 5-518,2-27 1,3-5 56,13 2-1046,-9-7 0,0-5 645,5-12-6,-2-7-1957,-5-6 569,-7-5-888,-9 2 3162,-7-7 1,-12 19 0,-4-2 0</inkml:trace>
  <inkml:trace contextRef="#ctx0" brushRef="#br0" timeOffset="5025">23239 5303 12827,'53'5'177,"-1"1"0,4 0 1,6 1-1,-7-1-1668,-8 0 1,-1 0 1323,4 0 1,3 0 0,-4 1-146,-5 0 0,-3 0-118,-2 0 0,-1 0-702,-3 0 0,-3 0-1592,21 6 2724,-10-2 0,-23-6 0,-6-1 0</inkml:trace>
  <inkml:trace contextRef="#ctx0" brushRef="#br0" timeOffset="5422">23038 6305 14008,'-10'-10'585,"-18"-11"1,-10-9-199,8 0 1,-3-7 0,-1-2 0,2 3-1519,-3 1 0,1 2 1,0-5 1167,-3-10 1,-1-8 0,4 1 0,9 6-38,10 7 0,10-1-183,9-6 0,7-7 1,5-2-1,4 3-529,3 6 1,4 3 0,2 0 0,2-1 697,-4 2 0,1-1 0,2 0 0,0 0 0,2 3 7,9-5 0,3 2 0,0 2 0,-1 4-77,3 1 1,0 3 0,1 3 83,0 2 0,1 2 0,0 2-57,0 3 0,0 2 0,1 3 1,-2 2 0,0 3 0,4 4 65,-2 3 0,4 3 0,1 3 1,1 3 74,1 5 1,2 5 0,-1 2 0,0 0-420,0 0 1,1 0 0,-1 2 0,-2 4 364,-1 4 1,0 4 0,-3 1 0,-3 2-8,-1 4 0,-5 2 1,-1 1-145,0 3 0,-2 2 0,-2 1 141,-3 1 1,-1 1-1,-5 8 5,-8-2 0,-2 8 0,-3 4 0,-4 1 0,-7-2-27,-6-10 1,-6-1-1,-3 1 1,-2 0 0,0 0-1,2 0-51,3 1 1,1 1-1,1-1 1,-2 0 0,-3-2-1,-5-3 85,-9 6 0,-6-2 0,-4-3 0,-1-5 0,1-6 114,-5-4 1,-1-7 0,-1-3-80,-2 0 0,-2-2 0,0-2 0,0-2 1,-1-2-1,-6-1 12,0-6 1,-7-1-1,-3-1 1,1-2 0,5 0-80,7-1 0,4 0 0,0-2 0,-4 0-88,-8-1 0,-4-1 0,-2 0 0,3-2 0,6-1-15,-1-3 1,6-2 0,-3-3-1430,1-1 0,-4-2 1,1-1-1,0 0 1532,5-1 0,1-1 0,0 1 0,2 0 0,-7-2 0,3 2 0,3-1 0,2-2 0,1 0 0</inkml:trace>
  <inkml:trace contextRef="#ctx0" brushRef="#br0" timeOffset="8570">17290 7954 10981,'-2'-4'1652,"1"1"446,1 3-1838,1 18 42,2-2-72,2 19-87,2-3-115,0 7-28,2 4-23,2 1 1,2 2 15,0-8 0,0 0-469,3 8 1,2-1 407,-3-14 1,1-5-272,6 7-142,1-6-4,-4-5-1820,4-2-243,-9-11 916,1-3 1632,-9-16 0,-4 5 0,1-4 0</inkml:trace>
  <inkml:trace contextRef="#ctx0" brushRef="#br0" timeOffset="8803">17736 8043 10292,'4'6'3131,"0"-1"-2610,-4-5 89,-83 38-883,38-14 442,8-5 0,-8 4 1,-3 3-1,6-4-1177,-9 8 1,2 0 989,9-6 0,-2 1 1,3-1-32,-5 3 0,4-4-254,-12 10-304,6-5 413,6-3-988,5-4 879,-3 5 0,20-15 0,-2 3 1</inkml:trace>
  <inkml:trace contextRef="#ctx0" brushRef="#br0" timeOffset="9456">17869 8489 9404,'12'13'3444,"-3"-2"-3444,-9-11 98,0 0 65,-14 22 423,-13 17-558,9-13 0,-1 2 17,-17 21-138,2-4-5,16-21-92,-3 4-2482,6-3 2672,7-11 0,0 2 0,7-13 0</inkml:trace>
  <inkml:trace contextRef="#ctx0" brushRef="#br0" timeOffset="9753">18204 8489 10648,'2'7'1198,"-1"-2"-789,-1-5 0,0 0-488,71 12-103,-19-3-778,-4-1 0,1 0 652,4 0-355,-19-3-163,-5 0 97,-3-2 729,2-1 0,-15-1 0,3 0 0</inkml:trace>
  <inkml:trace contextRef="#ctx0" brushRef="#br0" timeOffset="10053">19362 8534 7523,'3'4'3329,"-1"0"-2413,-2-4-118,-90 57-717,61-38 0,-1 1-1495,-8 4 1,-4 3-1,5-3 1347,7-4 0,2-1-424,-7 4 1,1-1-456,-7 4 535,4-4 1,3-2-1,16-11 1,-4 2-1</inkml:trace>
  <inkml:trace contextRef="#ctx0" brushRef="#br0" timeOffset="10256">19006 8378 10533,'10'12'1851,"-3"-2"-1245,-8 24 1,-5 9-546,4 12-423,-1-3 1,1 1 104,7-11 1,2-6-1406,5 9 690,8 11 336,9-4 0,-17-29 1,8 8-1</inkml:trace>
  <inkml:trace contextRef="#ctx0" brushRef="#br0" timeOffset="10604">19295 8912 6537,'41'12'1361,"0"-1"0,8 5-1311,-10-4 1,-2 3-88,0 12-16,-14-4 53,-2 9 526,-20 0 541,-22 1-540,-4-1 40,-14-9 0,-6-3-114,-5 0-101,-7 2 0,-1 1-100,29-8 0,2-1-199,-4 0 0,4 1 171,2 14-98,23-17 204,28 14-828,12-16 0,5-3 109,-9 1 1,0 0-1263,18-2 0,-1-3-101,-1-6-466,-7-2 1546,2-6 1,-25 6 0,0-3 0</inkml:trace>
  <inkml:trace contextRef="#ctx0" brushRef="#br0" timeOffset="13521">17179 7709 12064,'-5'-2'1359,"2"0"567,3 2-1791,92 40-5851,-49-23 5672,14 7 1,2 0 132,-1-3-1508,-1 0 8,-23-8 1,0-1-760,11 5 2410,-6-2 0,-27-10 1,-2-1-1</inkml:trace>
  <inkml:trace contextRef="#ctx0" brushRef="#br0" timeOffset="13922">18828 8400 13165,'7'5'1521,"-1"-1"-1342,-6-4 87,67 1-328,-25-1-389,6 4 1,12 1-1,-5 2-1553,-2 2 0,-1 1 1276,-10-2 0,3 1 0,-5-1-752,1 3 1,-5 0 1184,6 2 0,-22-7 1,-6-1-1</inkml:trace>
  <inkml:trace contextRef="#ctx0" brushRef="#br0" timeOffset="15306">19785 8823 10236,'11'1'3831,"-2"0"-3159,-9-1 1697,0 0-2229,60 13-58,-28-6 1,2 1-83,14 3 0,3 0-63,3 2 0,-1 1-985,-7-1 1,-3 0 765,-6-3 1,-3 0-1096,26 9-110,-48-15-546,-5-1 2033,-7-3 0,-1 1 0,0-1 0</inkml:trace>
  <inkml:trace contextRef="#ctx0" brushRef="#br0" timeOffset="15941">21211 9001 8007,'9'4'3408,"-2"-2"-1641,-7-2 428,0 0-1651,-70 43-200,28-22-1611,-6 2 0,-11 6 0,6-5 1284,17-9 0,0-2 32,-23 8 0,1 0-539,0-1 529,5-1-41,22-8 1,1 0-41,-10 5-1792,-3 0 1764,22-6 8,10-4-282,3-1 134,7-3 1795,3 0-1585,4 1 1574,5 2-1443,22 11 2494,0-2-2589,20 9-36,-6-4 8,6 2-8,2 0-42,-16-6 0,0 0 9,20 7-152,-8-3 1,1 2 135,-19-7 0,-2-1 25,2 1 0,-3-1 86,8 4 53,-30-14 114,-1-1-114,-3-10 697,0-4-907,2-11-115,4-29 50,0 5 168,-3 13 1,0-3-23,2-4 0,0 0-519,-3 10 1,1 0 501,2-9 1,-1 2 30,2-9 61,-2 6-908,1-6 732,-3 16-319,1-14-1108,-5 25 457,0 0-222,-1 12 629,0 6-955,1 1 1837,1 1 1,-2 0-1,1 0 1</inkml:trace>
  <inkml:trace contextRef="#ctx0" brushRef="#br0" timeOffset="16306">21256 9603 9021,'5'4'2058,"-2"-1"-633,-3-3-405,-44 65-1017,30-42-31,-12 17 0,3-1-74,19-25-24,1 3-442,5-5-267,20-4 474,-3-5 78,17-8-307,4-15 590,-9 3 389,16-14 857,-21 5-913,-6 4 31,-10 2-176,-11 11-6,-3 1-182,-2-1-1557,-25-4 1557,-21 3 0,17 1 0,-5 5 0</inkml:trace>
  <inkml:trace contextRef="#ctx0" brushRef="#br0" timeOffset="18542">19696 7976 2872,'1'6'1193,"-1"-2"3142,0-4-3444,14 31-317,-6 0-366,7 22 820,-10-6-849,-6-2-73,-5 9-103,2-24 0,-3 5-3,-4 11 0,-4 8 0,-1 2-14,2-10 0,0 2 0,-1 0 0,0 0-120,1 0 0,0-1 0,-1 1 0,0 0 120,-2 6 0,-2 2 0,1-3 0,2-7 12,0-1 1,-1-1-23,-5 5 1,-3 5 0,-4-5-325,0-15 0,-4-5 0,1 1 169,2 2 0,0 1 0,-4-5-663,-13-3 1,-6-5 0,6-5-1507,9-5 0,0-4 2348,-23 3 0,4-4 0,19-1 0,-3-4 0</inkml:trace>
  <inkml:trace contextRef="#ctx0" brushRef="#br0" timeOffset="19156">17691 7085 11504,'-13'-7'2481,"-21"-8"1,-2 1-2183,7 7-2821,-19-6 0,-2 3 2855,6 16-211,11 0 0,-1 2 378,3 4 0,0 3-422,-5 3 1,-2 3-23,-3 3 0,-4 5-399,-2 4 1,-4 5-1,2 0 343,10-8 0,2 0 0,-4 4-8,3-1 0,-3 3 1,-1 2-1,-1 1 0,3 1-322,2 1 0,0 1 1,1 1-1,1 0 1,1-2 257,-4 3 1,1-2-1,2 0 1,-1 6-99,8-5 0,-2 4 0,1 3 0,2-1 1,3-3-1,5-6-187,-5 16 0,9 1-733,6-2 0,1 9 0,6 0 0,8-6 1090,16-3 0,9-5 0,-3-2 0,-11-2 0,-3-2 0,4-3 0,20 3 0,0-1 0</inkml:trace>
  <inkml:trace contextRef="#ctx0" brushRef="#br0" timeOffset="21076">21323 9046 8833,'-12'-6'-574,"3"1"65,9 5-533,0 0 773,-72 8 0,54-6 1,-18 3-1,-1-1 0</inkml:trace>
  <inkml:trace contextRef="#ctx0" brushRef="#br0" timeOffset="25809">21301 8979 5835,'3'4'767,"1"-2"-126,-4-2-459,9 1 1761,-7-1-1851,7 0 62,-9 0 359,0 0-572,-8 0-350,-8 0 409,-37 0 0,29 0 0,-18 0 0</inkml:trace>
  <inkml:trace contextRef="#ctx0" brushRef="#br0" timeOffset="27159">15641 9068 11594,'7'11'1467,"-2"-2"-1268,-5-9 2254,0 0-3986,59 22 1799,-21-9-64,-1 0 1,10 4 0,-4-3-115,-3 0 0,1 0-31,-2-1 0,3 1 0,0-1-523,16 6 0,0-1 538,-16-5 1,1 0 0,8 2-22,-3-1 1,7 2 0,5 1 0,3 1 0,1 1 0,1-1-323,-12-2 1,1 0 0,3 1 0,0 0 0,1 1 0,0 0 0,1-1 0,-1 1 0,-1-1 269,0 0 0,-2 0 1,1-1-1,-1 0 1,1 1-1,0 0 1,2 0-1,1 1 1,1 1-137,-4-1 1,2 0 0,2 2 0,2-1-1,1 2 1,-1-1 0,0 1 0,0-1 0,-3 0-1,-1-1 1,-3-1 0,-4-1 130,8 4 1,-6-3 0,-2 0 0,-2-1 0,1 1 0,3 1 0,4 2-80,-5-2 0,2 1 1,2 0-1,2 1 1,1 1-1,1 1 1,1-1-1,0 1 1,0 0-1,-1 0 1,0 0 16,-3-1 0,1 1 0,0 0 0,1 1 0,0 0 0,-1-1 0,1 1 0,-1-1 1,-1 1-1,-1-2 0,-2 0 0,-1 0-16,5 1 1,-2-1 0,-2 0 0,-1-1 0,0 0 0,-1 0 0,1 1 0,0-1 0,1 1 64,0 0 0,2 1 0,2 1 1,1 1-1,-1-1 0,-2-1 1,-2 0-1,-5-2 0,-4-3 1,-8-2 64,11 5 0,-9-4 1,-3-1-63,10 5 1,-2-1 642,-2-1 0,-5-2-414,2 1-292,-5-3 1496,-33-14-1966,-7-4 2078,-5-5-3230,-11-5 1544,-5-4 0,-2 1 0,5 2 1,-20-10-1</inkml:trace>
  <inkml:trace contextRef="#ctx0" brushRef="#br0" timeOffset="28459">17580 10472 11569,'12'-2'1134,"-3"0"163,-9 2-398,0 0-250,-89-26-178,45 19-751,-14-8 1,-4 3 469,21 12 1,1 3 64,-14 5 0,-2 2-223,-5 3 0,3 1-1116,9 0 0,4 0 956,13-1 1,7 2-509,12 7 205,11 7 128,25 9 1,7 2 143,5 11-125,2-11 0,2-1 114,-13-12 1,-1-2 577,16 23-34,-23-19 0,-4-1-19,-7 2 2237,-22-9-2063,-34-19-301,17-2 0,-5-4-459,-14-6 1,-6-4 0,5 1-481,5 3 0,2-2-281,-3-3 1,-3-4 0,13-1 344,9-18 1,5 16 0,17-4 0</inkml:trace>
  <inkml:trace contextRef="#ctx0" brushRef="#br0" timeOffset="28959">17713 10717 4522,'7'9'271,"27"5"1,9-1 1330,4 0-1644,7 1 0,3 2-175,-22-6 0,-2-1 707,2 1 0,2 1-948,18 6 0,0 2-795,-19-6 0,-1 0 1709,6 1 1,-7-1-457,-16-2 3210,-29-11-3045,-10-3 300,-15-6 0,-6-2-79,-9-4 0,-2 0-53,1-1 1,0 1-7,-10 0 1,6 2-3067,7 5 3015,12 5 0,1 1-1720,-4 3 1699,-9 5-672,13 3 706,-2 6 188,-3 1-135,-4 3 24,-2 2-18,-1 1 939,8-2 1,-1 1-1220,9-2 1,2 1-87,-4-1 0,3 0 2097,1 7-2186,26-16 1516,2-1-1462,4 0 50,27 9 1,10 0 38,4 0-475,6 2 0,3-1 441,-20-11 1,-2-2 49,2 1 0,3 0-136,25 4 0,2 1-452,-12-3 0,-1 0-17,5 0 1,-5 0 44,6 0-214,-44-7-429,-5-2 1151,-15-10 0,7 8 0,-10-8 0</inkml:trace>
  <inkml:trace contextRef="#ctx0" brushRef="#br0" timeOffset="29126">17335 10984 5578,'-6'-8'2115,"1"2"572,5 6-2573,61 7-297,-5 1 0,6 1-25,-2-1 0,4 0-306,-5 1 1,4 1 0,-9-1-304,-12-3 1,-3 0-283,8 2 0,0 0 1152,15 2 0,-31-5 0,-2-1 1</inkml:trace>
  <inkml:trace contextRef="#ctx0" brushRef="#br0" timeOffset="31211">18738 11408 10620,'5'8'3299,"-1"-2"-2611,-4-6 1046,0 0-1611,-65 11-295,28-3 480,-8 1 0,-13 2 0,7-2-947,13-1 0,0-1 665,-3 1 0,-3 0 0,0-1 65,-16 2 0,3-2-35,14-1 0,-2 0-7,0 0 1,-4 0 0,1 0-49,-9 1 1,4-1-5,9-1 0,2 0-24,2 0 1,8-1-139,17-3-96,6 1-44,7-1-364,5 2 557,5 0 120,22 12-2,1-1-125,22 9 88,-14-5 1,1 0 308,-7-4 0,2 1-290,6 3 0,3 3 0,2 0-129,1 3 0,0 0 0,-1 0-432,-8-4 1,0 0 0,-1 0 521,4 2 1,0 2 0,-5-3-79,-6-1 0,-5-1 121,9 6-409,1 4 576,-25-20 560,-2-2-498,-6-7 664,-2-3-753,1-13 1605,-1-3-1737,0-15-56,0-2 681,0-9-761,3 7 1,1-1-25,4-24-133,-2 21 0,2 0 276,1 3 1,1 2-29,4-15-274,-4 15 0,1 1-1869,6-12 640,-4 10-1289,-1 6 2837,-7 23 0,-3 4 0,-1 3 0</inkml:trace>
  <inkml:trace contextRef="#ctx0" brushRef="#br0" timeOffset="35946">17670 9135 0,'48'15'264,"1"-1"0,-1 1 0,0-1 1,8 3-1,-1 1 0,1-1-254,-7-3 1,1 0-1,0 0 1,-1 0-11,6 3 0,-2 0 0,3 1 213,0 1 1,4 1 0,1 1 0,0 2-214,-6 0 0,0 1 0,1 2 0,-2-2 0,-2-1 0,-4-4 0,-3-1 0,-1-1 0,-1 1 0,10 9 0,0 0 0,0 0 0</inkml:trace>
  <inkml:trace contextRef="#ctx0" brushRef="#br0" timeOffset="36162">16867 9246 8581,'-12'-1'1151,"3"-1"-933,70 15-2123,-5 0 2024,3-1 0,5 2-849,-7-2 0,2 1 854,-14-4 0,1 1 0,1 0-49,4 1 1,0 0 0,8 2-282,-13-2 1,5 0 0,4 2 0,3 0 0,-1 0 0,-2-1 0,-5 0 81,3 0 1,-3-1 0,-2 1 0,1-1 0,5 2-252,0 0 0,4 0 0,3 1 0,0 0 0,1 1 0,-3-1 0,-2 0 375,-2 0 0,0 1 0,-1-1 0,-2 0 0,-4-1 0,-3-1 0,8 1 0,-5 0 0,1-1 0,11 5 0,-1 0 0,1-1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05:44:21.07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14260 3855 10793,'5'-9'2111,"-1"2"-1296,-4 7-319,0 0-319,-7-7 529,12 41-544,-7-4-145,7 24 0,1 7-1336,-3-18 0,0 0 1302,-1 16 1,0 4-77,-1-9 1,-1 2 0,1-5 38,-1-1 1,0-1 14,0-1 0,1 3 0,-1-6-31,0 12-1028,1-1 1107,-1-23 117,0-4 168,0-22-706,-5-20 233,0-2 28,-4-38 44,5 13 740,4-19-686,9 14 330,3 12 0,4 0-340,4 2 0,2 1 32,0 0 0,1 2-78,21-11 20,-15 22-57,-4 8 48,-2 4 370,7 30 86,-16 17-187,0 12-322,-21-13 0,-7-1 310,-9 9-159,4-17 0,-1-2 1515,-12 7-1756,9-14 0,-2-1-1364,-19 16 269,2-3-1777,7-7 1377,21-18 1887,1 0 1,10-8-1,2-2 1</inkml:trace>
  <inkml:trace contextRef="#ctx0" brushRef="#br0" timeOffset="567">14483 4568 6647,'32'-10'3768,"-6"2"-3132,-26 8-199,0 0-29,61 51-1707,-41-22 1449,15 6 0,-3 3 79,-23 17-136,-4 3-88,-2 0-5,-3-10-5,-5-13 5,2-13 425,-2-1-246,3-15-5,2-12-289,2-6 14,4-13 101,5-9 126,5-8-2527,5-8 2435,5-3-152,4 1 0,2-1-127,-11 20 1,0 1 126,11-17 1,3 1-805,-3 11 1,0 5 238,8-6 319,-11 10 0,1 4-1005,5 5 53,7 4 1232,-8 5 129,9 4 92,-23 5 356,4 1 1486,-6 0-1066,-10 0 3108,1 0-3150,-9 0 903,-1 1-1107,-4 1-351,-5 3-11,-7 4-90,-8 8 1,-1 5-154,-7 7-386,4-3 0,2 1 226,5 6-192,5 10 184,9-13 41,3 5-220,13-7 195,-2-13 17,7 3 1,-5-16 21,9-7-58,0-5 631,10-10-689,-1-3 1,1-2-25,15-8 196,-15 11 0,-1 3 87,7 6 132,-18 16-6,1 4 72,4 25-282,-7-9-8,8 18-98,-8-17-555,10 8-33,-4-10-487,9 4 1173,24-23 0,-32 2 0,22-11 0</inkml:trace>
  <inkml:trace contextRef="#ctx0" brushRef="#br0" timeOffset="707">15953 4434 10765,'6'12'1644,"-2"-2"-1308,-4-10-238,-14 82-4979,9-46 4573,-2 14 0,0-1-582,7-21-625,3 2-311,0-14 1826,3-2 0,-4-12 0,0-2 0</inkml:trace>
  <inkml:trace contextRef="#ctx0" brushRef="#br0" timeOffset="850">15820 3944 11210,'3'0'-982,"-1"0"-76,-2 0 1,0 0-1</inkml:trace>
  <inkml:trace contextRef="#ctx0" brushRef="#br0" timeOffset="1123">16154 4545 6683,'10'1'2024,"-5"32"1,-5 9-1415,-1-13-410,0 14 0,0-2 16,0-22-216,1-10-45,0-2-42,13-20-30,0-2-29,15-16 126,-7 5 1,2-3 108,12-11 1,1 0-238,-7 7 0,1 1 243,10-5 0,-2 7-39,-7 16 151,6 5 309,-5 30-109,-15 9 1,-2 6-355,-1-7 1,-2 3-595,-1 26 1,-4 0 470,-5 2 25,-2-23 0,0 2-937,1-2 1,3 0 981,10 21 0,-5-4 0,4-28 0</inkml:trace>
  <inkml:trace contextRef="#ctx0" brushRef="#br0" timeOffset="1618">13970 8868 4543,'9'1'2333,"15"21"0,0 9-1827,-6 9-281,8 3 1,-1 7 8,-11 8 0,-5 5-234,-2-13 0,0 2 0,-1 0-15,1 0 0,0 1 0,-1 2-113,-2-4 1,0 3 0,0-1-1,-1-6-41,0 12 0,1-4 867,-2-9 1,0 2 0,0-3-1060,0 5 0,-1-4 166,0-9 0,-1-4 1057,1 21-1338,-2-34 5,-3-31-935,-4-9 1968,-3-15-2277,-3-22 1,2-5 1714,4 24 0,1 1 0,-3-18 0,2 5 0,4 21 0</inkml:trace>
  <inkml:trace contextRef="#ctx0" brushRef="#br0" timeOffset="1785">14082 9269 8472,'9'-26'4248,"-1"6"-4220,-8 20-93,0 0 65,61-31 71,-31 44 1,2 6 198,16-12 0,-2 5-558,-14 19 1,-8 7 457,-10-6 1,-7-1 325,-10 11-96,-14-3 27,-13-2-588,-14-9 0,-6-2-720,9-9 0,0-3-825,-10 7 1,2-5-1350,-6-11 3055,36-24 0,10 11 0,7-10 0</inkml:trace>
  <inkml:trace contextRef="#ctx0" brushRef="#br0" timeOffset="2136">14683 8623 9410,'8'11'3108,"-2"-2"-2864,-6-9 1153,0 0-940,10 50-327,-6-17 0,-1 4-112,3 3 1,0 5 0,-1-2-654,0 9 1,-2-2 648,2 0 0,-1-2 1,-1-5 0,0-4-9,0 15-242,1 7 518,-3-30-282,1-16-64,0-7-202,3-18 6,2-10 206,4-12 1290,6-8-1183,4-2 0,2-2 108,-6 14 0,0 1 12,4-9 0,0 4-173,-3 11-28,-12 19 28,-2 7 658,5 16-453,4 21-205,3 5-3,1 10-33,-5-14-54,1-1-299,-2-4-40,0-5-2206,4 10 882,-5-21-263,2 4-859,-8-21 2875,0-7 0,-2 3 0,0-3 0</inkml:trace>
  <inkml:trace contextRef="#ctx0" brushRef="#br0" timeOffset="2518">15352 9113 8965,'12'2'2887,"-3"1"-2372,-9-3 8,0 0-114,6 57-265,25-3-385,-20-16 0,3-1-71,14-7 0,3-9-186,2-11-105,12-2-1010,-15-19 0,-1-6-47,15-16 1335,-17 10 0,-3-2 289,1-29 293,-18 22-94,-1-8 923,-9-7 29,0 17-413,-2-5 446,0 24-469,3 10-68,-2 5 1136,-7 38-893,-2 16-1033,5-21 1,0 2 317,-1 11 0,1-1-2117,-1 13 1982,5-22 1,-1 1-241,-1 9 1,0-1 235,0-12 0,0-1-19,-1 9 1,0-2-276,-7 2-145,3-24-245,0-6-358,-1-6 548,-4-19 1,8 7 0,-3-12 0</inkml:trace>
  <inkml:trace contextRef="#ctx0" brushRef="#br0" timeOffset="2819">16198 9024 14675,'-22'46'420,"-1"1"1,5-10 0,1-2-625,-3 14 36,13-25-8,1 12-253,12-10 144,7 1 167,2-1 65,5-4 53,-6-9-3,-2-1 3,-1 0 6,-4-2 610,-2 6-269,-8-5-143,-5 5-204,-9-3-159,-17 4-331,7-4-261,-10 3-2105,10-9 2856,8-11 0,5 4 0,8-7 0</inkml:trace>
  <inkml:trace contextRef="#ctx0" brushRef="#br0" timeOffset="3003">16533 9135 818,'2'7'3432,"0"-1"-333,-8 51-3099,0-23-20,1 6 0,-1 3-175,2-10 1,0-2-769,-2 27 465,3-3-177,2-19-48,1-23-246,0-6 1169,0-12 1,0 3 0,0-6 0</inkml:trace>
  <inkml:trace contextRef="#ctx0" brushRef="#br0" timeOffset="3368">16443 8868 12473,'11'0'1885,"-2"0"-1885,-9 0-1958,0 0 1205,53 19-92,-22-8 440,5 1 0,4 3-672,-4 1 1,-2 1 875,12 16 500,-17-14 1,-4 2 1343,-8 27-887,-18-16-56,-6 13-143,-3-10 1,-2 1-348,-2 10-161,5-9 0,1-1-44,4 0 1,11 8-9,4-12-50,9 3 5,35-15 166,-5-19 36,12-6 477,-14-36-857,-28 8 442,-2-16 251,-13 14-100,-12-12-199,-4 14-168,-9-7-120,-3 18-785,-24-2-123,6 10-828,-21 0 1856,22 12 0,1 2 0,2 0 0,-15 1 0</inkml:trace>
  <inkml:trace contextRef="#ctx0" brushRef="#br0" timeOffset="3936">14460 5548 5035,'-22'-14'2126,"5"3"173,17 11-2140,0 0-111,101-30 281,-45 21 1,5 0 0,4 0-283,-7-2 1,2-2-1,2 0 1,2 2-136,-6 2 0,2 2 0,1 0 0,0 0 1,-2 0 87,-5 1 0,-2 0 0,0 0 0,0 1 0,1-1-11,4 0 0,0 0 1,1 1-1,0-1 0,1 1-3,1-1 0,2 1 0,-1-1 0,1 1 0,-1 0-224,1 0 1,-3 0-1,2 1 1,3-1-1,4 0-69,-14 2 0,4-1 0,3 1 1,2-1-1,1 1 0,0 0 1,-1 0-1,-2 0 0,-3 0-279,3 0 0,-1 1 0,-2-1 0,-1 1 0,0 0 0,1 0 0,2-1 307,-2 1 0,3 0 0,1-1 0,-1 1 0,0-1 0,-2 1 0,-3 0 0,-4 1 279,20-1 0,-3 1 0,-8 1 0,-11-1 0,-12 1 0,-5 0 0,24 0 0</inkml:trace>
  <inkml:trace contextRef="#ctx0" brushRef="#br0" timeOffset="4385">13547 10249 13619,'9'1'523,"31"-4"1,23-5 0,-4 1-117,-7-1 1,4-1-1440,-12 3 1,8-2 0,3 1 0,-1-1-1,-3 0 1087,-3 1 0,-1 0 1,-1-1-1,1 1-31,7-1 0,1 0 0,0-1 0,2 1-90,-9 2 0,-2-1 0,2 1 0,4-1 0,5 1 1,-5 0 1,5 1 0,4-1-1,2 0 1,2 0 0,1 1-1,0 0 1,-2 0 0,-3 0-268,2 0 1,-1 1-1,-1 1 1,0-1-1,0 1 1,0-1-1,2 1 1,1-1 107,-6 1 0,2-1 0,2 1 0,0-1 1,1 0-1,-1 1 0,-1-1 0,-1 1 1,-3 1-1,-2-1-519,5 1 0,-1 1 0,-2-1 1,-2 2-1,-1-1 0,-3 0 0,-1 1 743,16-1 0,-2 1 0,-5 0 0,-7 0 0,7 0 0,-6 0 0,-4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05:38:25.4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10850 5678 24575,'-58'-10'0,"0"-6"0,2-3 0,-1-3-1393,15 4 1,1-2 1392,-1-1 0,-4-1 0,3-1 0,-3-4 0,0-3 0,3 1 0,-2-4 0,1 2 0,10 6 0,1 0 0,0-4 0,2-6 0,1-6 0,1-1 0,4 2 0,-4-13 0,6-3-359,9 7 0,0-5 0,3-1 0,4 8 359,6-3 0,6 2 0,1-4 0,2-3 0,6 6-74,9 8 1,7 3 73,-5 4 0,3-1 0,4 3 0,3 3 0,3 3 0,4 1-499,2 1 0,4 1 0,1 1 1,-3 3 498,-1 4 0,-2 3 0,4 0 0,2 0 0,4 0 0,2 1 0,-2 3-128,-3 5 1,1 3-1,-2 1 1,-3 1 127,1 0 0,-2 0 0,2 2 0,7 2 0,6 1 0,-2 2 0,-12 1 0,-12 2 0,-1 2 181,15 7 0,8 3 0,-9-1-181,-15-3 0,-3 0 335,13 6 1,-1 2-336,-9 4 0,-6 1 0,0 14 0,-7-7 0,-1 2 0,-8-11 0,-3 0 0,-3 8 0,-2 1 0,0-2 0,0-2 2095,-2 27-2095,-5-28 0,-3 0 0,-2 0 0,-2-1 0,-16 21 0,3-12 0,-2 0 0,6-14 0,1-2 0,-8 10 0,-1 0 0,-2-3 0,1-2 0,3-5 0,-1-1 393,-13 10 0,2-2 0,4-4 0,-5 5 0</inkml:trace>
  <inkml:trace contextRef="#ctx0" brushRef="#br0" timeOffset="5148">13520 5388 24575,'-17'0'0,"-20"0"0,-5 0 0,-5 0 0,0 0 0,-4 0-941,6 1 0,-6-1 1,0 0-1,6-1 941,-9-1 0,1-4 0,-2-2 0,-4-3 0,6-4 0,1-10 0,5-6 0,12 6 0,1-2 0,1-3 0,-1-2 0,1-3 0,3 0 569,-7-12 1,6-5-570,12-2 0,6-7 0,1 3 0,2 14 0,0 1 0,3-1-99,4-14 0,1-4 0,2 8 99,-1 10 0,2 3 0,3-4 0,6 1-130,8 8 1,4 2 129,0-2 0,4 3 0,22-7 0,6 5 87,-7 14 1,4 5-88,-4 6 0,3 2 0,2 2 0,6 1 0,2 2 0,7 1 0,-14 1 0,6 2 0,3 0 0,1 0 0,-3 2 0,-5-1-807,3 1 0,-6 1 0,1 0 0,4 2 807,0-1 0,5 1 0,3 0 0,-2 1 0,-3 2 0,-9 1 0,4 5 0,-8 3 0,2 1 0,-3 0 0,1 1 0,1 1 0,-4 0-96,5 1 0,-3 1 0,-1 2 96,-5 1 0,-1 1 0,-3 1 0,5 10 0,-5 1 104,-7-2 1,-5 5-105,-11-3 0,-3 5 0,-1-2 0,0 11 0,-4 0 94,-5-9 0,-3 2 1,-3-2-95,-8 14 0,-8-1 0,-4-9 0,-5 1 0,-1-3 0,-6 3 0,-4-1 517,1-3 0,-4 1 0,0-5-517,9-14 0,0-4 0,-2 0 0,-5 3 0,-2 0 0,0-1 0,0-1 0,0 0 0,-4-2 131,1-5 1,-4-1 0,2-2-1,5 0 1,0 1 0,2-2 0,-16 1-1,0 0 1</inkml:trace>
  <inkml:trace contextRef="#ctx0" brushRef="#br0" timeOffset="10248">11172 9020 24575,'-57'0'0,"-2"0"0,9 0 0,-8 0 0,10 1 0,-7-1 0,1 0 0,5-1-3151,-8-2 0,-3-3 3151,5 2 0,-10-1 0,-3-1 0,4-2 0,11-1 0,0-9 0,3-3-159,0 6 0,-7-1 0,0-2 1,9-2 158,11-5 0,7-3 0,0-1 0,-9-2 0,1-2 0,1-5 0,1-8 0,2-5 0,6-6 0,10 3 0,4-4 0,4-3 0,3 3 0,2 8 0,4 0 0,1 1 0,3 0 0,0-3 0,2 0 0,4 1 0,5 4 0,12-3 0,7 5 0,1 3 167,8-5 0,2 4-167,-6 8 0,2 0 0,1 3 0,-4 6 0,0 3 0,2 4 0,0 4 0,1 4 0,6 1 0,10 3 0,9 1 0,1 4 0,-5 2 0,0 5 0,-4 4 0,5 1-521,-8-3 1,4 1 0,2 1 0,-2 2 0,-5 3 520,-4 4 0,-3 2 0,-3 3 0,-2 1 0,5 6 0,-4 2 0,1 2 276,7 4 1,0 2-1,-6 2-276,-13-2 0,-4 2 0,-1 1 0,6 5 0,0 1 0,-3 1 0,-6 1 0,-4 1 0,-2 0 0,-2-3 0,-2-1 0,-3 1 0,-3-2 0,-3 0 0,-3-1 815,-3 12 0,-10-1-815,-7-7 0,-8 0 0,-2-5 0,-9 1 0,-6-5 0,1-3 0,-5 0 0,2-7 0,-3-8 0,3-5 0,12-3 0,4-2 0,-6-4 0</inkml:trace>
  <inkml:trace contextRef="#ctx0" brushRef="#br0" timeOffset="11286">13346 9000 24575,'-6'3'0,"-13"0"0,-31-8 0,-11-6 0,8 0 0,-5-4-1209,8 2 1,-9-4 0,-3-1 0,2 0-1,7 2 1209,3-1 0,5 1 0,-4-3 0,1 1 0,-6-3 0,-2-1 0,4 1 0,7 1 308,-13-8 0,7 1-308,-3 1 0,0-7 0,5-6 0,0-6 0,11 1 0,16 5 0,4-3 0,-10-9 0,-5-6 0,14 3 0,20-1 0,13 2 0,2 12 0,5-1 0,6 1-589,11-5 0,7 1 0,4 3 589,-4 9 0,2 1 0,4 1 0,1 1-673,-3 1 0,2 1 0,2 0 0,1 1 0,0 2 673,1 3 0,0 1 0,1 2 0,0 0 0,-2 2 0,6-2 0,-2 2 0,0 1 0,1 3-52,-8 3 1,1 1 0,0 2-1,-1 0 1,-2 2 51,0 2 0,-2 1 0,-1 1 0,2 0-208,6-1 0,1-1 1,0 1-1,-2 2 208,8 5 0,-2 2 0,-3 3 617,-4-1 0,-2 3 0,-3 9-617,-1 17 0,-4 11 0,-6 1 0,-10-8 0,-4 1 0,-3 3 407,-2-4 1,-1 4-1,-2 0 1,-5 1-408,-5 16 0,-7 1 0,-6-2 0,-7-7 0,-5-2 0,-3 1 0,4-6 0,0 2 0,-3-1 0,-4-2 0,-7-2 0,-5-2 0,-2-2 0,2-3 0,-2 3 0,2-4 0,-3 2 0,5-5 0,-2 1 0,-1-1 0,-2-1 0,-3-1 0,-2-2 0,0-1 0,2 0 0,-5 3 0,1 0 0,-2-2 323,4-4 0,-2 1 1,0-3-1,4-5-323,-11-2 0,7-6 0,16-1 0,4-3 0,-13-2 0</inkml:trace>
  <inkml:trace contextRef="#ctx0" brushRef="#br1" timeOffset="98058">18627 6684 11286,'-2'-8'1442,"1"2"-871,1 6 1605,0 0-2246,-9-21 336,11 15 266,5-17-478,13 21-54,12-1-35,3 3 0,1 0-55,9 0 51,-8 2 0,-1 1-104,-5 7-87,5 17 225,-15 1-1,1 16-35,-21-1 1,-8 4 21,-7-5 1,-4 1-538,1 9 1,-4 0 618,-14-2 0,-3-7-10,16-18 0,0-3-22,-6 6 0,1-1 128,-11 11-478,19-17 213,1 2 53,21-17 53,7-2 39,8-1 31,10 1-115,14-3 0,6-2-504,0-4 1,1-2 32,10 1 0,1-2-747,-17-3 0,0-2 1,-4 0-1777,-7 1 1,-1 0 3038,11-9 0,-4 1 0,-14 7 0,-4-3 0</inkml:trace>
  <inkml:trace contextRef="#ctx0" brushRef="#br1" timeOffset="98257">19719 6729 13103,'13'12'-154,"-2"-3"532,-11-9-254,0 0-185,70 51-663,-16-22-235,-7 3 0,1-3 71,6-7-733,-23-13 1621,1-3 0,-17-4 0,0-1 0</inkml:trace>
  <inkml:trace contextRef="#ctx0" brushRef="#br1" timeOffset="98486">20253 6617 12249,'3'5'3271,"-2"-1"-2915,-1-4-356,-19 65-4036,6-20 4037,-2 4 0,0 7-18,3-12 0,1 3 1,0-1-211,-2 14 0,0 1 78,2-12 1,1 0 0,0-2-71,1 5 1,1-6-322,-2 12-46,0-9-153,3-9-1880,0 0 2619,4-29 0,1 6 0,2-24 0</inkml:trace>
  <inkml:trace contextRef="#ctx0" brushRef="#br1" timeOffset="98808">19563 6283 11910,'4'9'2221,"-1"-3"-1591,-3-6 339,0 0-801,-5 88-151,3-47 0,0 1-1206,-1 1 1,1 4 0,0-2 1183,-1 6 1,1-3-115,1 2 0,0-3 13,1-11 0,0 0-47,0 7 0,2 1-597,4-1 1,0-5 54,4 7-283,6 12-329,-7-43-387,-2-5 5,-2-5-29,-2-2 1718,-2-6 0,0 3 0,-1-3 0</inkml:trace>
  <inkml:trace contextRef="#ctx0" brushRef="#br1" timeOffset="98989">19362 6885 7485,'-11'-12'2336,"2"2"-223,9 10-593,0 0-1388,56-1-82,-18-2-58,6 1 1,1-1-54,15-4 120,-29 2 0,2 0-933,10-4 1,5-2 873,-8-2 0,2-2 0,-3 2 0,0 2 0,-3 0 0,4-5 0,-1 0 0</inkml:trace>
  <inkml:trace contextRef="#ctx0" brushRef="#br1" timeOffset="99285">20454 6840 6364,'0'0'0</inkml:trace>
  <inkml:trace contextRef="#ctx0" brushRef="#br1" timeOffset="100020">20456 6841 9977,'45'-7'-82,"1"1"1,-1-1 0,12-2 0,-8 0 78,-3-9 667,-12-7-753,-7-9 610,-6-1-521,-10-4-75,-13-3 30,-4 12 39,-5-7 429,-16 13-565,-24 9 175,8 4 93,5 15 1,1 5 584,-1 7-568,-13 13 641,8 7-821,6 10 1,7-8 394,11 5-364,17-27-53,1 2 93,4-6 574,-1-6-554,1 1-43,-1-6 3,-1-1-28,1 0 47,0 0 32,0 0-5873,0 0 3963,-2-3 1845,-1 0 0,0-1 0,1 1 0</inkml:trace>
  <inkml:trace contextRef="#ctx0" brushRef="#br1" timeOffset="100604">20454 6573 7915,'2'-2'4841,"0"0"-3256,-2 2-1072,8 74-5183,-6-32 4701,2 10 0,-1 3 50,-4 5-826,-1-27 0,1 0 745,-1 2 0,0 1 4,0 0 1,0 2-198,1 16 1,0 2 192,3 1 0,0 0-362,1-1 1,-1-1 338,3-7 1,0-2 389,1-12 1,0-2-432,2 11-115,1 1 1734,-4-26-1860,-2-10 2342,0-5-2477,-2-10 1696,-1-6-1791,0-11 57,0-10 707,0-9-555,0 4 0,1-5 160,-1 0 0,0-4 0,0 2-368,1-11 0,-1-2 704,-2 1 0,-1-3 0,0 6-737,-1 14 0,0 3 712,-3-12 1,-2 1 176,0 6 0,1 2-345,1 2 0,1 1 116,1 1 1,0 1 7,1-20-95,8 24 66,5 3-27,7 4 949,5 2-927,19-1 6,-10 15 0,1 1 8,21-5 356,5 14-401,-30 10 725,-4 9-691,-3 6 291,-3 25-66,-14-15 1,-2 1-13,-4 25-96,-8-22 1,-4-4-1191,-9-7 1082,-12 4 485,9-18 0,-3-2-1705,-1-3 0,-1-1 322,0 2 0,1-4 720,-26-9 1,42 0 0,0-7 0</inkml:trace>
  <inkml:trace contextRef="#ctx0" brushRef="#br1" timeOffset="101036">20900 6729 10802,'3'9'1352,"0"-2"-716,-3-7-365,0 0-181,59 5-26,-26-4-310,7 0 0,2-3 271,-3-6-25,-2-7-288,-5-2 142,-3-13 255,-13-5-106,-4 1 95,-17 3-93,-6 13-5,-9 4-89,-5 4 343,-35 9 324,4 19-922,22-8 1,1 2 620,-15 24 98,11 8 25,13-10-353,10-5 1,5 2-76,18 28-34,5-11 58,10-17 0,5-4-3178,14-7 2962,-12-9 1,1-2-521,21-4-845,-13-8 1,2-6 1584,8-15 0,-2-1 0,-13 13 0,-3-1 0,-2-10 0,0 0 0</inkml:trace>
  <inkml:trace contextRef="#ctx0" brushRef="#br1" timeOffset="101302">21635 6417 15386,'-45'25'177,"0"-1"0,4-1 1,7 0-178,11 3-62,1 13-321,17 11 377,7-8-53,18 3 59,5-21 3,4-1 3,2-2-36,-3-1 1,1-1-10,4 6 39,14 12 64,-33-18 59,-8 7-61,-8-6-62,-7 6-658,-23 3-2287,1-8 1,-3-1 2096,-18 13 0,-2-3 0,41-24 0</inkml:trace>
  <inkml:trace contextRef="#ctx0" brushRef="#br1" timeOffset="101586">18538 7932 14641,'-2'-12'-17,"1"2"127,34 8 1,21 5-1888,-12-5 1,3 0 0,3 0 1962,-4 1 1,1-1 0,4 1 0,6-2 40,-8 0 1,5-1-1,4 0 1,2 0-1,2-1 1,-1 0 0,0 0-1,-3 1-386,5-1 0,-1 0 1,-1 1-1,0-1 0,1 0 1,1 0-1,2 0 153,-7 1 0,1-1 0,2 0 0,0 1 0,1-1 0,-1 0 1,0 1-1,-1-1 0,-1 1-70,0 0 0,0 0 1,-1 0-1,-1 0 1,0 0-1,0 0 1,1 1-1,-1-1-133,2 1 1,1 0 0,0-1 0,0 1 0,-1 0 0,0 0-1,-2 0 1,-2 1-225,5-2 0,-4 2 0,-2-1 0,1 0 0,3 0 0,3 0 433,-2-1 0,4 1 0,4-1 0,2 0 0,-1 0 0,-1 0 0,-4 0 0,-6 0 0,-6 1 0,17-1 0,-11 1 0,3-1 0,2 0 0,1-1 0,0 1 0,0-1 0</inkml:trace>
  <inkml:trace contextRef="#ctx0" brushRef="#br1" timeOffset="101953">22571 6706 11997,'1'3'1664,"0"-1"-1140,-1-2 1125,-115 3-6999,67 6 5350,5-6 0,-8 0 0,10 6 240,1 23-363,17-4 814,13 34-812,30-37 1,7-1 103,-6 1 0,3-2-671,14-5 1,3-7 578,15-7-51,2-11 878,-11-10 0,-2-6-557,-14 2 0,-2-3 262,7-11 0,-6-2-423,-14-10-73,-23 6-156,-10 17-409,-11 7 1,-6 3-2194,-4 5 0,0 3 1758,1-4 1,0 2 1437,2 7 1,6 2 0,16 0 0,4 1 0</inkml:trace>
  <inkml:trace contextRef="#ctx0" brushRef="#br1" timeOffset="102204">23351 6439 13591,'4'10'1642,"16"-31"0,0-12-877,-10 6-522,10-10 1,-8-1-93,-32 11-557,-39 9 361,6 7-634,5 19 0,0 8 531,-4 17 121,19-7 1,1 8-24,9 4 1,3 8-1,2-3 47,1 0 1,2 1-966,1 2 1,1 5 0,3-4 942,6-5 0,4-3-3,1 1 0,1 0-725,1-2 1,1 0 612,1-1 0,2-1-28,0-3 0,0-1-258,2 6 1,-1 0-2242,3 22 1895,-4-13-995,-13-21 1767,-22-34 0,15 5 0,-10-7 0</inkml:trace>
  <inkml:trace contextRef="#ctx0" brushRef="#br1" timeOffset="102387">22727 6885 6971,'6'8'3184,"-2"-2"-422,-4-6-2384,0 0-219,79-9 493,-25 3-663,-6 1 0,10-1 0,0 0-771,-2 1 1,-1-1-1,-1 0 458,-8 2 0,-2-1 1,1 0-593,12-2 0,2 0 0,-10 0-682,7-5-398,2-4 1481,-37-3 1,-11 11-1,-5-4 1</inkml:trace>
  <inkml:trace contextRef="#ctx0" brushRef="#br1" timeOffset="103637">24219 6239 7013,'5'2'3657,"-2"0"-3209,-3-2-540,-4-1 92,2 0 128,-2 0-10,3-1 100,1 1 653,0 0-546,1-1-207,0 1 173,2 0-112,-2 0 21,0 0 312,0 0 107,0 1-423,1 0-180,-1 0 360,0 0-528,1 0 306,0 0 112,0 0 90,-2 10 571,1 19-726,-1 9 4,0 23-911,-1-11 1,1 1 705,-1-10 0,0 2-20,1 14 1,-1 2-29,0-2 1,1 0-1047,3-15 0,1 1 0,0-2 887,-2 11 0,1-4-31,3-1 0,1-8-1122,-4-16 618,-1-9-3125,-13-10 3867,-15-21 0,9 9 0,-5-11 0</inkml:trace>
  <inkml:trace contextRef="#ctx0" brushRef="#br1" timeOffset="103787">23907 6662 12762,'5'11'2498,"-1"-2"-2417,57-10-202,-20-1 1,3 1-577,12-1 1,6 0-166,-16 0 0,3 0 0,1-1 1,-2-1 621,1-1 1,-3-2 0,1 1 0,-2 3 0,0-1 0,-4 0 0,-4-3 0,0 0 0</inkml:trace>
  <inkml:trace contextRef="#ctx0" brushRef="#br1" timeOffset="104254">24776 6573 7551,'-11'-12'4289,"3"2"-3771,8 10-67,0 0 64,-49 80-397,42-44 0,1 3-1732,-17 16 0,3 0 1672,20-16 1,6-4-6,7-3 466,1-3-508,0-7 258,9-1 28,-5-12-199,4-2 0,3-23-286,-7-2-92,9-13 259,-4-8 0,-1 0 2683,-2 5-2520,1-2 1,-5 6-143,-12 24 312,-2 3-528,-2 12 379,0 26-166,5-4 3,1 20 8,4-21-8,3-1-8,16 11 39,-9-18 67,12 5 11,-14-21 23,12-4-132,-5-6-65,10-4-220,2-17 321,-15 3 0,0-2 54,12-15-10,-15 8 0,-3 1 62,-7 2 18,-1-9 134,-7-14-123,-3 6-110,-1-9-61,-4 19-221,-2 10-28,2 9-1403,-6-5-558,5 13-19,-1 0 20,3 5 2209,2 0 0,1 2 0,1-1 0</inkml:trace>
  <inkml:trace contextRef="#ctx0" brushRef="#br1" timeOffset="104537">25489 6684 11115,'-4'-2'3406,"1"1"-3390,-16 32 1,-1 14-143,10-11-555,-7 20 1,6-1 680,24-19 90,11-6 0,7-5-162,0-12 1,1-5 120,-1 4 0,1-5 49,1-13 0,-4-6-6,-7-11 159,0-14-253,-13-10-68,-11-2-2330,-6 1 2221,-8 10-191,-3 18-779,-3 4 497,-3 4 652,-8 7 0,0 3 0,8-2 0,-28 3 0</inkml:trace>
  <inkml:trace contextRef="#ctx0" brushRef="#br1" timeOffset="104737">25757 6840 12459,'8'3'283,"-2"-1"-244,-6-2-39,64 0-129,-25-2-1247,19 1 0,4-3 1009,-21-2 0,-3-1 0,23 0 1,-19-3-1</inkml:trace>
  <inkml:trace contextRef="#ctx0" brushRef="#br1" timeOffset="105037">26782 6305 14249,'1'3'1641,"1"-1"-1039,-2-2-31,-98 10-3344,63 1 2720,-22-1 0,4 3-70,31 12 36,5 4 775,4 3-971,8 2 1,4 3 42,4-5 1,3 0 117,-1 8 0,2-2 24,15 17-53,3-7-37,-9-13 211,1 21 1644,-19-29-1364,-4 2-107,-12-20-401,-18-5-399,5-3-2536,-22 0 3140,24-9 0,4 6 0,17-6 0</inkml:trace>
  <inkml:trace contextRef="#ctx0" brushRef="#br1" timeOffset="106244">27138 6617 12428,'20'3'4635,"-5"-2"-4377,-15-1-233,-72 16-259,38 1 0,0 3 67,-17 3 1,3 1-300,16 0 1,8 1 263,9 10-337,14-4 201,7-10-108,25 8-424,30-32 609,-3-3-842,-14-14 0,-4-6 1176,-4-8 573,-9 3 1,-2 0 291,-8 6-938,1-4-110,-16 26 110,-4 7 62,-1 6-196,-8 36 64,5 0 1938,-3 13-2019,8-18-387,12-12 342,-1-12-81,9-1-690,12-13-1063,11-18 1056,2-1-370,2-16 863,-14 5 416,-2-1 572,-3 2 532,1-1 1823,-9 11-2526,-4 2 502,-11 21-208,-7 5-264,-1 13-268,-7 20-196,0 9-2193,2-1 2247,4-5-88,4-22-575,1-5 548,2-6 5,0-5 19,5-5-52,18-21 24,-3-1 122,2-6 1,1-4 4,5-7 29,-1-2 0,1-1 527,6-9 2413,1-1-2787,-19 25 472,-16 21-618,-2 4 297,0 16-255,0 28-87,0-7-1090,1 14 964,2-32-17,0-3 1,3-5 78,0-4 111,-1-5 287,9-6-289,1-7-123,10-7 5,3-5-33,2-3 1133,3-3-1090,-6 5 0,-1-1 144,3-2 152,12-9 137,-30 26-48,-5 3-151,-3 4 227,-3 7 456,0 19-700,0 34-115,0-10-340,1-16 1,1-1 222,2-1-98,3-4 42,0-7-510,11-3-64,5-16 21,6-8-91,5-18-91,-12 1 0,0-3-234,15-15-129,0-6 0,2-4 1299,-12 18 1,-1 0-31,5-7 1,-1 2 973,9-6 1887,-17 23-1700,-11 10 995,-1 4-1216,-10 15-646,-3 5-107,-3 13-28,-3 7-81,-1 12-70,-2 9 15,4-15 0,0 7 0,1 1-914,1 5 1,1 3 0,1-1 885,-3 0 1,1 0 0,1-1-166,2-2 1,2-1 0,0-6 155,1-8 0,0-5-96,0 27-217,-2-23 1,-2-3 127,-2 4 201,-3 0-44,0-35-443,0-12 151,-3-10-218,-1-12 722,2-15 0,1-8 82,4 2 0,2-1-27,-1 10 1,0-2 0,2 2-53,4-11 1,3 2 178,2 5 0,3 2 1,-2 14 0,2 0-514,10-16 0,6 4-50,2 24 1,2 5 181,-1-5 1,1 4 32,3 12 0,-1 5-86,7 8 90,-1 8 91,-8 6 0,-3 8 43,-8 5 1,-3 2 1218,6-3 0,-5 1-1198,-17 5 1,-8-4 68,-12-10-408,-23-7 1,-8-6-956,12-6 1,-1-4 1025,-17-3 0,3-3 0,2 0 0,24-8 0</inkml:trace>
  <inkml:trace contextRef="#ctx0" brushRef="#br1" timeOffset="106638">29277 6328 11986,'2'7'1086,"-1"-1"-487,-7 22 1,-4 10-394,4-4 0,-1 3-3036,-4 17 0,1 2 2830,4-9 0,2-2-3,2-11 0,2-2-666,0 31 658,4-6 1066,1-7-1153,8 3 62,-4-19-34,4 0-84,3-19 2550,-1-8-2782,32-9-446,-2-17 0,5-10 596,-10 3 0,2-4 0,-2 1 962,-2 2 0,-1 0 1,-3-4-210,-1-8 0,-2-4 0,-10 5 113,-7-5-164,-17 9 1,-7 5-28,-17 14 7,-21 2 287,-13 22-809,15 7 260,7 4 1,3 5-53,-2 13-8,13-4 1,4 4-17,13 4 0,7 0-842,-2-7 1,4 0 751,5 5 1,7-1-61,6-12 0,7-3-1199,10-6 1,9-3 0,1-5 1240,7-7 0,2-5 0,-2 1 0,-7 5 0,-2 2 0,-2-6 0,9-16 0,0-1 0</inkml:trace>
  <inkml:trace contextRef="#ctx0" brushRef="#br1" timeOffset="106791">30458 7152 16184,'3'6'1109,"0"-1"-925,-3-5-6593,0 0 6409,24-7 0,-18 5 0,18-6 0</inkml:trace>
  <inkml:trace contextRef="#ctx0" brushRef="#br1" timeOffset="107029">30770 7531 11110,'-4'-2'2607,"0"0"-2159,-26 4 0,-11 1 431,-20-1-1496,16-1 1,-9 1 0,-3 0 0,4 0 721,2 0 1,2-1 0,-9 1-43,11 0 0,-6 0 0,-5 1 0,-4 0 0,-2 0 0,-2-1 0,0 1 0,1 0-117,9-1 1,-1 0 0,-2 1-1,0-1 1,-1 0 0,-1 1-1,1-1 1,-1 0 0,0 1 0,1-1-1,0 0 30,2 1 1,0-1-1,1 0 1,0 1 0,0-1-1,0 0 1,-1 1 0,-1-1-1,-1 0 1,-1 0 0,-2 1-76,5-2 0,-2 1 1,-2 0-1,-2 0 0,-1 0 1,0 0-1,-1-1 0,0 1 1,0 0-1,2 0 0,1-1 1,2 1-1,1-1 0,4 0 1,2 1-47,-13-1 0,5 0 0,2 1 0,3-1 0,0 0 0,0 0 0,-2 0 0,-3 0-80,3 0 1,-2 0 0,-2 0-1,-1 0 1,0 0 0,0 1 0,0-1-1,1 0 1,1 0 0,1 0-619,1 1 0,0-1 0,0 1 0,1-1 0,1 1 1,0-1-1,1 1 0,2-1 0,0 1 843,-6-1 0,2 0 0,0 0 0,2 1 0,0-1 0,2 0 0,0 0 0,-2 1 0,0-1 0,1 1 0,2 0 0,3-1 0,5 0 0,-3 0 0,-1 0 0,0 0 0</inkml:trace>
  <inkml:trace contextRef="#ctx0" brushRef="#br1" timeOffset="123260">24086 7731 11224,'7'1'1644,"-2"-1"-1102,-5 0-435,0 0-71,115-25-984,-67 18 1,4 1-1,3 0 1,0 0 963,2-2 0,1-1 0,1 0 0,1 2 23,-5 1 0,2 1 1,1 1-1,-3 1 0,-3 0-184,7 1 0,-4 1 1,0 1 144,1-1 0,0 1 0,-1 0-66,-2 1 1,-1 0 0,1 1-79,8 1 0,2 1 1,-4 2-414,-10 0 1,-2 2-1,-2-1 261,17 0 1,-15 5-55,-33 11 252,-58-12-118,2-2 1,-6 0 216,2-2 0,-4 0 0,-6 0 370,4-1 1,-6-1 0,-4 1 0,-1-1 0,1 0-303,7 0 1,-2 1-1,0-1 1,0 0-1,0 0 1,1-1-128,1 1 1,-1-1-1,1 0 1,0 0 0,2 0-1,2 0 139,-12 0 0,1 1 1,4 0-1,8-1 91,-1 1 1,7 1 240,2 2 0,6 0-225,7 2 433,25 4-363,50-5-142,-11-3 0,3 0 126,9-1 1,4 0-168,10 0 1,3-1-64,-15-2 0,1-1 1,2 0 78,3 0 1,0 0-1,9-1-58,-16-1 0,6 0 0,4-1 1,2 0-1,0 0 0,-3-1 0,-4 2-74,0-1 0,-4 1 0,-2 0 1,3-1-1,5 1-422,-1-1 1,6 0 0,3-1-1,2 1 1,0-1 0,-3 1-1,-5-1 1,-6 1-55,4 1 0,-8-1 1,-1 1-1,3-1 379,14 0 0,5-1 0,-4 1 0,-11 0 0,-11 1 0,-5 0 0,-3-1 0,1 0 1</inkml:trace>
  <inkml:trace contextRef="#ctx0" brushRef="#br1" timeOffset="124773">19986 8868 6372,'9'4'5636,"-1"0"-4804,-8-4 1932,0 0-3119,4 7 489,-3 5-44,3 34-384,-6 0 0,-2 2-2,3-9 1,-1 1-952,-1 22 0,1-3-122,1-9-151,4 8-2338,3-22 3858,0-15 0,-1-3 0,-3-14 0</inkml:trace>
  <inkml:trace contextRef="#ctx0" brushRef="#br1" timeOffset="125093">19718 9514 11530,'-35'-18'1278,"0"0"1,-1-9-983,-15-1 1,1-4-3260,16-7 2963,15 11 0,2-3 84,7-7 0,6-5-846,5 2 1,4-4 0,1 2 762,2-11 1,3 0 10,1 10 0,3 0 0,5 4 81,18-7 0,6 7-18,-10 8 1,4 2-78,5 0 1,7 0-1,2 6-8,5 8 1,3 6 0,-2 1-330,-10 1 0,0 1 0,0 4 276,8 4 1,2 4-1,-9 5 40,-9 9 1,-5 4 22,-2 3 0,-2 3 0,-3 1 0,-3 4 4,-2 16 1,-4 3 21,-5-15 1,-6 2 209,-8 2 0,-4 3 0,-4-5-103,-4-4 0,-5-4 163,-9 11 1,-8-2-222,-15-2 1,-3-4-104,11-8 0,-4 0-196,-3-1 0,-6 1 0,-1-3-1031,4-7 1,0-1-1,1-2 309,7-2 1,2-1 0,1-1-628,-22 5 0,7-8 1573,12-19 0,22 9 0,5-8 0</inkml:trace>
  <inkml:trace contextRef="#ctx0" brushRef="#br1" timeOffset="126077">21657 8756 2925,'17'-6'11,"-4"2"2619,-13 4 699,0 0-471,14-7-2325,-10 5 73,10-5-447,-14 7 297,0-1-450,-3 1 5,2-1 25,-2 1 239,3 0-1402,-1 0 447,-2 0-1986,-6 0 1818,-13 0 0,10 0 0,-6-1 0</inkml:trace>
  <inkml:trace contextRef="#ctx0" brushRef="#br1" timeOffset="126894">21367 8845 11521,'-10'-12'2720,"3"3"-1906,7 9-1284,0 0 361,78-38-26,-40 24-945,12-9 1,0 2 970,-12 12-209,17 0 173,-24 5-34,9 0-83,-29 4 206,-5 1 0,-3 5 1628,-5 12-1536,-3-2 10,-4 10 728,-3-7-746,-11 17-118,3-6 90,-8 11 17,8-10 0,1-1-70,-5 9 35,5-9 1,1 1 54,-4 12 36,7-13-6,-7 12 71,13-20 41,1-5 28,6-8-8,5-8-191,2-1 163,6-1 42,5-2-1708,12-4 1,5-3 1575,13-5-81,-5 1 0,1 0-284,-2-1 1,-2 0 247,-9 3 0,1 1-44,7-4 0,-1 1-413,9-4-1217,-13 4 1,-2-1-268,5-2-1178,10-7 3155,-33 10 0,-5 7 0,-4-1 0</inkml:trace>
  <inkml:trace contextRef="#ctx0" brushRef="#br1" timeOffset="127577">22303 8756 10883,'32'-3'118,"-4"0"757,-9 0-847,-7 1 634,2 1 184,-9-1-606,-1 0-126,0-3 442,-3 2-553,0-2-3,-1 3-154,-4-2 148,0 0 0,-4-1-120,-7-2 118,1 3-20,-6-1 28,3 3 260,-33 14-260,21 1 55,-10 11 0,2 5-55,8 5-38,3-1 0,3 4-320,7 14 313,4-10 146,25-2-93,4-29-8,16-1-115,-3-7-147,4-14 0,1-4-1301,8-4 1464,-8-1 0,-2-2-72,-2-7-738,1-11 1043,-11 12 247,2-8-282,-16 22-108,-2 4-28,-5 8 1070,0 3-1167,-1 9 215,1 3 1092,-1 13-1126,1 6-25,1 6 1,1 2-3,3 12-163,-2-10 1,2 1 142,4 19 32,-2-18 31,-3-10 0,-3-1 278,-11 12-332,2-8 64,-13-8-440,-8-19-365,3-5-228,-11-1-905,7-11 1865,-9-39 0,20 28 0,-4-26 0</inkml:trace>
  <inkml:trace contextRef="#ctx0" brushRef="#br1" timeOffset="128928">22704 8667 8408,'5'2'1076,"14"22"1,1 8-1004,-7 2-2018,7 5 0,-2 2 1943,-10 5-52,-5 0 1151,-1-3-1024,-4 15 36,-2-27 129,-3 8 1559,-2-32-1489,2-4-272,-3-9-688,5-31 489,4 5 9,8-25 90,18 1 1430,0 13-1275,-7 15 0,0 1 119,10-8-1381,-5 9 0,0 1 1280,5-3-58,10-8-107,-21 25-87,-6 6 98,1 2 520,-3 6-511,9 26 44,-6-5-8,5 22 65,-6-5-23,-3-9-39,3 4-1,-3-15-2,1-3 54,16 5-124,-7-11-140,13 1-115,-9-11-112,1-4 3266,1-4-3310,-1-6-3057,8-28 3874,-16 13 174,3-18 300,-19 16-493,-4 11-99,-5-4-165,-5 13 107,-22 0-286,10 5 0,-15 1 25,18 7-70,-4 7 79,10-1 3410,-2 4-4107,19 5 724,6-8-409,22 7-72,0-14 101,14-1 62,-7-5 63,0-7 1,0-2-348,8-5 544,-8 1 0,-3-1 42,-3-6 81,-2 0 36,-5 0 174,-3 2 501,-1-3 773,-7 7-946,-1 3 235,-7 9-308,-5 5-149,0 2 102,-9 14-256,-3 29-126,3-6-36,0 17-44,10-24 44,1 2 0,3-3-40,2 0-3307,17 15 3384,-5-19 16,13 9 11,-10-25-19,12-4-45,-6-4-17,20-10-92,4-27 117,-9 4 47,-17 6 0,-3-2 160,3-19 38,-8 10-74,1-6 3627,-10 18-2971,-2 0-684,-2 11-64,-1 1-104,-1 9-599,0 1 571,-3 10 238,2 0-193,-2 12-86,7 8 86,2-6-31,13 15-616,17-6 440,-6-7 73,11-5 36,-18-17-3,0-1 27,-2-3 66,0-4-99,-1-4 315,8-30-110,-13 9-36,5-21 25,-17 7-82,-1 10 292,-1-10-56,-2 24-177,0 3-2,0 12-62,-1 4 5,1 1 7,-1 4 164,-1 7 84,0 8-126,0 17 1,1 4-1028,0 15 893,0-8 0,2 2 8,3-5 1,1-1-9,-1-10 0,0 0 1,3 11 1,0-1-2,4 15-37,-5-12 1,0 0 33,0 9-64,-2-16 0,-1-3-434,-5-5 232,1-13 79,-2-4 19,0-11-1193,-7-24 946,3-4 228,-4-25-829,5-5 1009,5 23 1,0-2 9,0-3 0,1-1 113,0-1 0,0-1 96,1 1 0,0-2-1010,0-22 0,1 0 945,1 25 0,0 0-55,0-15 1,3 3-58,15-1 24,-1 17-56,11-5-9,-3 17-1,1 8 1,2 1 54,7 1-37,21-2 118,-23 26-8,-11 1 1102,1 14-1044,-16 0 980,-19 30-705,-6-21-318,1-7 0,-5-2-313,-8-8 1,-2-4 31,-16 8-170,15-9 0,2-2-777,-8-2-3070,9-4 4165,1-6 0,15-1 0,2-2 0</inkml:trace>
  <inkml:trace contextRef="#ctx0" brushRef="#br1" timeOffset="129180">24821 8645 10807,'2'2'4380,"0"0"-3996,-2-2-452,-39 62-33,29-30 1,1 2 10,-13 11 1,2 0 44,13-10 0,7-2-285,14 12 162,0-12 33,16 17 96,-10-11 39,-4-8 286,-13-1-278,-13-19-8,-11 0-619,-7-5 619,-9-10 0,-1-2 0,7 4 0,-28-12 0</inkml:trace>
  <inkml:trace contextRef="#ctx0" brushRef="#br1" timeOffset="129729">25334 8534 11899,'14'8'4923,"-3"-2"-4604,-11-6-263,0 0-436,-65 50 301,44-28 13,-15 8 1,5 1-78,29-4 143,7-9-39,16 8 114,24-16-75,-7-5-106,10-12-194,-16-20 132,-11 3 45,1-10 17,-15 10-894,-18-8 129,-4 15-121,-15-2-203,-20 26 839,7 6 88,4 6 1,0 5 471,9 3 1,2 2-456,0-1 1,2 2 598,5 0 1,4-2 121,1 11-117,9-1-94,12 11 18,9-14-53,6-8 0,6-2-91,5-9 0,4-3-385,0 1 0,1-3 203,4-3 0,0-4-301,4-9 0,-1-3 71,-10 1 1,0-3-510,19-12 1,-2-9-1515,-12-10 0,-6-3 2188,-3 8 1,-3 0 85,-3-10 0,-7 3 203,-7-2 80,-3 6 302,-2 7 272,-2 7 770,-1 7-561,-1 9-740,0 4 381,0 7-24,-1 7 3354,-3 9-3466,-3 10-207,-2 9-123,-1 9-3536,1 6 3256,5 0 0,0 3-75,2-21 1,0 1-782,3 28 1,2-2 189,3-9-304,6 6-458,-4-28-4617,4-4 6112,1-13 0,-5-3 0,0-10 0</inkml:trace>
  <inkml:trace contextRef="#ctx0" brushRef="#br1" timeOffset="130045">26960 8556 12680,'11'6'3325,"-2"-1"-2001,-9-5-1010,-86-6-429,43 12-1437,-12-4 0,0 3 1412,14 17 9,6 3 716,9 1-1011,6 14-2625,11 5 2962,8 0 27,9-2-11,7-14 20,12 14 53,-6-10-46,-3-5 0,-2 2-23,-6 1 0,-1 0 69,6 18 1674,-10 3-1293,-23-27-160,-2-8-216,-34 2-988,14-16 1,0-3-155,8-1 0,0-1-700,-7-1 0,6-5 1837,9-17 0,12 15 0,6-6 0</inkml:trace>
  <inkml:trace contextRef="#ctx0" brushRef="#br1" timeOffset="130261">27205 8511 12946,'3'5'2983,"0"-1"-4500,-11 27 1,-11 20 0,2-5 1516,7-12 0,0 1-10,-7 19 1,-3 8 0,4-3-547,5 2 1,4-4 462,2-14 1,1 2 142,1-2 1,1 4-1,0-3-822,2-1 1,0-3 74,0-1 0,0-2-944,0 10 43,0-30 1237,-1-16 361,-1-7 0,0-2 0,0 1 0</inkml:trace>
  <inkml:trace contextRef="#ctx0" brushRef="#br1" timeOffset="130473">27049 8823 7668,'7'2'6850,"4"-57"-4605,-7 21-2081,0 1 0,0 2-156,3 10-61,12 17 53,2 2 25,38 1 2,-20 12 0,1 3-4,-6-5 1,-2 2-21,5 8 0,-6 7 190,-9 29-70,-12-8-354,-7-15 1,-6 1 377,-10 3 0,-5 0-143,-9 2 0,-3-1-48,-1 1 1,-2-2-135,-2-2 1,-2-3-694,0-2 0,0-3-116,10-6 0,1-1-758,-7 4 1,2-2 1744,-10 1 0,21-10 0,2-5 0</inkml:trace>
  <inkml:trace contextRef="#ctx0" brushRef="#br1" timeOffset="130728">28319 8489 15554,'38'37'-112,"0"-1"0,-5-6 0,-10 1 75,-24 25-952,-15-11 1056,-13 0-67,-5-2 311,-4-4-835,-8 4-2655,12-11 3179,10-5 0,15-15 0,12-10 0</inkml:trace>
  <inkml:trace contextRef="#ctx0" brushRef="#br1" timeOffset="130978">29054 8444 13086,'6'11'2549,"-2"-2"-2179,-4-9 117,-58 71-487,30-34-74,2-3 0,-4 7 1,6-3-39,8-2 0,4-3 112,-10 21-54,12-6 82,11-35 59,2-5 204,10-3-299,44-20-381,-9 2-363,-9 1 1,1-2 216,7-4-243,-4 1-175,-9 3-1687,-6 3 2640,-29 5 0,7 2 0,-20 3 0</inkml:trace>
  <inkml:trace contextRef="#ctx0" brushRef="#br1" timeOffset="131128">28742 9024 16262,'57'16'-1086,"0"1"1,-5-2-1,-6-3-697,-6-7 1783,-24 20 0,-3-18 0,-19 16 0</inkml:trace>
  <inkml:trace contextRef="#ctx0" brushRef="#br1" timeOffset="131378">28698 9291 8060,'-40'13'2700,"9"-2"-2355,1 5 1,1 2 399,11-3-686,-16 5 0,8-2 148,26-10 0,9-4 56,44-2-364,-11-1-154,-5-2 1,2-1 177,-4-1 0,0-1 123,17-3-168,-13 2 0,-3 3-23,1 14 708,-16 13-258,-23 8-62,-24 8 30,-3-8 7,-1 0-129,-5 8-249,12-5 17,4-3 301,14-10-734,22-9 178,2-7 194,22 0-284,1-10 426,-2-9 0,7-6 0,-6 3 0,7 1 0,4-8 0,-1 0 0</inkml:trace>
  <inkml:trace contextRef="#ctx0" brushRef="#br1" timeOffset="131929">29478 8868 964,'-8'-4'3004,"3"2"-39,5 2-2163,0 0 598,76 0-1636,-22 0 207,-3 1 0,-1-1-386,1 0 3087,-25 0-3517,-11 1 845,-10 1 627,-30 10 552,-27 15-714,13-5 0,-2 3-545,4-3 1,2 4 150,-4 9 1,4 1-72,3 9-17,13-10 0,7 2 124,26 23-175,2-14-24,27-7-199,-12-35 0,1-6-91,24-6-7,-3-7 0,3-7-15,-7-5 1,-1-5-273,-8 4 0,2-1 1,-3 0 644,7-8 0,-3 0 130,3-5 1,-5 3 510,0 1 541,1-2 40,-37 31-446,-9 11 294,-19 15-663,0 4 1,-1 3-251,-14 15 591,12-10 1,1 0-718,-4 13-6,8 17 15,15 0 106,10-2 12,9-28 0,6-3-151,13 0 237,18 0-54,-2-16-124,-5-7 0,6-2-80,10-4 1,1-1-337,0 1 0,3-1-495,-3-3 1,3 0-1,-7 0-60,-15 3 1,-3 0-482,19-2 0,-8 2 712,-28 4 0,-10 1 0,-11 0 1</inkml:trace>
  <inkml:trace contextRef="#ctx0" brushRef="#br1" timeOffset="132529">28274 11229 12714,'-9'0'1613,"2"0"-1873,7 0 232,0 0-4274,84-7 4025,-36 3 96,11 0 0,0 0-679,-1 1 608,-4 3-267,-9-1 256,-9 1-135,-11 0 670,-19 0 36,-38 0 146,-13 5 653,8-1 0,-4 2-922,4 2 0,0 3-104,-3 1 0,0 2 4,0 0 1,-1 4-370,0 5 0,-2 3 1,4-1 378,3-1 0,3 0-38,-16 13 1,7 0-1036,21-4 1190,9-2-253,8-4 139,8-2 313,25 7-616,-2-20 1,6-2 672,1 1 0,3-2-787,9-6 0,1-3-57,-6-4 1,-1-3-10,4-1 0,0-3-425,2-3 1,0-2 289,1-2 1,0-1-77,0-2 0,-1-2-156,0-1 1,-3 0 751,-2 0 0,-5 1 0,8-5 0,-17 10 0</inkml:trace>
  <inkml:trace contextRef="#ctx0" brushRef="#br1" timeOffset="132633">29166 11163 8326,'5'5'3741,"-1"-1"-3052,-4-4-47,0 0-155,-38 48-165,16-16-1529,-5 5 0,0 2 1207,0 9-224,9-10 0,2 2-1101,2 2 1,1 3 1324,-2 17 0,1-1 0,7-27 0,2-2 0,-3 27 0</inkml:trace>
  <inkml:trace contextRef="#ctx0" brushRef="#br1" timeOffset="132763">29121 11608 10583,'10'8'-974,"-2"-3"-267,-8-5 869,0 0 1,0 0 0</inkml:trace>
  <inkml:trace contextRef="#ctx0" brushRef="#br1" timeOffset="133047">29455 11118 10883,'12'2'1481,"-3"-1"-983,-9-1 1292,80-17-2709,-41 12 1007,21-4 0,2 1-88,-17 7-42,8 3 40,-25 4-224,-6 21 226,-17-6 438,-12 18-267,-37 6-166,5-10-224,11-11 0,1 0 264,-8 5 221,2 9-176,17-17 604,1 7-588,14-18 339,3-1-241,5 1-106,7-2-98,8-2-648,16-3 0,4-2-212,16 0 386,-8-2 0,1-1 474,-4-1 0,-5 0 0,-2 0 0,13-1 0</inkml:trace>
  <inkml:trace contextRef="#ctx0" brushRef="#br1" timeOffset="133197">29544 11764 12725,'1'5'2269,"0"-1"-1967,-1-4-2175,116-4-851,-81 0 0,2 0 2182,17 1 1,8-1 0,-5-2-417,-4-2 1,-4 0 675,0-1 0,-4 1 1,10-2-1,-20 2 0</inkml:trace>
  <inkml:trace contextRef="#ctx0" brushRef="#br1" timeOffset="133646">30480 11296 11975,'-3'-9'2229,"0"1"-1837,3 8-669,0 0-821,67-9 619,-28 5 32,7-2 1,0 0 370,-1 1 249,-8 0-170,-9 1-3,-10 3 219,-9 0 114,-5 1 452,-20 7-318,-8 6-2297,-22 14 1905,19-9 1,-1 0-9,-4 4 1,0 1-1187,-2 2 1,2 2 1034,0-1 0,2 1 43,2 0 1,3 0-32,3-3 1,3 2-19,1 5 1,4 1-163,-1 22 252,13-5 90,32-17-90,7-22-185,5-10 0,7-8-507,-2-6 1,2-5 0,-1-1 275,-7 5 1,-1-1 0,1-1 81,10-8 0,3-2 0,-7 2-204,-7 0 0,-3 0 332,-2 1 1,-1-1 1407,-3 3 0,-2 0-778,-1-2 0,-2 2 1710,4-6-141,-14 6-1233,-24 23-125,-12 11-215,-4 8-53,-2 6-109,-6 19-107,21-15 0,3 2-36,-3 20 89,22 3 806,15-35 0,7-6-829,-4-2 0,5-1-78,11 1 1,8-1-1,4-1-330,0-3 0,4-2 1,2 0-1,-3-1-867,-9 1 1,-2-1 0,0-1 0,2 1 192,12-1 1,3 0 0,-2 0-1,-9-2-1108,4 0 0,-6-2 1945,3-2 1,-5-1 0,-1 2-1,-6-4 1</inkml:trace>
  <inkml:trace contextRef="#ctx0" brushRef="#br1" timeOffset="134329">20988 11408 10328,'-18'-12'2117,"3"2"-1492,15 10 761,-112-30-4810,61 22 3472,7-2 1,-8-2-1,8 4 165,-7 7 1277,-9 1-846,21 0-311,-1 0-801,35 0 468,12 0 202,17 0-42,17 0-65,16 1-95,-21-1 0,1 1 846,5-1 1,3 2-902,-2-1 0,5 0 0,-1 1-145,-2 0 0,1 1 1,0 0-166,-2 0 0,0 0 1,-2 1 200,10 2 0,-8 1-93,-5 4-29,-15 1 286,-13 2 115,-15 2-59,-13 4-142,-32 14 1,-7 2 144,25-17 0,0 1 159,-7 3 1,-5 4 0,5-3-43,7-4 1,5-1-96,-12 10 1117,-5 9-1400,30-19 129,12-3-5,19-8-367,17-5-426,12-3-3198,12-7 3281,-25 2 0,2-1-821,18-6 1,3-1 1279,0 1 1,-1 1-1,-11 2 1,-4 0-1,20-2 1</inkml:trace>
  <inkml:trace contextRef="#ctx0" brushRef="#br1" timeOffset="134638">21055 12076 14062,'-51'-6'600,"-1"0"1,1 0-1,8-3 1,-4-1-431,-8 3 0,-11 1 0,-1-2 0,9 0-1491,1-3 1,3-5 1322,11 3 0,-4-2 0,0-3 0,3-4 36,3-6 1,4-4 0,1-2-1,1 1 11,-6-2 1,2 0 0,4-4-50,-2-8 0,3-5 0,11 1-54,17-13 1,13 4-17,1 14 0,8 0-44,9-2 0,8-2 1,10 5 30,-3 17 0,7 4 0,3 1 0,2 2 0,-3 0-600,2-3 1,-1 0 0,1 2-1,4 2 661,1 1 1,3 1 0,2 2 0,0 2 0,-1 4-39,-7 5 0,1 3 0,-1 3 0,-2 1 0,-2 0-218,1 2 1,-3 0 0,0 2 0,1 1 223,11 3 1,3 1 0,-2 2 0,-7 3-62,-6 3 0,-7 3 0,-1 5 132,1 10 1,-3 6 0,-8 2 66,-11 1 0,-8 3 0,-2-1 1,0 1 1,-4-1 0,-9 0 31,-12-5 0,-9 1 0,-3-2 0,-1-6-98,1-4 1,-2-4 0,-2 0-20,-12 8 0,-3 1 0,2-4-86,-6 0 1,-4-3-273,11-8 1,-5 1-1,0 0 1,3-2-277,7-3 0,3-2 0,-4 0 634,-8 3 0,-7 0 0,2-1 0,12-4 0,-10 1 0,-8-4 0</inkml:trace>
  <inkml:trace contextRef="#ctx0" brushRef="#br1" timeOffset="136664">26358 9737 10642,'-10'-3'790,"2"0"-636,8 3 92,0 0-193,73-7 34,-14 1 0,5-1-1505,-18 2 1,1 0 0,1 0 1395,6 0 1,1-1 0,-4 1-87,-2 0 0,-1 0-357,-2 2 1,2-1 0,-2 0 314,6 1 1,0-1 82,-10 1 0,2 0 1,-2 1-240,13 0 1,-5 0-106,5 0 128,7 1 275,-54 1-1,-24 0 12,-7 0 87,-23 0 137,5 2 1,-7 1 0,2-1-105,-1 1 0,-2 1-32,-3 0 1,-5 0 0,0 1 178,-3 1 1,0 0 0,5 0-63,2 0 1,1 0 11,2-1 1,-4 1-1,8 0 282,11-1 1,6-1-365,-2 2-47,2 0-324,30-5 205,19 2 235,5 0-64,26 0-188,-8-3 0,9-1 1,-3-1-174,2-1 1,2-1 54,5 1 1,5-2 0,-4 0 183,-5-2 0,0-2-1022,-3 2 1,3-2-1,-3 1 652,3-1 1,-2 1 0,3-1-1,-7 1 1,-14 2 0</inkml:trace>
  <inkml:trace contextRef="#ctx0" brushRef="#br1" timeOffset="142732">26693 12054 11952,'6'2'2221,"0"0"-941,-6-2-1076,0 0 116,44 1-214,-8 4-314,3-2 0,7 1 190,-6-1 0,3 1 1,6-1-1144,-1-2 0,6-1 1,3 0-1,0 0 0,-3 0 842,4 0 1,-1 0-1,-1 0 1,3-1-315,2 0 1,3 0 0,0-1 0,-1 0-1,-7 0 190,4 1 1,-6-1 0,0 1-480,0 0 1,0 0-1,-2 0 494,-6 1 1,-1 0 0,0 0 427,0 0 0,1 0 0,-6 0 0,21 0 0,-7 0 0</inkml:trace>
  <inkml:trace contextRef="#ctx0" brushRef="#br1" timeOffset="143716">21613 12410 14854,'56'-7'382,"0"-1"1,0 1-1,0-1 1,0 1-1,3 0-265,-3 2 0,3 1 0,2 0 0,3 0-1031,-10 2 0,3-1 0,1 1 0,2 0 0,0 0 0,0 0 914,-7 0 0,1 0 0,0 0 0,0 0 0,0 1 0,2-1 0,-1 1-167,6-1 1,0 1 0,0 0-1,1 0 1,1 1 0,1-1 0,1 1 84,-9 1 1,2 0 0,2 0 0,-1 0 0,1 0-1,0 1 1,-1-1 0,-1 1 0,-2-1-45,6 0 0,-3 1 0,0-1 0,-1 1 0,1 0 0,1-1 0,3 1 63,-5 0 0,2 0 0,0 1 0,2-1 1,0 0-1,2 1 0,0 0 0,0 0 0,2 0-192,-10 0 0,2 1 1,1-1-1,1 1 1,1 0-1,-1-1 1,1 1-1,-2 0 0,0 0 1,-2 0-1,-2 0 1,-3-1 139,14 1 0,-5 1 0,-2-1 0,-2-1 0,1 1 0,3 1 0,3-1 20,-5 0 1,4 1 0,2-1-1,3 1 1,-1 0 0,0-1 0,-2 1-1,-3-1 1,-5 1 0,-5-1-123,7 0 1,-6 1 0,-3-1 0,-3 0 0,1 0-41,8 0 0,-1 1 1,-2 0-1,-1-1-188,6 1 1,-1 1 0,-4-1 362,11 1 1,-6 0 81,-18 0 0,-5-1 0,1-1 0,-23 0 0</inkml:trace>
  <inkml:trace contextRef="#ctx0" brushRef="#br1" timeOffset="143933">22971 12522 14669,'-26'-4'490,"4"1"-1529,22 3 978,82 6-1140,-44-3 1,6-2 1438,0 1 0,8 0 0,5 0 0,5 0 0,1 0-448,-12-2 0,3 1 1,2-1-1,3 0 0,1 0 1,0 0-1,0 0 1,-2 0-1,-1 0 225,-1 0 0,-1 0 1,-1 1-1,0-1 1,0 0-1,2 0 1,3 0-1,4 0-85,-12 0 1,5 0 0,1 0 0,3 0 0,2 0 0,0 0 0,1-1 0,0 1 0,0 0-1,-2 0 1,-1 0 0,-2 0 0,-2 0 0,-4 1 47,11-1 0,-3 1 1,-3-1-1,-3 1 0,1 0 1,0-1-1,2 1 0,3 0-188,-1 0 0,0 0 0,1-1 0,1 1 0,2 0 0,0 0 0,1 0 0,0 0 0,2 0 0,1 1-273,-12 0 1,2 0-1,1 0 1,2 1 0,0 0-1,0-1 1,1 1-1,0 0 1,-1 0 0,0 0-1,0 0 1,-2 0 0,-1 0-1,-1 0 460,6 0 0,-2 0 1,-1 0-1,-1 0 1,0 1-1,-1-1 1,0 0-1,0 0 1,0 0-1,1 1 1,0-1-1,1 0 1,3 0-1,0 0 1,1 1-1,-1-1 1,0 0-1,-1 0 0,-3 1 1,-2-1-1,-2 0 1,-5 0-1,10 1 1,0 0-1,1-1 1,-1 1-1,0 0 1</inkml:trace>
  <inkml:trace contextRef="#ctx0" brushRef="#br1" timeOffset="144987">22637 12455 2881,'-41'-29'-481,"1"1"1,0-1 0,0 1 0,-2-1 0,3 2 0,2-5 480,-3-17 0,3-7 0,6 8 0,12 21 0,3 1 0,1-11 0,0 1 0</inkml:trace>
  <inkml:trace contextRef="#ctx0" brushRef="#br1" timeOffset="145123">22660 10695 6750,'55'-28'290,"-1"1"1,0 0-1,1-1 1,0 1-1,2 0 1,-1 1-1,-1 2-1429,-6 5 1,-1 1 0,1 1-1,0 0 1111,5 1 1,1-1 0,1 2 0,1 0-44,0 2 0,0 0 0,3 1 0,6 3 53,-13 4 1,6 1 0,3 1 0,2 2 0,1 0 0,0 1 0,-1 2 0,-3 1-82,1 2 0,-1 2 0,-1 2 1,0 0-1,-1 2 0,2-1 0,2 0 90,-8-2 1,2-1 0,1 0 0,0 0 0,1 1 0,-1 1 0,-1 2 0,-2 3 0,-2 2-216,2 6 0,0 3 0,-2 2 1,-1 3-1,-1 0 0,-3 1 1,-4 0-1,-2-2 26,1 4 1,-4 0 0,-4 1 0,-1 0 0,2 3 165,6 5 0,2 2 1,-2 2-1,-3 1 1,-8-1 31,-6 5 0,-7 1 0,-3-1 0,-1-7 0,6 2 0,-5-3 0,-9 7 0,0 0 0</inkml:trace>
  <inkml:trace contextRef="#ctx0" brushRef="#br1" timeOffset="145223">23639 12678 6323,'-56'-10'-115,"0"0"0,-1 0 0,2 0 1,0-1-1,2-1-484,10 0 0,2 0 0,0-1-719,1 0 1,-1 0 0,1-1 1317,-6-4 0,1-1 0,4 3 0,7 3 0,3 0 0,2-1 0,0-1 0</inkml:trace>
  <inkml:trace contextRef="#ctx0" brushRef="#br1" timeOffset="145783">21902 11408 5715,'6'-55'140,"0"1"0,9 9 0,5-6 0,4-2 0,2 1 0,-2 5-984,8-7 0,1 5 1,4-4 926,-8 11 1,2-4-1,3-2 1,1 1-1,0 2 1,0 5 106,7-2 0,0 5 1,1 2-1,2 1-206,3-2 1,2 1 0,1 1-1,2 2 114,-8 6 0,0 0 0,1 2 0,1 1 0,1 0-32,0 0 0,0 2 1,1 0-1,5 1 0,5 2-33,-11 5 0,4 1 1,5 1-1,2 0 1,2 1-1,0 1 0,0 0 1,-1 0-1,-3 2 1,-4 0-150,5-1 1,-4 2-1,-2 0 1,-1 1 0,1 1-1,3 0 1,3 0 97,-2 1 1,3 0 0,3 0 0,2 0 0,1 1 0,0 1 0,-2 1 0,-2 1 0,-3 1 0,-5 2-33,7 3 0,-5 2 0,-3 1 0,-1 2 0,1 3 0,3 3-46,-2 1 0,1 3 0,2 2 0,0 2 0,0 1 0,-2 1 0,-1 0 0,-2-1 11,3 3 0,-2 0 0,-2 0 0,0 1 1,-1 2-1,2 3 2,-5-5 0,1 1 1,0 1-1,1 2 1,-2 1-1,-1 2 1,-2 3-1,-4 3-36,-6 1 1,-1 5 0,-2 3 0,-2 1-1,-2 2 1,-2-1 0,0 0 0,-3-3 0,0-3 84,2 3 1,-3-3 0,-2-1 0,-1 0 0,-1 2 0,-1 4 24,0 0 1,0 5 0,0 3 0,-1 0 0,-2 1 0,-3-3 0,-4-4 0,-5-6 8,-7 11 0,-7-6 0,-5-3 0,-3-1 76,-1 0 1,-4-1-1,-3-1 1,-3-2-21,-2-2 1,-4-1 0,-1-2 0,-3-1 43,-3-2 0,-2-1 0,-3-3 0,-1-1-42,10-7 0,-1-1 1,-1-2-1,-5 0 0,-5-2 171,4-3 1,-5-2 0,-5 1-1,-2-1 1,-2-1 0,-2 0-1,1-2 1,1 0 0,1-2-142,5-1 0,-1-1 0,1-2 0,0 0 0,0-1 0,-1 0 0,0 0 1,-1 0-1,-2 0-88,6 1 0,-2 0 0,0 0 0,-1 1 0,0-1 0,-1 0 0,1-1 0,-1 0 0,0-2 0,0 0 0,1-3-79,0-1 0,-2-1 0,0-1 1,-1-2-1,1 0 0,0-1 1,1 0-1,1-1 0,3 0 1,1 0-1,3 0-48,-15-1 1,5-1-1,3-1 1,1 0-1,-1-1 1,-3-1-20,6 2 0,0-1 0,-2 0 0,-1 0 0,1-2 0,-1-1 0,1-2 0,1-2 146,-3-4 0,-1-4 0,0-2 0,0-1 0,1 0 0,4 1 0,3 2 0,4 3 0,-6 0 0,6 3 0,3 1 0,-5-5 0,2-3 0,1-1 0,0 1 0,-1-1 0,1 1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2020. 10. 20.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9817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5190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287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2981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2723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4024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573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743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357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7611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6534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539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2020. 10. 20.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2020. 10. 20.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2020. 10. 20.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2020. 10. 20.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2020. 10. 20.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2020. 10. 20.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2020. 10. 20.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2020. 10. 20.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2020. 10. 20.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2020. 10. 20.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2020. 10. 20.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2020. 10. 20.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s://forms.gle/Bpdcd2BFnuhe8rWW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jpg"/><Relationship Id="rId7" Type="http://schemas.openxmlformats.org/officeDocument/2006/relationships/hyperlink" Target="https://github.com/wanirepo/Stats2_2020Fall/blob/master/hw_assignment/hw01.m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s://forms.gle/eY25nWobFdTaWTC7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coanlab.github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ocoanlab.github.io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tiff"/><Relationship Id="rId10" Type="http://schemas.openxmlformats.org/officeDocument/2006/relationships/image" Target="../media/image8.png"/><Relationship Id="rId4" Type="http://schemas.openxmlformats.org/officeDocument/2006/relationships/image" Target="../media/image1.jpg"/><Relationship Id="rId9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hyperlink" Target="http://cocoanlab.github.io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tiff"/><Relationship Id="rId4" Type="http://schemas.openxmlformats.org/officeDocument/2006/relationships/image" Target="../media/image1.jp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hyperlink" Target="http://cocoanlab.github.io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tiff"/><Relationship Id="rId4" Type="http://schemas.openxmlformats.org/officeDocument/2006/relationships/image" Target="../media/image1.jp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6601765-05A4-2B4D-9234-E2879F2E7DB8}"/>
              </a:ext>
            </a:extLst>
          </p:cNvPr>
          <p:cNvGrpSpPr/>
          <p:nvPr/>
        </p:nvGrpSpPr>
        <p:grpSpPr>
          <a:xfrm>
            <a:off x="0" y="71713"/>
            <a:ext cx="12192000" cy="6684692"/>
            <a:chOff x="0" y="71713"/>
            <a:chExt cx="12192000" cy="668469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1EA5921-1309-C343-9760-E24938D86B9E}"/>
                </a:ext>
              </a:extLst>
            </p:cNvPr>
            <p:cNvGrpSpPr/>
            <p:nvPr/>
          </p:nvGrpSpPr>
          <p:grpSpPr>
            <a:xfrm>
              <a:off x="0" y="71713"/>
              <a:ext cx="12192000" cy="6684692"/>
              <a:chOff x="0" y="71713"/>
              <a:chExt cx="12192000" cy="6684692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10320702" y="6084601"/>
                <a:ext cx="1661681" cy="671804"/>
                <a:chOff x="18662" y="6209254"/>
                <a:chExt cx="1661681" cy="671804"/>
              </a:xfrm>
            </p:grpSpPr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62" y="6209254"/>
                  <a:ext cx="671804" cy="671804"/>
                </a:xfrm>
                <a:prstGeom prst="rect">
                  <a:avLst/>
                </a:prstGeom>
              </p:spPr>
            </p:pic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5149" y="6262887"/>
                  <a:ext cx="597215" cy="517044"/>
                </a:xfrm>
                <a:prstGeom prst="rect">
                  <a:avLst/>
                </a:prstGeom>
              </p:spPr>
            </p:pic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1804" y="6322730"/>
                  <a:ext cx="438539" cy="438539"/>
                </a:xfrm>
                <a:prstGeom prst="rect">
                  <a:avLst/>
                </a:prstGeom>
              </p:spPr>
            </p:pic>
          </p:grpSp>
          <p:sp>
            <p:nvSpPr>
              <p:cNvPr id="11" name="직사각형 10"/>
              <p:cNvSpPr/>
              <p:nvPr/>
            </p:nvSpPr>
            <p:spPr>
              <a:xfrm>
                <a:off x="164825" y="6419279"/>
                <a:ext cx="5241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>
                    <a:latin typeface="Seravek Light" charset="0"/>
                    <a:ea typeface="Seravek Light" charset="0"/>
                    <a:cs typeface="Seravek Light" charset="0"/>
                  </a:rPr>
                  <a:t>CHOONG-WAN WOO  |  COCOAN lab  |  </a:t>
                </a:r>
                <a:r>
                  <a:rPr lang="en-US" altLang="ko-KR" sz="1400" b="1" dirty="0">
                    <a:latin typeface="Seravek Light" charset="0"/>
                    <a:ea typeface="Seravek Light" charset="0"/>
                    <a:cs typeface="Seravek Light" charset="0"/>
                    <a:hlinkClick r:id="rId5"/>
                  </a:rPr>
                  <a:t>http://cocoanlab.github.io</a:t>
                </a:r>
                <a:endParaRPr lang="en-US" altLang="ko-KR" sz="1400" b="1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301797" y="2389681"/>
                <a:ext cx="7588424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accent6">
                        <a:lumMod val="75000"/>
                      </a:schemeClr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Fall 2020</a:t>
                </a:r>
              </a:p>
              <a:p>
                <a:pPr algn="ctr"/>
                <a:r>
                  <a:rPr lang="en-US" altLang="ko-KR" sz="4800" b="1" dirty="0">
                    <a:latin typeface="Seravek Light" charset="0"/>
                    <a:ea typeface="Seravek Light" charset="0"/>
                    <a:cs typeface="Seravek Light" charset="0"/>
                  </a:rPr>
                  <a:t>SKKU Biostats and Big data II</a:t>
                </a: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E078CA0-315B-A648-BEB7-701E1BB65A21}"/>
                  </a:ext>
                </a:extLst>
              </p:cNvPr>
              <p:cNvSpPr/>
              <p:nvPr/>
            </p:nvSpPr>
            <p:spPr>
              <a:xfrm>
                <a:off x="0" y="71713"/>
                <a:ext cx="12192000" cy="6684692"/>
              </a:xfrm>
              <a:prstGeom prst="rect">
                <a:avLst/>
              </a:prstGeom>
              <a:noFill/>
              <a:ln w="1905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41323E1-8E7B-1A4C-9B99-0AF2D6F8C2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6275" r="16061" b="25014"/>
            <a:stretch/>
          </p:blipFill>
          <p:spPr>
            <a:xfrm>
              <a:off x="9484230" y="290360"/>
              <a:ext cx="2380475" cy="1634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334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04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Paired sample t-test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96F-FB56-6349-BEA5-C9C82DBD0C64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12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5" name="텍스트 상자 15">
            <a:extLst>
              <a:ext uri="{FF2B5EF4-FFF2-40B4-BE49-F238E27FC236}">
                <a16:creationId xmlns:a16="http://schemas.microsoft.com/office/drawing/2014/main" id="{94E61273-941F-5641-9782-0EE25B39A9B5}"/>
              </a:ext>
            </a:extLst>
          </p:cNvPr>
          <p:cNvSpPr txBox="1"/>
          <p:nvPr/>
        </p:nvSpPr>
        <p:spPr>
          <a:xfrm>
            <a:off x="923749" y="1004090"/>
            <a:ext cx="10506251" cy="314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Study 1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Pain ratings diff between levels?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u="sng" dirty="0">
                <a:latin typeface="Seravek Light" charset="0"/>
                <a:ea typeface="Seravek Light" charset="0"/>
                <a:cs typeface="Seravek Light" charset="0"/>
              </a:rPr>
              <a:t>Differences in the Neurologic Pain Signature response between levels? 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>
              <a:lnSpc>
                <a:spcPct val="16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Study 2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Pain ratings diff between levels?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u="sng" dirty="0">
                <a:latin typeface="Seravek Light" charset="0"/>
                <a:ea typeface="Seravek Light" charset="0"/>
                <a:cs typeface="Seravek Light" charset="0"/>
              </a:rPr>
              <a:t>Differences in physiological response to pain between levels?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F5E56AD-1D4B-4044-A71C-B16D859D38DA}"/>
                  </a:ext>
                </a:extLst>
              </p14:cNvPr>
              <p14:cNvContentPartPr/>
              <p14:nvPr/>
            </p14:nvContentPartPr>
            <p14:xfrm>
              <a:off x="4876920" y="1379520"/>
              <a:ext cx="1684800" cy="23108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F5E56AD-1D4B-4044-A71C-B16D859D38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60720" y="1363320"/>
                <a:ext cx="1717200" cy="23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455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04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Two samples t-test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96F-FB56-6349-BEA5-C9C82DBD0C64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12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5" name="텍스트 상자 15">
            <a:extLst>
              <a:ext uri="{FF2B5EF4-FFF2-40B4-BE49-F238E27FC236}">
                <a16:creationId xmlns:a16="http://schemas.microsoft.com/office/drawing/2014/main" id="{94E61273-941F-5641-9782-0EE25B39A9B5}"/>
              </a:ext>
            </a:extLst>
          </p:cNvPr>
          <p:cNvSpPr txBox="1"/>
          <p:nvPr/>
        </p:nvSpPr>
        <p:spPr>
          <a:xfrm>
            <a:off x="923749" y="1004090"/>
            <a:ext cx="10506251" cy="226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Study 1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Pain difference between male vs. female for each level? 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>
              <a:lnSpc>
                <a:spcPct val="16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Study 2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Pain difference between male vs. female for each level?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4FA2752-800E-C24A-A4E8-E3F794CD2306}"/>
                  </a:ext>
                </a:extLst>
              </p14:cNvPr>
              <p14:cNvContentPartPr/>
              <p14:nvPr/>
            </p14:nvContentPartPr>
            <p14:xfrm>
              <a:off x="3470760" y="1464840"/>
              <a:ext cx="8182440" cy="32551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4FA2752-800E-C24A-A4E8-E3F794CD230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61400" y="1455480"/>
                <a:ext cx="8208000" cy="328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983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04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Two samples t-test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96F-FB56-6349-BEA5-C9C82DBD0C64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12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5" name="텍스트 상자 15">
            <a:extLst>
              <a:ext uri="{FF2B5EF4-FFF2-40B4-BE49-F238E27FC236}">
                <a16:creationId xmlns:a16="http://schemas.microsoft.com/office/drawing/2014/main" id="{94E61273-941F-5641-9782-0EE25B39A9B5}"/>
              </a:ext>
            </a:extLst>
          </p:cNvPr>
          <p:cNvSpPr txBox="1"/>
          <p:nvPr/>
        </p:nvSpPr>
        <p:spPr>
          <a:xfrm>
            <a:off x="923749" y="1004090"/>
            <a:ext cx="10506251" cy="4033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Study 1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Pain difference between male vs. female for each level? 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u="sng" dirty="0">
                <a:latin typeface="Seravek Light" charset="0"/>
                <a:ea typeface="Seravek Light" charset="0"/>
                <a:cs typeface="Seravek Light" charset="0"/>
              </a:rPr>
              <a:t>Differences in the NPS response between male vs. female for each level? 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>
              <a:lnSpc>
                <a:spcPct val="16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Study 2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Pain difference between male vs. female for each level? 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u="sng" dirty="0">
                <a:latin typeface="Seravek Light" charset="0"/>
                <a:ea typeface="Seravek Light" charset="0"/>
                <a:cs typeface="Seravek Light" charset="0"/>
              </a:rPr>
              <a:t>Difference in the physiological response to pain between male vs. female?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4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04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Attendance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96F-FB56-6349-BEA5-C9C82DBD0C64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12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5" name="텍스트 상자 15">
            <a:extLst>
              <a:ext uri="{FF2B5EF4-FFF2-40B4-BE49-F238E27FC236}">
                <a16:creationId xmlns:a16="http://schemas.microsoft.com/office/drawing/2014/main" id="{94E61273-941F-5641-9782-0EE25B39A9B5}"/>
              </a:ext>
            </a:extLst>
          </p:cNvPr>
          <p:cNvSpPr txBox="1"/>
          <p:nvPr/>
        </p:nvSpPr>
        <p:spPr>
          <a:xfrm>
            <a:off x="842874" y="2807947"/>
            <a:ext cx="10506251" cy="93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  <a:hlinkClick r:id="rId7"/>
              </a:rPr>
              <a:t>https://forms.gle/Bpdcd2BFnuhe8rWW8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>
              <a:lnSpc>
                <a:spcPct val="160000"/>
              </a:lnSpc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53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04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HW1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96F-FB56-6349-BEA5-C9C82DBD0C64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12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EB43D0-0022-114F-BC1B-FBD287F356AD}"/>
              </a:ext>
            </a:extLst>
          </p:cNvPr>
          <p:cNvSpPr/>
          <p:nvPr/>
        </p:nvSpPr>
        <p:spPr>
          <a:xfrm>
            <a:off x="216491" y="858651"/>
            <a:ext cx="7289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Seravek Light" panose="020B0503040000020004" pitchFamily="34" charset="0"/>
                <a:hlinkClick r:id="rId7"/>
              </a:rPr>
              <a:t>https://github.com/wanirepo/Stats2_2020Fall/blob/master/hw_assignment/hw01.md</a:t>
            </a:r>
            <a:endParaRPr lang="en-US" altLang="ko-Kore-KR" sz="1200" dirty="0">
              <a:latin typeface="Seravek Light" panose="020B0503040000020004" pitchFamily="34" charset="0"/>
            </a:endParaRPr>
          </a:p>
          <a:p>
            <a:endParaRPr lang="ko-Kore-KR" altLang="en-US" sz="1200" dirty="0">
              <a:latin typeface="Seravek Light" panose="020B05030400000200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F5E6A1B-F4D2-1442-8D40-A98C7F9834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7717" y="1229201"/>
            <a:ext cx="8096566" cy="519132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39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208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Biostats and Big Data 2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12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42219" y="2266262"/>
            <a:ext cx="59075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12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T-test</a:t>
            </a:r>
            <a:r>
              <a:rPr lang="ko-KR" altLang="en-US" sz="4800" dirty="0">
                <a:latin typeface="Seravek Light" charset="0"/>
                <a:ea typeface="Seravek Light" charset="0"/>
                <a:cs typeface="Seravek Light" charset="0"/>
              </a:rPr>
              <a:t> </a:t>
            </a:r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on the real data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04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Survey for the offline computer lab for 10/22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96F-FB56-6349-BEA5-C9C82DBD0C64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12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5" name="텍스트 상자 15">
            <a:extLst>
              <a:ext uri="{FF2B5EF4-FFF2-40B4-BE49-F238E27FC236}">
                <a16:creationId xmlns:a16="http://schemas.microsoft.com/office/drawing/2014/main" id="{94E61273-941F-5641-9782-0EE25B39A9B5}"/>
              </a:ext>
            </a:extLst>
          </p:cNvPr>
          <p:cNvSpPr txBox="1"/>
          <p:nvPr/>
        </p:nvSpPr>
        <p:spPr>
          <a:xfrm>
            <a:off x="842874" y="2807947"/>
            <a:ext cx="10506251" cy="93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  <a:hlinkClick r:id="rId7"/>
              </a:rPr>
              <a:t>https://forms.gle/eY25nWobFdTaWTC7A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>
              <a:lnSpc>
                <a:spcPct val="160000"/>
              </a:lnSpc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6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04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What we learned…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96F-FB56-6349-BEA5-C9C82DBD0C64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12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5" name="텍스트 상자 15">
            <a:extLst>
              <a:ext uri="{FF2B5EF4-FFF2-40B4-BE49-F238E27FC236}">
                <a16:creationId xmlns:a16="http://schemas.microsoft.com/office/drawing/2014/main" id="{94E61273-941F-5641-9782-0EE25B39A9B5}"/>
              </a:ext>
            </a:extLst>
          </p:cNvPr>
          <p:cNvSpPr txBox="1"/>
          <p:nvPr/>
        </p:nvSpPr>
        <p:spPr>
          <a:xfrm>
            <a:off x="923749" y="1004090"/>
            <a:ext cx="10506251" cy="270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Sampling distribution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Standard error of the mean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Confidence interval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One-sample t-test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Paired t-test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Independent samples t-test</a:t>
            </a:r>
          </a:p>
        </p:txBody>
      </p:sp>
    </p:spTree>
    <p:extLst>
      <p:ext uri="{BB962C8B-B14F-4D97-AF65-F5344CB8AC3E}">
        <p14:creationId xmlns:p14="http://schemas.microsoft.com/office/powerpoint/2010/main" val="106560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3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04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One sample t-test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96F-FB56-6349-BEA5-C9C82DBD0C64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12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5" name="텍스트 상자 15">
            <a:extLst>
              <a:ext uri="{FF2B5EF4-FFF2-40B4-BE49-F238E27FC236}">
                <a16:creationId xmlns:a16="http://schemas.microsoft.com/office/drawing/2014/main" id="{94E61273-941F-5641-9782-0EE25B39A9B5}"/>
              </a:ext>
            </a:extLst>
          </p:cNvPr>
          <p:cNvSpPr txBox="1"/>
          <p:nvPr/>
        </p:nvSpPr>
        <p:spPr>
          <a:xfrm>
            <a:off x="923749" y="1004090"/>
            <a:ext cx="10506251" cy="270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Study 2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 err="1">
                <a:latin typeface="Seravek Light" charset="0"/>
                <a:ea typeface="Seravek Light" charset="0"/>
                <a:cs typeface="Seravek Light" charset="0"/>
              </a:rPr>
              <a:t>gLMS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(general labelled magnitude scale)?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Whether the lv 1 different from very weak? Etc.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Whether the lv 4 different from strong? Etc.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65351273-EA01-9643-BD71-D3078F4EDEA2}"/>
                  </a:ext>
                </a:extLst>
              </p14:cNvPr>
              <p14:cNvContentPartPr/>
              <p14:nvPr/>
            </p14:nvContentPartPr>
            <p14:xfrm>
              <a:off x="1196280" y="449280"/>
              <a:ext cx="9974880" cy="39049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65351273-EA01-9643-BD71-D3078F4EDE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0080" y="433080"/>
                <a:ext cx="10007280" cy="393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969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3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04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One sample t-test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96F-FB56-6349-BEA5-C9C82DBD0C64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12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785034E-B0BF-2C49-99A4-9CA4F8E653ED}"/>
              </a:ext>
            </a:extLst>
          </p:cNvPr>
          <p:cNvGrpSpPr/>
          <p:nvPr/>
        </p:nvGrpSpPr>
        <p:grpSpPr>
          <a:xfrm>
            <a:off x="7612041" y="457693"/>
            <a:ext cx="3146155" cy="5685550"/>
            <a:chOff x="7370584" y="833391"/>
            <a:chExt cx="3146155" cy="568555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CA800F5-653F-9C4F-BE9E-DBF37B192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70584" y="833391"/>
              <a:ext cx="3051710" cy="568555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359F14C-19D2-CE43-A190-2FBA548AA083}"/>
                </a:ext>
              </a:extLst>
            </p:cNvPr>
            <p:cNvSpPr txBox="1"/>
            <p:nvPr/>
          </p:nvSpPr>
          <p:spPr>
            <a:xfrm>
              <a:off x="9093193" y="5655277"/>
              <a:ext cx="635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>
                  <a:latin typeface="Seravek" panose="020B0503040000020004" pitchFamily="34" charset="0"/>
                </a:rPr>
                <a:t>= 6.1</a:t>
              </a:r>
              <a:endParaRPr kumimoji="1" lang="ko-Kore-KR" altLang="en-US" dirty="0">
                <a:latin typeface="Seravek" panose="020B05030400000200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D9DD21-6441-4544-B81C-786E7147CF37}"/>
                </a:ext>
              </a:extLst>
            </p:cNvPr>
            <p:cNvSpPr txBox="1"/>
            <p:nvPr/>
          </p:nvSpPr>
          <p:spPr>
            <a:xfrm>
              <a:off x="9464596" y="5237528"/>
              <a:ext cx="715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>
                  <a:latin typeface="Seravek" panose="020B0503040000020004" pitchFamily="34" charset="0"/>
                </a:rPr>
                <a:t>= 17.2</a:t>
              </a:r>
              <a:endParaRPr kumimoji="1" lang="ko-Kore-KR" altLang="en-US" dirty="0">
                <a:latin typeface="Seravek" panose="020B05030400000200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9BCB3D-88D9-0445-9D67-853026B18D5F}"/>
                </a:ext>
              </a:extLst>
            </p:cNvPr>
            <p:cNvSpPr txBox="1"/>
            <p:nvPr/>
          </p:nvSpPr>
          <p:spPr>
            <a:xfrm>
              <a:off x="9205829" y="4416461"/>
              <a:ext cx="77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>
                  <a:latin typeface="Seravek" panose="020B0503040000020004" pitchFamily="34" charset="0"/>
                </a:rPr>
                <a:t>= 35.4</a:t>
              </a:r>
              <a:endParaRPr kumimoji="1" lang="ko-Kore-KR" altLang="en-US" dirty="0">
                <a:latin typeface="Seravek" panose="020B05030400000200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399A1E-76B6-FF4E-AF22-8B2072CB3188}"/>
                </a:ext>
              </a:extLst>
            </p:cNvPr>
            <p:cNvSpPr txBox="1"/>
            <p:nvPr/>
          </p:nvSpPr>
          <p:spPr>
            <a:xfrm>
              <a:off x="9738962" y="3573762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>
                  <a:latin typeface="Seravek" panose="020B0503040000020004" pitchFamily="34" charset="0"/>
                </a:rPr>
                <a:t>= 53.3</a:t>
              </a:r>
              <a:endParaRPr kumimoji="1" lang="ko-Kore-KR" altLang="en-US" dirty="0">
                <a:latin typeface="Seravek" panose="020B0503040000020004" pitchFamily="34" charset="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825E3A8-3941-784D-B874-13A180CE13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628" y="2004177"/>
            <a:ext cx="6993968" cy="25379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6D94103D-1895-6A4C-AA3F-4E7A02EBC3CB}"/>
                  </a:ext>
                </a:extLst>
              </p14:cNvPr>
              <p14:cNvContentPartPr/>
              <p14:nvPr/>
            </p14:nvContentPartPr>
            <p14:xfrm>
              <a:off x="557640" y="542880"/>
              <a:ext cx="10478880" cy="583452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6D94103D-1895-6A4C-AA3F-4E7A02EBC3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1440" y="526680"/>
                <a:ext cx="10511280" cy="586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216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3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04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One sample t-test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96F-FB56-6349-BEA5-C9C82DBD0C64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12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E4A1C0B-B89A-8342-B236-F5AAEF3C2CA8}"/>
              </a:ext>
            </a:extLst>
          </p:cNvPr>
          <p:cNvSpPr txBox="1"/>
          <p:nvPr/>
        </p:nvSpPr>
        <p:spPr>
          <a:xfrm>
            <a:off x="4794650" y="3078386"/>
            <a:ext cx="260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Seravek" panose="020B0503040000020004" pitchFamily="34" charset="0"/>
              </a:rPr>
              <a:t>Let’s do run the analysis:</a:t>
            </a:r>
            <a:endParaRPr kumimoji="1" lang="ko-Kore-KR" altLang="en-US" dirty="0">
              <a:latin typeface="Seravek" panose="020B05030400000200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2EA7CE-46FB-5140-9E8B-5B8AFC3C1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050" y="571500"/>
            <a:ext cx="11645900" cy="5715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5D415CA-1924-A741-B8B4-F7FEA9A924F9}"/>
                  </a:ext>
                </a:extLst>
              </p14:cNvPr>
              <p14:cNvContentPartPr/>
              <p14:nvPr/>
            </p14:nvContentPartPr>
            <p14:xfrm>
              <a:off x="1746000" y="296640"/>
              <a:ext cx="10085400" cy="64411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5D415CA-1924-A741-B8B4-F7FEA9A924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29800" y="280440"/>
                <a:ext cx="10117800" cy="64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147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3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96F-FB56-6349-BEA5-C9C82DBD0C64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12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E4A1C0B-B89A-8342-B236-F5AAEF3C2CA8}"/>
              </a:ext>
            </a:extLst>
          </p:cNvPr>
          <p:cNvSpPr txBox="1"/>
          <p:nvPr/>
        </p:nvSpPr>
        <p:spPr>
          <a:xfrm>
            <a:off x="4794650" y="3078386"/>
            <a:ext cx="260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Seravek" panose="020B0503040000020004" pitchFamily="34" charset="0"/>
              </a:rPr>
              <a:t>Let’s do run the analysis:</a:t>
            </a:r>
            <a:endParaRPr kumimoji="1" lang="ko-Kore-KR" altLang="en-US" dirty="0">
              <a:latin typeface="Seravek" panose="020B05030400000200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43E7312-3D2A-494B-8A3E-181FB8C0C0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250" y="450850"/>
            <a:ext cx="9715500" cy="5956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F0BB6F51-FB74-664D-9E18-A621C445C1DD}"/>
                  </a:ext>
                </a:extLst>
              </p14:cNvPr>
              <p14:cNvContentPartPr/>
              <p14:nvPr/>
            </p14:nvContentPartPr>
            <p14:xfrm>
              <a:off x="2877120" y="376920"/>
              <a:ext cx="9215640" cy="597204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F0BB6F51-FB74-664D-9E18-A621C445C1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60920" y="360720"/>
                <a:ext cx="9248040" cy="600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0779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04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Paired sample t-test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96F-FB56-6349-BEA5-C9C82DBD0C64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12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5" name="텍스트 상자 15">
            <a:extLst>
              <a:ext uri="{FF2B5EF4-FFF2-40B4-BE49-F238E27FC236}">
                <a16:creationId xmlns:a16="http://schemas.microsoft.com/office/drawing/2014/main" id="{94E61273-941F-5641-9782-0EE25B39A9B5}"/>
              </a:ext>
            </a:extLst>
          </p:cNvPr>
          <p:cNvSpPr txBox="1"/>
          <p:nvPr/>
        </p:nvSpPr>
        <p:spPr>
          <a:xfrm>
            <a:off x="923749" y="1004090"/>
            <a:ext cx="10506251" cy="226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Study 1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Pain ratings diff between levels?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>
              <a:lnSpc>
                <a:spcPct val="16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Study 2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Pain ratings diff between levels?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B29ACF5-B8E8-474F-88D0-A4370CEBC3B3}"/>
                  </a:ext>
                </a:extLst>
              </p14:cNvPr>
              <p14:cNvContentPartPr/>
              <p14:nvPr/>
            </p14:nvContentPartPr>
            <p14:xfrm>
              <a:off x="5630760" y="1211040"/>
              <a:ext cx="3337560" cy="31384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B29ACF5-B8E8-474F-88D0-A4370CEBC3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14560" y="1194840"/>
                <a:ext cx="3369960" cy="317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55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4439</TotalTime>
  <Words>507</Words>
  <Application>Microsoft Macintosh PowerPoint</Application>
  <PresentationFormat>와이드스크린</PresentationFormat>
  <Paragraphs>99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PT Sans Narrow</vt:lpstr>
      <vt:lpstr>Seravek</vt:lpstr>
      <vt:lpstr>Seravek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우충완</cp:lastModifiedBy>
  <cp:revision>424</cp:revision>
  <cp:lastPrinted>2017-08-27T17:09:34Z</cp:lastPrinted>
  <dcterms:created xsi:type="dcterms:W3CDTF">2017-08-24T21:55:02Z</dcterms:created>
  <dcterms:modified xsi:type="dcterms:W3CDTF">2020-10-20T06:10:49Z</dcterms:modified>
</cp:coreProperties>
</file>