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8"/>
  </p:notesMasterIdLst>
  <p:handoutMasterIdLst>
    <p:handoutMasterId r:id="rId9"/>
  </p:handoutMasterIdLst>
  <p:sldIdLst>
    <p:sldId id="256" r:id="rId3"/>
    <p:sldId id="366" r:id="rId4"/>
    <p:sldId id="367" r:id="rId5"/>
    <p:sldId id="371" r:id="rId6"/>
    <p:sldId id="372" r:id="rId7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6D9"/>
    <a:srgbClr val="EDEBCF"/>
    <a:srgbClr val="D3F2D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7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4932" y="102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FFC39-3AF6-8048-8D2D-0B9CBEDA9E0F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1F6DB-D364-0A40-9E0D-3DD3F1C3C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86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518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800" y="2012950"/>
            <a:ext cx="7772400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01-Practice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Programming </a:t>
            </a:r>
            <a:r>
              <a:rPr lang="en-US" sz="20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Basics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 Practice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Sep. 10</a:t>
            </a:r>
            <a:r>
              <a:rPr lang="en-US" sz="20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, 2018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685800" y="3886200"/>
            <a:ext cx="76787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professor: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Younghoon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Kim (kyhoon@gmail.com)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Quiz-01 [1/2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Goal</a:t>
            </a:r>
          </a:p>
          <a:p>
            <a:pPr lvl="1"/>
            <a:r>
              <a:rPr lang="en-US" altLang="ko-KR" dirty="0" smtClean="0"/>
              <a:t>Programming “Opening Bank Account System”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Content</a:t>
            </a:r>
            <a:endParaRPr lang="en-US" altLang="ko-KR" dirty="0" smtClean="0"/>
          </a:p>
          <a:p>
            <a:pPr marL="736600" lvl="1" indent="-457200">
              <a:buFont typeface="+mj-lt"/>
              <a:buAutoNum type="arabicPeriod"/>
            </a:pPr>
            <a:r>
              <a:rPr lang="en-US" altLang="ko-KR" dirty="0" smtClean="0"/>
              <a:t>Choose bank name: (e.g. Woori, </a:t>
            </a:r>
            <a:r>
              <a:rPr lang="en-US" altLang="ko-KR" dirty="0" err="1" smtClean="0"/>
              <a:t>Nong</a:t>
            </a:r>
            <a:r>
              <a:rPr lang="en-US" altLang="ko-KR" dirty="0" err="1"/>
              <a:t>h</a:t>
            </a:r>
            <a:r>
              <a:rPr lang="en-US" altLang="ko-KR" dirty="0" err="1" smtClean="0"/>
              <a:t>yup</a:t>
            </a:r>
            <a:r>
              <a:rPr lang="en-US" altLang="ko-KR" dirty="0" smtClean="0"/>
              <a:t>, IBK, etc.)</a:t>
            </a:r>
          </a:p>
          <a:p>
            <a:pPr lvl="2"/>
            <a:r>
              <a:rPr lang="de-DE" altLang="ko-KR" dirty="0"/>
              <a:t>Input a ‘</a:t>
            </a:r>
            <a:r>
              <a:rPr lang="de-DE" altLang="ko-KR" dirty="0" smtClean="0"/>
              <a:t>bank_name‘ variable </a:t>
            </a:r>
            <a:r>
              <a:rPr lang="de-DE" altLang="ko-KR" dirty="0"/>
              <a:t>using “scanf</a:t>
            </a:r>
            <a:r>
              <a:rPr lang="de-DE" altLang="ko-KR" dirty="0" smtClean="0"/>
              <a:t>()“ Func.</a:t>
            </a:r>
            <a:br>
              <a:rPr lang="de-DE" altLang="ko-KR" dirty="0" smtClean="0"/>
            </a:br>
            <a:endParaRPr lang="de-DE" altLang="ko-KR" dirty="0"/>
          </a:p>
          <a:p>
            <a:pPr marL="736600" lvl="1" indent="-457200">
              <a:buFont typeface="+mj-lt"/>
              <a:buAutoNum type="arabicPeriod"/>
            </a:pPr>
            <a:r>
              <a:rPr lang="en-US" altLang="ko-KR" dirty="0" smtClean="0"/>
              <a:t>Input </a:t>
            </a:r>
            <a:r>
              <a:rPr lang="en-US" altLang="ko-KR" dirty="0"/>
              <a:t>b</a:t>
            </a:r>
            <a:r>
              <a:rPr lang="en-US" altLang="ko-KR" dirty="0" smtClean="0"/>
              <a:t>ank account what you want </a:t>
            </a:r>
            <a:endParaRPr lang="de-DE" altLang="ko-KR" dirty="0" smtClean="0"/>
          </a:p>
          <a:p>
            <a:pPr lvl="2"/>
            <a:r>
              <a:rPr lang="de-DE" altLang="ko-KR" dirty="0" smtClean="0"/>
              <a:t>A bank account consists of three </a:t>
            </a:r>
            <a:r>
              <a:rPr lang="en-US" altLang="ko-KR" dirty="0" smtClean="0"/>
              <a:t>positive numbers (begin, mid, final numbers) including zero: (e.g. 1002 536 256102)</a:t>
            </a:r>
          </a:p>
          <a:p>
            <a:pPr lvl="2"/>
            <a:r>
              <a:rPr lang="en-US" altLang="ko-KR" dirty="0"/>
              <a:t>Input variables using “</a:t>
            </a:r>
            <a:r>
              <a:rPr lang="en-US" altLang="ko-KR" dirty="0" err="1"/>
              <a:t>scanf</a:t>
            </a:r>
            <a:r>
              <a:rPr lang="en-US" altLang="ko-KR" dirty="0"/>
              <a:t>()” </a:t>
            </a:r>
            <a:r>
              <a:rPr lang="en-US" altLang="ko-KR" dirty="0" err="1"/>
              <a:t>Func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de-DE" altLang="ko-KR" dirty="0"/>
          </a:p>
          <a:p>
            <a:pPr marL="736600" lvl="1" indent="-457200">
              <a:buFont typeface="+mj-lt"/>
              <a:buAutoNum type="arabicPeriod"/>
            </a:pPr>
            <a:r>
              <a:rPr lang="de-DE" altLang="ko-KR" dirty="0" smtClean="0"/>
              <a:t>Print your bank account information</a:t>
            </a:r>
          </a:p>
          <a:p>
            <a:pPr marL="799200" lvl="2" indent="-201600">
              <a:buFont typeface="Wingdings" pitchFamily="2" charset="2"/>
              <a:buChar char="§"/>
            </a:pPr>
            <a:r>
              <a:rPr lang="de-DE" altLang="ko-KR" dirty="0"/>
              <a:t>Print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de-DE" altLang="ko-KR" dirty="0"/>
              <a:t>bank name‘ and ‘bank account‘ using “printf()“ Func.</a:t>
            </a:r>
          </a:p>
        </p:txBody>
      </p:sp>
    </p:spTree>
    <p:extLst>
      <p:ext uri="{BB962C8B-B14F-4D97-AF65-F5344CB8AC3E}">
        <p14:creationId xmlns:p14="http://schemas.microsoft.com/office/powerpoint/2010/main" val="3537799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Quiz-01 [2/2]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397000"/>
            <a:ext cx="4038600" cy="5435600"/>
          </a:xfrm>
        </p:spPr>
        <p:txBody>
          <a:bodyPr/>
          <a:lstStyle/>
          <a:p>
            <a:r>
              <a:rPr lang="en-US" altLang="ko-KR" dirty="0" smtClean="0"/>
              <a:t>Skeleton Code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33400" y="2057400"/>
            <a:ext cx="502920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100" dirty="0"/>
              <a:t>/*                        */</a:t>
            </a:r>
          </a:p>
          <a:p>
            <a:pPr algn="l"/>
            <a:r>
              <a:rPr lang="en-US" altLang="ko-KR" sz="1100" dirty="0"/>
              <a:t>/* Opening a bank account */</a:t>
            </a:r>
          </a:p>
          <a:p>
            <a:pPr algn="l"/>
            <a:r>
              <a:rPr lang="en-US" altLang="ko-KR" sz="1100" dirty="0"/>
              <a:t>/*                        */</a:t>
            </a:r>
          </a:p>
          <a:p>
            <a:pPr algn="l"/>
            <a:endParaRPr lang="en-US" altLang="ko-KR" sz="1100" dirty="0"/>
          </a:p>
          <a:p>
            <a:pPr algn="l"/>
            <a:r>
              <a:rPr lang="en-US" altLang="ko-KR" sz="1100" dirty="0"/>
              <a:t>#include&lt;</a:t>
            </a:r>
            <a:r>
              <a:rPr lang="en-US" altLang="ko-KR" sz="1100" dirty="0" err="1"/>
              <a:t>stdio.h</a:t>
            </a:r>
            <a:r>
              <a:rPr lang="en-US" altLang="ko-KR" sz="1100" dirty="0"/>
              <a:t>&gt;</a:t>
            </a:r>
          </a:p>
          <a:p>
            <a:pPr algn="l"/>
            <a:endParaRPr lang="en-US" altLang="ko-KR" sz="1100" dirty="0"/>
          </a:p>
          <a:p>
            <a:pPr algn="l"/>
            <a:r>
              <a:rPr lang="en-US" altLang="ko-KR" sz="1100" dirty="0" err="1"/>
              <a:t>int</a:t>
            </a:r>
            <a:r>
              <a:rPr lang="en-US" altLang="ko-KR" sz="1100" dirty="0"/>
              <a:t> main(){</a:t>
            </a:r>
          </a:p>
          <a:p>
            <a:pPr algn="l"/>
            <a:r>
              <a:rPr lang="en-US" altLang="ko-KR" sz="1100" dirty="0"/>
              <a:t>    char </a:t>
            </a:r>
            <a:r>
              <a:rPr lang="en-US" altLang="ko-KR" sz="1100" dirty="0" err="1"/>
              <a:t>bank_name</a:t>
            </a:r>
            <a:r>
              <a:rPr lang="en-US" altLang="ko-KR" sz="1100" dirty="0"/>
              <a:t>[100];</a:t>
            </a:r>
          </a:p>
          <a:p>
            <a:pPr algn="l"/>
            <a:r>
              <a:rPr lang="en-US" altLang="ko-KR" sz="1100" dirty="0"/>
              <a:t>   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begin_account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mid_account</a:t>
            </a:r>
            <a:r>
              <a:rPr lang="en-US" altLang="ko-KR" sz="1100" dirty="0"/>
              <a:t>, </a:t>
            </a:r>
            <a:r>
              <a:rPr lang="en-US" altLang="ko-KR" sz="1100" dirty="0" err="1" smtClean="0"/>
              <a:t>final_account</a:t>
            </a:r>
            <a:r>
              <a:rPr lang="en-US" altLang="ko-KR" sz="1100" dirty="0" smtClean="0"/>
              <a:t>;</a:t>
            </a:r>
          </a:p>
          <a:p>
            <a:pPr algn="l"/>
            <a:r>
              <a:rPr lang="en-US" altLang="ko-KR" sz="1100" dirty="0"/>
              <a:t> </a:t>
            </a:r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printf</a:t>
            </a:r>
            <a:r>
              <a:rPr lang="en-US" altLang="ko-KR" sz="1100" dirty="0"/>
              <a:t>("[Bank List]\n");</a:t>
            </a:r>
          </a:p>
          <a:p>
            <a:pPr algn="l"/>
            <a:r>
              <a:rPr lang="en-US" altLang="ko-KR" sz="1100" dirty="0"/>
              <a:t>    </a:t>
            </a:r>
            <a:r>
              <a:rPr lang="en-US" altLang="ko-KR" sz="1100" dirty="0" err="1"/>
              <a:t>printf</a:t>
            </a:r>
            <a:r>
              <a:rPr lang="en-US" altLang="ko-KR" sz="1100" dirty="0"/>
              <a:t>("Woori, IBK, </a:t>
            </a:r>
            <a:r>
              <a:rPr lang="en-US" altLang="ko-KR" sz="1100" dirty="0" err="1"/>
              <a:t>KBStar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Nonghyup</a:t>
            </a:r>
            <a:r>
              <a:rPr lang="en-US" altLang="ko-KR" sz="1100" dirty="0"/>
              <a:t>\n\n");</a:t>
            </a:r>
          </a:p>
          <a:p>
            <a:pPr algn="l"/>
            <a:endParaRPr lang="en-US" altLang="ko-KR" sz="1100" dirty="0"/>
          </a:p>
          <a:p>
            <a:pPr algn="l"/>
            <a:endParaRPr lang="en-US" altLang="ko-KR" sz="1100" dirty="0" smtClean="0"/>
          </a:p>
          <a:p>
            <a:pPr algn="l"/>
            <a:endParaRPr lang="en-US" altLang="ko-KR" sz="1100" dirty="0"/>
          </a:p>
          <a:p>
            <a:pPr algn="l"/>
            <a:endParaRPr lang="en-US" altLang="ko-KR" sz="1100" dirty="0" smtClean="0"/>
          </a:p>
          <a:p>
            <a:pPr algn="l"/>
            <a:endParaRPr lang="en-US" altLang="ko-KR" sz="1100" dirty="0"/>
          </a:p>
          <a:p>
            <a:pPr algn="l"/>
            <a:endParaRPr lang="en-US" altLang="ko-KR" sz="1100" dirty="0" smtClean="0"/>
          </a:p>
          <a:p>
            <a:pPr algn="l"/>
            <a:endParaRPr lang="en-US" altLang="ko-KR" sz="1100" dirty="0"/>
          </a:p>
          <a:p>
            <a:pPr algn="l"/>
            <a:endParaRPr lang="en-US" altLang="ko-KR" sz="1100" dirty="0"/>
          </a:p>
          <a:p>
            <a:pPr algn="l"/>
            <a:r>
              <a:rPr lang="en-US" altLang="ko-KR" sz="1100" dirty="0"/>
              <a:t>return 0;</a:t>
            </a:r>
          </a:p>
          <a:p>
            <a:pPr algn="l"/>
            <a:r>
              <a:rPr lang="en-US" altLang="ko-KR" sz="1100" dirty="0"/>
              <a:t>}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685800" y="4038600"/>
            <a:ext cx="3657600" cy="1165101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Blank</a:t>
            </a: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4419600" y="1524000"/>
            <a:ext cx="0" cy="4953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직사각형 8"/>
          <p:cNvSpPr/>
          <p:nvPr/>
        </p:nvSpPr>
        <p:spPr>
          <a:xfrm>
            <a:off x="4419600" y="1371600"/>
            <a:ext cx="1241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4000" lvl="0" indent="-254000" algn="l">
              <a:spcBef>
                <a:spcPts val="600"/>
              </a:spcBef>
              <a:buClr>
                <a:srgbClr val="990000"/>
              </a:buClr>
              <a:buSzPct val="60000"/>
              <a:buFont typeface="Wingdings 2" charset="2"/>
              <a:buChar char="¢"/>
            </a:pPr>
            <a:r>
              <a:rPr lang="en-US" altLang="ko-KR" sz="2400" kern="0" dirty="0" smtClean="0">
                <a:latin typeface="Calibri Bold"/>
                <a:sym typeface="Calibri Bold" charset="0"/>
              </a:rPr>
              <a:t>Result</a:t>
            </a:r>
            <a:endParaRPr lang="en-US" altLang="ko-KR" sz="2400" kern="0" dirty="0">
              <a:latin typeface="Calibri Bold"/>
              <a:sym typeface="Calibri Bold" charset="0"/>
            </a:endParaRPr>
          </a:p>
        </p:txBody>
      </p:sp>
      <p:pic>
        <p:nvPicPr>
          <p:cNvPr id="2050" name="Picture 2" descr="C:\Users\mkris\Desktop\K-20180906-5720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57400"/>
            <a:ext cx="3766862" cy="346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210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Health Record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397000"/>
            <a:ext cx="8610600" cy="2032000"/>
          </a:xfrm>
        </p:spPr>
        <p:txBody>
          <a:bodyPr/>
          <a:lstStyle/>
          <a:p>
            <a:r>
              <a:rPr lang="en-US" altLang="ko-KR" dirty="0" smtClean="0"/>
              <a:t>Content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Declare one character array, one integer, and two double variables </a:t>
            </a:r>
          </a:p>
          <a:p>
            <a:pPr lvl="1"/>
            <a:r>
              <a:rPr lang="en-US" altLang="ko-KR" dirty="0" smtClean="0"/>
              <a:t>Input your name, age, height, and weight and assign the values into the variables one-variable-at-a-time</a:t>
            </a:r>
          </a:p>
          <a:p>
            <a:pPr lvl="1"/>
            <a:r>
              <a:rPr lang="en-US" altLang="ko-KR" dirty="0" smtClean="0"/>
              <a:t>Print your health information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9155" y="3429000"/>
            <a:ext cx="1241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4000" indent="-254000" algn="l">
              <a:spcBef>
                <a:spcPts val="600"/>
              </a:spcBef>
              <a:buClr>
                <a:srgbClr val="990000"/>
              </a:buClr>
              <a:buSzPct val="60000"/>
              <a:buFont typeface="Wingdings 2" charset="2"/>
              <a:buChar char="¢"/>
            </a:pPr>
            <a:r>
              <a:rPr lang="en-US" altLang="ko-KR" sz="2400" kern="0" dirty="0" smtClean="0">
                <a:latin typeface="Calibri Bold"/>
                <a:sym typeface="Calibri Bold" charset="0"/>
              </a:rPr>
              <a:t>Result</a:t>
            </a:r>
            <a:endParaRPr lang="en-US" altLang="ko-KR" sz="2400" kern="0" dirty="0">
              <a:latin typeface="Calibri Bold"/>
              <a:sym typeface="Calibri Bold" charset="0"/>
            </a:endParaRPr>
          </a:p>
        </p:txBody>
      </p:sp>
      <p:pic>
        <p:nvPicPr>
          <p:cNvPr id="3075" name="Picture 3" descr="C:\Users\mkris\Desktop\K-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226" y="3894821"/>
            <a:ext cx="3545896" cy="289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003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Floating point number input program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397000"/>
            <a:ext cx="8610600" cy="2032000"/>
          </a:xfrm>
        </p:spPr>
        <p:txBody>
          <a:bodyPr/>
          <a:lstStyle/>
          <a:p>
            <a:r>
              <a:rPr lang="en-US" altLang="ko-KR" dirty="0" smtClean="0"/>
              <a:t>Content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Declare two integer variables which are </a:t>
            </a:r>
            <a:r>
              <a:rPr lang="en-US" altLang="ko-KR" dirty="0" smtClean="0"/>
              <a:t>a integer part and fixed </a:t>
            </a:r>
            <a:r>
              <a:rPr lang="en-US" altLang="ko-KR" dirty="0" smtClean="0"/>
              <a:t>input </a:t>
            </a:r>
            <a:r>
              <a:rPr lang="en-US" altLang="ko-KR" dirty="0" smtClean="0"/>
              <a:t>part, </a:t>
            </a:r>
            <a:r>
              <a:rPr lang="en-US" altLang="ko-KR" dirty="0" smtClean="0"/>
              <a:t>respectively</a:t>
            </a:r>
          </a:p>
          <a:p>
            <a:pPr lvl="1"/>
            <a:r>
              <a:rPr lang="en-US" altLang="ko-KR" dirty="0" smtClean="0"/>
              <a:t>Input two integer values and assign the values into the variables</a:t>
            </a:r>
          </a:p>
          <a:p>
            <a:pPr lvl="1"/>
            <a:r>
              <a:rPr lang="en-US" altLang="ko-KR" dirty="0" smtClean="0"/>
              <a:t>Print a floating point number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9155" y="3429000"/>
            <a:ext cx="1241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4000" lvl="0" indent="-254000" algn="l">
              <a:spcBef>
                <a:spcPts val="600"/>
              </a:spcBef>
              <a:buClr>
                <a:srgbClr val="990000"/>
              </a:buClr>
              <a:buSzPct val="60000"/>
              <a:buFont typeface="Wingdings 2" charset="2"/>
              <a:buChar char="¢"/>
            </a:pPr>
            <a:r>
              <a:rPr lang="en-US" altLang="ko-KR" sz="2400" kern="0" dirty="0" smtClean="0">
                <a:latin typeface="Calibri Bold"/>
                <a:sym typeface="Calibri Bold" charset="0"/>
              </a:rPr>
              <a:t>Result</a:t>
            </a:r>
            <a:endParaRPr lang="en-US" altLang="ko-KR" sz="2400" kern="0" dirty="0">
              <a:latin typeface="Calibri Bold"/>
              <a:sym typeface="Calibri Bold" charset="0"/>
            </a:endParaRPr>
          </a:p>
        </p:txBody>
      </p:sp>
      <p:pic>
        <p:nvPicPr>
          <p:cNvPr id="4" name="Picture 2" descr="C:\Users\mkris\Desktop\K-20180906-5831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90665"/>
            <a:ext cx="4752976" cy="175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97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14014</TotalTime>
  <Pages>0</Pages>
  <Words>183</Words>
  <Characters>0</Characters>
  <Application>Microsoft Office PowerPoint</Application>
  <PresentationFormat>화면 슬라이드 쇼(4:3)</PresentationFormat>
  <Lines>0</Lines>
  <Paragraphs>53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Title Slide</vt:lpstr>
      <vt:lpstr>Title and Content</vt:lpstr>
      <vt:lpstr>PowerPoint 프레젠테이션</vt:lpstr>
      <vt:lpstr>Quiz-01 [1/2]</vt:lpstr>
      <vt:lpstr>Quiz-01 [2/2]</vt:lpstr>
      <vt:lpstr>Health Record</vt:lpstr>
      <vt:lpstr>Floating point number input program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mkris</cp:lastModifiedBy>
  <cp:revision>274</cp:revision>
  <cp:lastPrinted>2018-08-29T07:56:23Z</cp:lastPrinted>
  <dcterms:created xsi:type="dcterms:W3CDTF">2012-08-28T17:04:18Z</dcterms:created>
  <dcterms:modified xsi:type="dcterms:W3CDTF">2018-09-06T07:17:41Z</dcterms:modified>
</cp:coreProperties>
</file>