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797675" cy="9874250"/>
  <p:embeddedFontLst>
    <p:embeddedFont>
      <p:font typeface="Arial Narrow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ArialNarr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 rot="5400000">
            <a:off x="3038475" y="1533525"/>
            <a:ext cx="2971800" cy="7677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 rot="5400000">
            <a:off x="4556919" y="2956719"/>
            <a:ext cx="585946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 rot="5400000">
            <a:off x="594519" y="1089819"/>
            <a:ext cx="585946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5052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85800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00575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685800" y="20129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03-Practice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Practice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Oct. 8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685800" y="3886200"/>
            <a:ext cx="76787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Younghoon Kim (kyhoon@gmail.com)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/>
        </p:nvSpPr>
        <p:spPr>
          <a:xfrm>
            <a:off x="533400" y="4064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Quiz-03 [1/2]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533400" y="15494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“Calculate odd number range summation”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366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Range : (e.g.  10  50, 0  39, 10  10, etc.)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001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‘min’ and ‘max’ variables using “scanf()“ Func.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366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‘min’ and ‘max’ are different, Calculate the summation of odd numbers in the input range. </a:t>
            </a:r>
            <a:endParaRPr/>
          </a:p>
          <a:p>
            <a:pPr indent="-203200" lvl="2" marL="8001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“odd_number_range_summation” function and use it.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366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question until ‘min’ and ‘max’ are the same.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600" lvl="2" marL="799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“while” Loop statement with “if-else” statement.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59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 b="0" l="0" r="20019" t="0"/>
          <a:stretch/>
        </p:blipFill>
        <p:spPr>
          <a:xfrm>
            <a:off x="6256697" y="2631028"/>
            <a:ext cx="2826343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7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Quiz-03 [2/2]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7"/>
          <p:cNvSpPr txBox="1"/>
          <p:nvPr/>
        </p:nvSpPr>
        <p:spPr>
          <a:xfrm>
            <a:off x="381000" y="1397000"/>
            <a:ext cx="40386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Skeleton Code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7"/>
          <p:cNvSpPr/>
          <p:nvPr/>
        </p:nvSpPr>
        <p:spPr>
          <a:xfrm>
            <a:off x="533400" y="1828800"/>
            <a:ext cx="5029200" cy="398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                                                                           */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Odd number Range Summation                            */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                                                                           */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odd_number_range_summation(int min, int max){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char select;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int min, max;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while(1){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printf("input min, max number\n");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scanf("%d %d", &amp;min, &amp;max);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printf("program end..\n");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08" name="Google Shape;108;p27"/>
          <p:cNvSpPr/>
          <p:nvPr/>
        </p:nvSpPr>
        <p:spPr>
          <a:xfrm>
            <a:off x="609600" y="2918141"/>
            <a:ext cx="3581400" cy="945303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Blank</a:t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9" name="Google Shape;109;p27"/>
          <p:cNvCxnSpPr/>
          <p:nvPr/>
        </p:nvCxnSpPr>
        <p:spPr>
          <a:xfrm>
            <a:off x="4419600" y="1524000"/>
            <a:ext cx="0" cy="49530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7"/>
          <p:cNvSpPr/>
          <p:nvPr/>
        </p:nvSpPr>
        <p:spPr>
          <a:xfrm>
            <a:off x="4419600" y="1371600"/>
            <a:ext cx="1241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6217331" y="2744761"/>
            <a:ext cx="414423" cy="2219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4752703" y="3392346"/>
            <a:ext cx="1283220" cy="36933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7"/>
          <p:cNvCxnSpPr>
            <a:stCxn id="112" idx="3"/>
            <a:endCxn id="111" idx="1"/>
          </p:cNvCxnSpPr>
          <p:nvPr/>
        </p:nvCxnSpPr>
        <p:spPr>
          <a:xfrm flipH="1" rot="10800000">
            <a:off x="6035923" y="2855812"/>
            <a:ext cx="181500" cy="72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7"/>
          <p:cNvSpPr/>
          <p:nvPr/>
        </p:nvSpPr>
        <p:spPr>
          <a:xfrm>
            <a:off x="870968" y="5430170"/>
            <a:ext cx="3434332" cy="768671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Blank</a:t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6217331" y="3209456"/>
            <a:ext cx="414423" cy="2219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6" name="Google Shape;116;p27"/>
          <p:cNvCxnSpPr>
            <a:stCxn id="112" idx="3"/>
            <a:endCxn id="115" idx="1"/>
          </p:cNvCxnSpPr>
          <p:nvPr/>
        </p:nvCxnSpPr>
        <p:spPr>
          <a:xfrm flipH="1" rot="10800000">
            <a:off x="6035923" y="3320512"/>
            <a:ext cx="181500" cy="25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27"/>
          <p:cNvSpPr/>
          <p:nvPr/>
        </p:nvSpPr>
        <p:spPr>
          <a:xfrm>
            <a:off x="6217331" y="3666656"/>
            <a:ext cx="536343" cy="2219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8" name="Google Shape;118;p27"/>
          <p:cNvCxnSpPr>
            <a:stCxn id="112" idx="3"/>
            <a:endCxn id="117" idx="1"/>
          </p:cNvCxnSpPr>
          <p:nvPr/>
        </p:nvCxnSpPr>
        <p:spPr>
          <a:xfrm>
            <a:off x="6035923" y="3577012"/>
            <a:ext cx="181500" cy="20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7"/>
          <p:cNvSpPr/>
          <p:nvPr/>
        </p:nvSpPr>
        <p:spPr>
          <a:xfrm>
            <a:off x="6217331" y="4131351"/>
            <a:ext cx="414423" cy="2219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0" name="Google Shape;120;p27"/>
          <p:cNvCxnSpPr>
            <a:stCxn id="112" idx="3"/>
            <a:endCxn id="119" idx="1"/>
          </p:cNvCxnSpPr>
          <p:nvPr/>
        </p:nvCxnSpPr>
        <p:spPr>
          <a:xfrm>
            <a:off x="6035923" y="3577012"/>
            <a:ext cx="181500" cy="66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27"/>
          <p:cNvSpPr/>
          <p:nvPr/>
        </p:nvSpPr>
        <p:spPr>
          <a:xfrm>
            <a:off x="6224517" y="4577729"/>
            <a:ext cx="414423" cy="2219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2" name="Google Shape;122;p27"/>
          <p:cNvCxnSpPr>
            <a:stCxn id="112" idx="3"/>
            <a:endCxn id="121" idx="1"/>
          </p:cNvCxnSpPr>
          <p:nvPr/>
        </p:nvCxnSpPr>
        <p:spPr>
          <a:xfrm>
            <a:off x="6035923" y="3577012"/>
            <a:ext cx="188700" cy="111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Divisors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81000" y="1397000"/>
            <a:ext cx="86106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one integer variable named ‘number’</a:t>
            </a:r>
            <a:endParaRPr/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one integer value and assign into ‘number’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all divisor of ‘number’ and total number of divisors</a:t>
            </a:r>
            <a:endParaRPr/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questions until input number is 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378823" y="3198167"/>
            <a:ext cx="1241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479800"/>
            <a:ext cx="402907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/>
          <p:nvPr/>
        </p:nvSpPr>
        <p:spPr>
          <a:xfrm>
            <a:off x="4364789" y="3479800"/>
            <a:ext cx="283412" cy="2219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4347370" y="5001007"/>
            <a:ext cx="283412" cy="2219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4364789" y="5893527"/>
            <a:ext cx="283412" cy="2219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greatest common divisor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81000" y="1397000"/>
            <a:ext cx="86106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two integer variables ‘num1’, ‘num2’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two integer values and assign into ‘num1’ and ‘num2’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GCD(Greatest Common Divisor) of two values.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00100" marR="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For all numbers less than the two numbers entered, check them whether they are the common divisor of the two numbers or not.</a:t>
            </a:r>
            <a:endParaRPr/>
          </a:p>
          <a:p>
            <a:pPr indent="-203200" lvl="2" marL="800100" marR="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And print the biggest one.</a:t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380991" y="4030049"/>
            <a:ext cx="12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175" y="4538325"/>
            <a:ext cx="4228222" cy="83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818" y="5506350"/>
            <a:ext cx="4234579" cy="83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Factorial &amp; Prime number check calculator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81000" y="1397000"/>
            <a:ext cx="86868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one character variable named ‘select’ , one integer value named ‘num’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one character, integer values and assign the values into the variables</a:t>
            </a:r>
            <a:endParaRPr/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‘while’ and ‘switch-case’ statement, implement 3 functions below repeatedly.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‘select’ is ‘f’, print the factorial of input ‘num’. </a:t>
            </a:r>
            <a:r>
              <a:rPr lang="en-US" sz="1800"/>
              <a:t>Result should be declared as float.</a:t>
            </a:r>
            <a:endParaRPr/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‘select’ is ‘c’, print input ‘num’ is prime number or not.</a:t>
            </a:r>
            <a:endParaRPr/>
          </a:p>
          <a:p>
            <a:pPr indent="-234950" lvl="1" marL="5143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‘select’ is ‘x’, exit the program.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381000" y="3923842"/>
            <a:ext cx="12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385490"/>
            <a:ext cx="435044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