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371" r:id="rId4"/>
    <p:sldId id="377" r:id="rId5"/>
    <p:sldId id="375" r:id="rId6"/>
    <p:sldId id="376" r:id="rId7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>
        <p:scale>
          <a:sx n="117" d="100"/>
          <a:sy n="117" d="100"/>
        </p:scale>
        <p:origin x="-146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932" y="10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04-Practice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Programming 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Basics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 Practice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Oct. 15</a:t>
            </a:r>
            <a:r>
              <a:rPr 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, 2018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85800" y="3886200"/>
            <a:ext cx="7678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professor: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Younghoon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Kim (kyhoon@gmail.com)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8;p26"/>
          <p:cNvSpPr txBox="1">
            <a:spLocks/>
          </p:cNvSpPr>
          <p:nvPr/>
        </p:nvSpPr>
        <p:spPr bwMode="auto">
          <a:xfrm>
            <a:off x="533400" y="4064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38100" tIns="38100" rIns="38100" bIns="3810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Quiz-04 [1/2]</a:t>
            </a:r>
            <a:endParaRPr lang="en-US" b="1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9;p26"/>
          <p:cNvSpPr txBox="1">
            <a:spLocks/>
          </p:cNvSpPr>
          <p:nvPr/>
        </p:nvSpPr>
        <p:spPr bwMode="auto">
          <a:xfrm>
            <a:off x="381000" y="1549400"/>
            <a:ext cx="83820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38100" tIns="38100" rIns="38100" bIns="38100" numCol="1" anchor="t" anchorCtr="0" compatLnSpc="1">
            <a:prstTxWarp prst="textNoShape">
              <a:avLst/>
            </a:prstTxWarp>
            <a:noAutofit/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⬛"/>
            </a:pPr>
            <a:r>
              <a:rPr lang="en-US" b="1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lang="en-US" kern="0" dirty="0" smtClean="0"/>
          </a:p>
          <a:p>
            <a:pPr lvl="1"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“The Summation of Maximum and Minimum Value”</a:t>
            </a:r>
            <a:endParaRPr lang="en-US" kern="0" dirty="0" smtClean="0"/>
          </a:p>
          <a:p>
            <a:pPr lvl="1" indent="-95250">
              <a:spcAft>
                <a:spcPts val="0"/>
              </a:spcAft>
              <a:buSzPts val="2200"/>
              <a:buFont typeface="Noto Sans Symbols"/>
              <a:buNone/>
            </a:pPr>
            <a:endParaRPr lang="en-US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Aft>
                <a:spcPts val="0"/>
              </a:spcAft>
              <a:buSzPts val="1440"/>
              <a:buFont typeface="Noto Sans Symbols"/>
              <a:buChar char="⬛"/>
            </a:pPr>
            <a:r>
              <a:rPr lang="en-US" b="1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lang="en-US" kern="0" dirty="0" smtClean="0"/>
          </a:p>
          <a:p>
            <a:pPr marL="736600" lvl="1" indent="-457200"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input five numbers using array (e.g.  1 2 3 4 5, 1 7 5 </a:t>
            </a: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7, etc.)  </a:t>
            </a:r>
            <a:endParaRPr lang="en-US" kern="0" dirty="0" smtClean="0"/>
          </a:p>
          <a:p>
            <a:pPr lvl="2"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variables in array using “</a:t>
            </a:r>
            <a:r>
              <a:rPr lang="en-US" kern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()“ </a:t>
            </a:r>
            <a:r>
              <a:rPr lang="en-US" kern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iteratively.</a:t>
            </a:r>
            <a:b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457200"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out the summation value of maximum and minimum number. </a:t>
            </a:r>
          </a:p>
          <a:p>
            <a:pPr lvl="2"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kern="0" dirty="0" smtClean="0"/>
              <a:t>Define “</a:t>
            </a:r>
            <a:r>
              <a:rPr lang="en-US" kern="0" dirty="0" err="1" smtClean="0"/>
              <a:t>sum_of_max_min_value</a:t>
            </a:r>
            <a:r>
              <a:rPr lang="en-US" kern="0" dirty="0" smtClean="0"/>
              <a:t>()” and use it.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7600" lvl="2" indent="0">
              <a:spcAft>
                <a:spcPts val="0"/>
              </a:spcAft>
              <a:buSzPts val="1600"/>
              <a:buFont typeface="Noto Sans Symbols"/>
              <a:buNone/>
            </a:pPr>
            <a:endParaRPr lang="en-US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00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p27"/>
          <p:cNvSpPr txBox="1">
            <a:spLocks noGrp="1"/>
          </p:cNvSpPr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Quiz-04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[2/2]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5;p27"/>
          <p:cNvSpPr txBox="1">
            <a:spLocks/>
          </p:cNvSpPr>
          <p:nvPr/>
        </p:nvSpPr>
        <p:spPr bwMode="auto">
          <a:xfrm>
            <a:off x="381000" y="1397000"/>
            <a:ext cx="40386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38100" tIns="38100" rIns="38100" bIns="38100" numCol="1" anchor="t" anchorCtr="0" compatLnSpc="1">
            <a:prstTxWarp prst="textNoShape">
              <a:avLst/>
            </a:prstTxWarp>
            <a:noAutofit/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⬛"/>
            </a:pPr>
            <a:r>
              <a:rPr lang="en-US" b="1" kern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Code</a:t>
            </a:r>
            <a:endParaRPr lang="en-US" kern="0" smtClean="0"/>
          </a:p>
          <a:p>
            <a:pPr lvl="1" indent="-95250">
              <a:spcAft>
                <a:spcPts val="0"/>
              </a:spcAft>
              <a:buSzPts val="2200"/>
              <a:buFont typeface="Noto Sans Symbols"/>
              <a:buNone/>
            </a:pPr>
            <a:endParaRPr lang="en-US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6;p27"/>
          <p:cNvSpPr/>
          <p:nvPr/>
        </p:nvSpPr>
        <p:spPr>
          <a:xfrm>
            <a:off x="457200" y="2034094"/>
            <a:ext cx="5029200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#include&lt;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stdio.h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&gt;</a:t>
            </a:r>
          </a:p>
          <a:p>
            <a:pPr lvl="0" algn="l"/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int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sum_of_max_min_value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(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int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arr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[],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int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num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){</a:t>
            </a:r>
          </a:p>
          <a:p>
            <a:pPr lvl="0" algn="l"/>
            <a:endParaRPr lang="en-US" altLang="ko-KR" sz="1100" dirty="0" smtClean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 smtClean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}</a:t>
            </a: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int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main(){</a:t>
            </a:r>
          </a:p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  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int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arr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[5];</a:t>
            </a: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   </a:t>
            </a:r>
            <a:r>
              <a:rPr lang="en-US" altLang="ko-KR" sz="1100" dirty="0" err="1">
                <a:latin typeface="+mn-lt"/>
                <a:ea typeface="Gill Sans"/>
                <a:cs typeface="Gill Sans"/>
                <a:sym typeface="Gill Sans"/>
              </a:rPr>
              <a:t>printf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("Input the numbers : </a:t>
            </a:r>
            <a:r>
              <a:rPr lang="en-US" altLang="ko-KR" sz="1100" dirty="0" smtClean="0">
                <a:latin typeface="+mn-lt"/>
                <a:ea typeface="Gill Sans"/>
                <a:cs typeface="Gill Sans"/>
                <a:sym typeface="Gill Sans"/>
              </a:rPr>
              <a:t>");</a:t>
            </a: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 smtClean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 smtClean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endParaRPr lang="en-US" altLang="ko-KR" sz="1100" dirty="0">
              <a:latin typeface="+mn-lt"/>
              <a:ea typeface="Gill Sans"/>
              <a:cs typeface="Gill Sans"/>
              <a:sym typeface="Gill Sans"/>
            </a:endParaRPr>
          </a:p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    </a:t>
            </a:r>
            <a:r>
              <a:rPr lang="en-US" altLang="ko-KR" sz="1100" dirty="0" smtClean="0">
                <a:latin typeface="+mn-lt"/>
                <a:ea typeface="Gill Sans"/>
                <a:cs typeface="Gill Sans"/>
                <a:sym typeface="Gill Sans"/>
              </a:rPr>
              <a:t>return </a:t>
            </a:r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0;</a:t>
            </a:r>
          </a:p>
          <a:p>
            <a:pPr lvl="0" algn="l"/>
            <a:r>
              <a:rPr lang="en-US" altLang="ko-KR" sz="1100" dirty="0">
                <a:latin typeface="+mn-lt"/>
                <a:ea typeface="Gill Sans"/>
                <a:cs typeface="Gill Sans"/>
                <a:sym typeface="Gill Sans"/>
              </a:rPr>
              <a:t>}</a:t>
            </a:r>
          </a:p>
        </p:txBody>
      </p:sp>
      <p:sp>
        <p:nvSpPr>
          <p:cNvPr id="9" name="Google Shape;107;p27"/>
          <p:cNvSpPr/>
          <p:nvPr/>
        </p:nvSpPr>
        <p:spPr>
          <a:xfrm>
            <a:off x="533400" y="2460391"/>
            <a:ext cx="3581400" cy="94530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Blank</a:t>
            </a:r>
            <a:endParaRPr sz="4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" name="Google Shape;108;p27"/>
          <p:cNvCxnSpPr/>
          <p:nvPr/>
        </p:nvCxnSpPr>
        <p:spPr>
          <a:xfrm>
            <a:off x="4419600" y="1524000"/>
            <a:ext cx="0" cy="49530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09;p27"/>
          <p:cNvSpPr/>
          <p:nvPr/>
        </p:nvSpPr>
        <p:spPr>
          <a:xfrm>
            <a:off x="4419600" y="1371600"/>
            <a:ext cx="12410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6" name="Google Shape;107;p27"/>
          <p:cNvSpPr/>
          <p:nvPr/>
        </p:nvSpPr>
        <p:spPr>
          <a:xfrm>
            <a:off x="533400" y="4470784"/>
            <a:ext cx="3586732" cy="86321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Blank</a:t>
            </a:r>
            <a:endParaRPr sz="4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905000"/>
            <a:ext cx="4638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552825"/>
            <a:ext cx="4572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Google Shape;111;p27"/>
          <p:cNvSpPr/>
          <p:nvPr/>
        </p:nvSpPr>
        <p:spPr>
          <a:xfrm>
            <a:off x="6172200" y="1905000"/>
            <a:ext cx="838200" cy="2219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112;p27"/>
          <p:cNvSpPr txBox="1"/>
          <p:nvPr/>
        </p:nvSpPr>
        <p:spPr>
          <a:xfrm>
            <a:off x="4572000" y="2782052"/>
            <a:ext cx="1283220" cy="36933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13;p27"/>
          <p:cNvCxnSpPr>
            <a:stCxn id="25" idx="3"/>
            <a:endCxn id="24" idx="1"/>
          </p:cNvCxnSpPr>
          <p:nvPr/>
        </p:nvCxnSpPr>
        <p:spPr>
          <a:xfrm flipV="1">
            <a:off x="5855220" y="2015979"/>
            <a:ext cx="316980" cy="95073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11;p27"/>
          <p:cNvSpPr/>
          <p:nvPr/>
        </p:nvSpPr>
        <p:spPr>
          <a:xfrm>
            <a:off x="6176877" y="3497555"/>
            <a:ext cx="833523" cy="2219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" name="Google Shape;113;p27"/>
          <p:cNvCxnSpPr>
            <a:stCxn id="25" idx="3"/>
            <a:endCxn id="27" idx="1"/>
          </p:cNvCxnSpPr>
          <p:nvPr/>
        </p:nvCxnSpPr>
        <p:spPr>
          <a:xfrm>
            <a:off x="5855220" y="2966718"/>
            <a:ext cx="321657" cy="64181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403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 of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97000"/>
            <a:ext cx="8610600" cy="2032000"/>
          </a:xfrm>
        </p:spPr>
        <p:txBody>
          <a:bodyPr/>
          <a:lstStyle/>
          <a:p>
            <a:r>
              <a:rPr lang="en-US" altLang="ko-KR" dirty="0" smtClean="0"/>
              <a:t>Content</a:t>
            </a:r>
          </a:p>
          <a:p>
            <a:pPr lvl="1"/>
            <a:r>
              <a:rPr lang="en-US" altLang="ko-KR" dirty="0" smtClean="0"/>
              <a:t>Declare </a:t>
            </a:r>
            <a:r>
              <a:rPr lang="en-US" altLang="ko-KR" dirty="0"/>
              <a:t>a</a:t>
            </a:r>
            <a:r>
              <a:rPr lang="en-US" altLang="ko-KR" dirty="0" smtClean="0"/>
              <a:t> integer array named ‘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’ whose size is 5</a:t>
            </a:r>
          </a:p>
          <a:p>
            <a:pPr lvl="1"/>
            <a:r>
              <a:rPr lang="en-US" altLang="ko-KR" dirty="0" smtClean="0"/>
              <a:t>Declare a integer value named ‘</a:t>
            </a:r>
            <a:r>
              <a:rPr lang="en-US" altLang="ko-KR" dirty="0" err="1" smtClean="0"/>
              <a:t>input_number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Using rand() function, assign five random values in range of 1~20 to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Print out the first index of </a:t>
            </a:r>
            <a:r>
              <a:rPr lang="en-US" altLang="ko-KR" dirty="0" err="1" smtClean="0"/>
              <a:t>input_number</a:t>
            </a:r>
            <a:r>
              <a:rPr lang="en-US" altLang="ko-KR" dirty="0" smtClean="0"/>
              <a:t> if it is in the </a:t>
            </a:r>
            <a:r>
              <a:rPr lang="en-US" altLang="ko-KR" dirty="0" err="1" smtClean="0"/>
              <a:t>arr</a:t>
            </a:r>
            <a:r>
              <a:rPr lang="en-US" altLang="ko-KR" dirty="0"/>
              <a:t> </a:t>
            </a:r>
            <a:r>
              <a:rPr lang="en-US" altLang="ko-KR" dirty="0" smtClean="0"/>
              <a:t>or print out -1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8823" y="3348335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altLang="ko-KR" sz="2400" kern="0" dirty="0" smtClean="0">
                <a:latin typeface="Calibri Bold"/>
                <a:sym typeface="Calibri Bold" charset="0"/>
              </a:rPr>
              <a:t>Result</a:t>
            </a:r>
            <a:endParaRPr lang="en-US" altLang="ko-KR" sz="2400" kern="0" dirty="0">
              <a:latin typeface="Calibri Bold"/>
              <a:sym typeface="Calibri Bold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76" y="4064381"/>
            <a:ext cx="3086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76" y="5231874"/>
            <a:ext cx="3105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Google Shape;111;p27"/>
          <p:cNvSpPr/>
          <p:nvPr/>
        </p:nvSpPr>
        <p:spPr>
          <a:xfrm>
            <a:off x="2362200" y="4038600"/>
            <a:ext cx="1143000" cy="2219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112;p27"/>
          <p:cNvSpPr txBox="1"/>
          <p:nvPr/>
        </p:nvSpPr>
        <p:spPr>
          <a:xfrm>
            <a:off x="762000" y="4730986"/>
            <a:ext cx="1283220" cy="36933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13;p27"/>
          <p:cNvCxnSpPr>
            <a:stCxn id="25" idx="3"/>
            <a:endCxn id="24" idx="1"/>
          </p:cNvCxnSpPr>
          <p:nvPr/>
        </p:nvCxnSpPr>
        <p:spPr>
          <a:xfrm flipV="1">
            <a:off x="2045220" y="4149579"/>
            <a:ext cx="316980" cy="76607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11;p27"/>
          <p:cNvSpPr/>
          <p:nvPr/>
        </p:nvSpPr>
        <p:spPr>
          <a:xfrm>
            <a:off x="2362200" y="5217914"/>
            <a:ext cx="1066800" cy="22195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8" name="Google Shape;113;p27"/>
          <p:cNvCxnSpPr>
            <a:stCxn id="25" idx="3"/>
            <a:endCxn id="27" idx="1"/>
          </p:cNvCxnSpPr>
          <p:nvPr/>
        </p:nvCxnSpPr>
        <p:spPr>
          <a:xfrm>
            <a:off x="2045220" y="4915652"/>
            <a:ext cx="316980" cy="41324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23543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Calculate frequencies of input numbers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397000"/>
            <a:ext cx="8610600" cy="2032000"/>
          </a:xfrm>
        </p:spPr>
        <p:txBody>
          <a:bodyPr/>
          <a:lstStyle/>
          <a:p>
            <a:r>
              <a:rPr lang="en-US" altLang="ko-KR" dirty="0" smtClean="0"/>
              <a:t>Content</a:t>
            </a:r>
          </a:p>
          <a:p>
            <a:pPr lvl="1"/>
            <a:r>
              <a:rPr lang="en-US" altLang="ko-KR" dirty="0" smtClean="0"/>
              <a:t>Declare one integer array named 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 whose size is 10</a:t>
            </a:r>
          </a:p>
          <a:p>
            <a:pPr lvl="1"/>
            <a:r>
              <a:rPr lang="en-US" altLang="ko-KR" dirty="0"/>
              <a:t>Enter a </a:t>
            </a:r>
            <a:r>
              <a:rPr lang="en-US" altLang="ko-KR" dirty="0" smtClean="0"/>
              <a:t>positive single-digit </a:t>
            </a:r>
            <a:r>
              <a:rPr lang="en-US" altLang="ko-KR" dirty="0"/>
              <a:t>integer and add 1 to the value of </a:t>
            </a:r>
            <a:r>
              <a:rPr lang="en-US" altLang="ko-KR" dirty="0" err="1"/>
              <a:t>freq</a:t>
            </a:r>
            <a:r>
              <a:rPr lang="en-US" altLang="ko-KR" dirty="0"/>
              <a:t> whose value is the </a:t>
            </a:r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Print out how </a:t>
            </a:r>
            <a:r>
              <a:rPr lang="en-US" altLang="ko-KR" dirty="0"/>
              <a:t>often each number is entered.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46166" y="3348335"/>
            <a:ext cx="1241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00" indent="-254000" algn="l">
              <a:spcBef>
                <a:spcPts val="600"/>
              </a:spcBef>
              <a:buClr>
                <a:srgbClr val="990000"/>
              </a:buClr>
              <a:buSzPct val="60000"/>
              <a:buFont typeface="Wingdings 2" charset="2"/>
              <a:buChar char="¢"/>
            </a:pPr>
            <a:r>
              <a:rPr lang="en-US" altLang="ko-KR" sz="2400" kern="0" dirty="0" smtClean="0">
                <a:latin typeface="Calibri Bold"/>
                <a:sym typeface="Calibri Bold" charset="0"/>
              </a:rPr>
              <a:t>Result</a:t>
            </a:r>
            <a:endParaRPr lang="en-US" altLang="ko-KR" sz="2400" kern="0" dirty="0">
              <a:latin typeface="Calibri Bold"/>
              <a:sym typeface="Calibri Bold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99162"/>
            <a:ext cx="3962400" cy="2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11;p27"/>
          <p:cNvSpPr/>
          <p:nvPr/>
        </p:nvSpPr>
        <p:spPr>
          <a:xfrm>
            <a:off x="4533900" y="3701119"/>
            <a:ext cx="190500" cy="155668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2;p27"/>
          <p:cNvSpPr txBox="1"/>
          <p:nvPr/>
        </p:nvSpPr>
        <p:spPr>
          <a:xfrm>
            <a:off x="5105400" y="5105815"/>
            <a:ext cx="1283220" cy="36933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13;p27"/>
          <p:cNvCxnSpPr>
            <a:stCxn id="11" idx="1"/>
            <a:endCxn id="10" idx="3"/>
          </p:cNvCxnSpPr>
          <p:nvPr/>
        </p:nvCxnSpPr>
        <p:spPr>
          <a:xfrm flipH="1" flipV="1">
            <a:off x="4724400" y="4479460"/>
            <a:ext cx="381000" cy="81102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5380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14320</TotalTime>
  <Pages>0</Pages>
  <Words>210</Words>
  <Characters>0</Characters>
  <Application>Microsoft Office PowerPoint</Application>
  <PresentationFormat>화면 슬라이드 쇼(4:3)</PresentationFormat>
  <Lines>0</Lines>
  <Paragraphs>56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Title Slide</vt:lpstr>
      <vt:lpstr>Title and Content</vt:lpstr>
      <vt:lpstr>PowerPoint 프레젠테이션</vt:lpstr>
      <vt:lpstr>PowerPoint 프레젠테이션</vt:lpstr>
      <vt:lpstr>Quiz-04 [2/2]</vt:lpstr>
      <vt:lpstr>Index of number</vt:lpstr>
      <vt:lpstr>Calculate frequencies of input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PC1</cp:lastModifiedBy>
  <cp:revision>298</cp:revision>
  <cp:lastPrinted>2018-08-29T07:56:23Z</cp:lastPrinted>
  <dcterms:created xsi:type="dcterms:W3CDTF">2012-08-28T17:04:18Z</dcterms:created>
  <dcterms:modified xsi:type="dcterms:W3CDTF">2018-10-10T04:56:47Z</dcterms:modified>
</cp:coreProperties>
</file>