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C6284-92C0-4E52-87E1-69E20D791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9495EB-2FA9-4C63-B5CF-E3E719B69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EE4E0-8B13-4281-B6CF-1FB26509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4504E-945F-4FAB-8694-75F90438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54290-AE55-42C5-9A19-4459C59E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203BE-0AED-42FD-8FD5-8F685A64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99B169-B8EE-4634-B259-B9F7222DA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A28DD-5CE4-4738-83C4-2E88E38C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B3494-3291-447F-A739-61D5E20C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7D531-E62B-4113-81A7-56A0BB8E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60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72CD6F-05F2-4E95-BD35-0B0EAC402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4A0841-DEA4-4ACA-A086-1D57A8052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6675B-8BD8-456B-A758-35FA26F2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92570-566A-4211-99B2-E7335063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3EEC3-BDDB-49E9-82F5-726CFDEE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8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C9A51-CD3E-4CEE-871D-D2212EB1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E1E7F-8359-4ED2-8677-CC2B6989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56507-BA3E-487C-866C-DB50F76E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626E2-9A5D-4A91-88FA-BB5D8836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85990-8A69-4F65-856F-AD9655D5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EAA1C-6F16-423C-95FD-DC472185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C3825-9283-47E0-9548-864E9D4E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2A25C-16A9-4CE4-A93D-BA7ED31E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2CFB4-5BCB-408F-BF53-59DF6F70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EFD5D-B98B-4FFB-8060-B59A705A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83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D41B0-1C22-4EA0-9904-4B92577F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084FC-4857-4A01-86CD-B27988773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06240E-B5AC-427C-8707-40D676377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D8D35E-F7E8-4BF4-BCCA-02CBFFAC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D9E93-7A47-4BD7-9BF6-28ABFAC4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F18EE-A49C-4917-9636-8B023DB6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4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FEB10-043A-4EAB-A38F-EF0E497D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930F4-4EE6-4A04-BDCF-38CF3E85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E0D52E-0C9B-4E32-A47D-FDC996DB1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E5E3EA-AF4E-41C0-ADC3-87A5B0984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8C0310-9834-4B81-86D7-8F726A2F3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1D9F81-BF31-4B19-BCAA-5FCF87F8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6ACBEE-5CD8-4227-9456-921AB543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EA49B4-889B-4F42-B183-8A34143D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5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03775-BCF9-49F0-8007-7F248148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655DE3-33D1-4A36-8CD7-F8373D1A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2C61E2-789D-4F41-A138-C0F2BC6D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A146F-4B9B-441C-83AF-DBA6CE88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8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C45934-CB56-4291-AD79-EF22CA6B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7E6122-9765-4657-9D0F-7A19453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30172-54B0-46AF-BD64-C3F6F51C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6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8909E-D71B-4914-BA68-99308876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5C8CA-DE9D-4433-ADD2-AF7ED15B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5B988C-9224-44B4-870F-18E2E315A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63D43E-A40E-4E29-A748-EC09A42B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853784-90FC-4E73-BFC9-BDF527F5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D172C-856C-43C4-B5B2-85B4AE8A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5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E0AA4-316A-44F4-9CDB-3390C5BA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6A93DA-8D6D-4DF0-835F-92DB5732E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E08514-42C2-467A-8EF9-25481E083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E1529-7200-491D-9BE6-5A919FB9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2AB54-F21A-45F5-A2CE-A3286F68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35F9A-5428-483F-9BCB-15BA42A0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AD3199-F746-4CDB-9546-B37C29B7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9BDB4-E412-48C8-B296-9C0A3F42F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C62EA-6D10-4062-B79C-EA1C32F80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9C54-B073-4C0D-A1C9-8B994F7942F6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48CDC-61DC-45B5-B34C-2F18DF7B2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77C13-D8B3-4181-ABDE-1F00D8542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3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9B2B6B1E-E29D-469A-900C-E7EFD27E18D0}"/>
              </a:ext>
            </a:extLst>
          </p:cNvPr>
          <p:cNvGrpSpPr/>
          <p:nvPr/>
        </p:nvGrpSpPr>
        <p:grpSpPr>
          <a:xfrm>
            <a:off x="2365384" y="352609"/>
            <a:ext cx="7290234" cy="5631452"/>
            <a:chOff x="2365384" y="352609"/>
            <a:chExt cx="7290234" cy="5631452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BC23984-A58B-4346-BB4C-E83D53E9F9EF}"/>
                </a:ext>
              </a:extLst>
            </p:cNvPr>
            <p:cNvGrpSpPr/>
            <p:nvPr/>
          </p:nvGrpSpPr>
          <p:grpSpPr>
            <a:xfrm>
              <a:off x="2365384" y="352609"/>
              <a:ext cx="7290234" cy="5631452"/>
              <a:chOff x="2365384" y="352609"/>
              <a:chExt cx="7290234" cy="5631452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305EB853-1B77-46CE-B081-793C9E0EB65E}"/>
                  </a:ext>
                </a:extLst>
              </p:cNvPr>
              <p:cNvSpPr/>
              <p:nvPr/>
            </p:nvSpPr>
            <p:spPr>
              <a:xfrm>
                <a:off x="5757489" y="352611"/>
                <a:ext cx="3898129" cy="5631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다리꼴 112">
                <a:extLst>
                  <a:ext uri="{FF2B5EF4-FFF2-40B4-BE49-F238E27FC236}">
                    <a16:creationId xmlns:a16="http://schemas.microsoft.com/office/drawing/2014/main" id="{C91EB63E-B13F-4B00-B20B-53451B79A159}"/>
                  </a:ext>
                </a:extLst>
              </p:cNvPr>
              <p:cNvSpPr/>
              <p:nvPr/>
            </p:nvSpPr>
            <p:spPr>
              <a:xfrm rot="16200000">
                <a:off x="1256782" y="1461211"/>
                <a:ext cx="5609614" cy="3392409"/>
              </a:xfrm>
              <a:custGeom>
                <a:avLst/>
                <a:gdLst>
                  <a:gd name="connsiteX0" fmla="*/ 0 w 5609614"/>
                  <a:gd name="connsiteY0" fmla="*/ 3381524 h 3381524"/>
                  <a:gd name="connsiteX1" fmla="*/ 845381 w 5609614"/>
                  <a:gd name="connsiteY1" fmla="*/ 0 h 3381524"/>
                  <a:gd name="connsiteX2" fmla="*/ 4764233 w 5609614"/>
                  <a:gd name="connsiteY2" fmla="*/ 0 h 3381524"/>
                  <a:gd name="connsiteX3" fmla="*/ 5609614 w 5609614"/>
                  <a:gd name="connsiteY3" fmla="*/ 3381524 h 3381524"/>
                  <a:gd name="connsiteX4" fmla="*/ 0 w 5609614"/>
                  <a:gd name="connsiteY4" fmla="*/ 3381524 h 3381524"/>
                  <a:gd name="connsiteX0" fmla="*/ 0 w 5609614"/>
                  <a:gd name="connsiteY0" fmla="*/ 3381524 h 3381524"/>
                  <a:gd name="connsiteX1" fmla="*/ 845381 w 5609614"/>
                  <a:gd name="connsiteY1" fmla="*/ 0 h 3381524"/>
                  <a:gd name="connsiteX2" fmla="*/ 4154633 w 5609614"/>
                  <a:gd name="connsiteY2" fmla="*/ 0 h 3381524"/>
                  <a:gd name="connsiteX3" fmla="*/ 5609614 w 5609614"/>
                  <a:gd name="connsiteY3" fmla="*/ 3381524 h 3381524"/>
                  <a:gd name="connsiteX4" fmla="*/ 0 w 5609614"/>
                  <a:gd name="connsiteY4" fmla="*/ 3381524 h 3381524"/>
                  <a:gd name="connsiteX0" fmla="*/ 0 w 5609614"/>
                  <a:gd name="connsiteY0" fmla="*/ 3392409 h 3392409"/>
                  <a:gd name="connsiteX1" fmla="*/ 845381 w 5609614"/>
                  <a:gd name="connsiteY1" fmla="*/ 10885 h 3392409"/>
                  <a:gd name="connsiteX2" fmla="*/ 4100205 w 5609614"/>
                  <a:gd name="connsiteY2" fmla="*/ 0 h 3392409"/>
                  <a:gd name="connsiteX3" fmla="*/ 5609614 w 5609614"/>
                  <a:gd name="connsiteY3" fmla="*/ 3392409 h 3392409"/>
                  <a:gd name="connsiteX4" fmla="*/ 0 w 5609614"/>
                  <a:gd name="connsiteY4" fmla="*/ 3392409 h 3392409"/>
                  <a:gd name="connsiteX0" fmla="*/ 0 w 5609614"/>
                  <a:gd name="connsiteY0" fmla="*/ 3392409 h 3392409"/>
                  <a:gd name="connsiteX1" fmla="*/ 3545037 w 5609614"/>
                  <a:gd name="connsiteY1" fmla="*/ 21775 h 3392409"/>
                  <a:gd name="connsiteX2" fmla="*/ 4100205 w 5609614"/>
                  <a:gd name="connsiteY2" fmla="*/ 0 h 3392409"/>
                  <a:gd name="connsiteX3" fmla="*/ 5609614 w 5609614"/>
                  <a:gd name="connsiteY3" fmla="*/ 3392409 h 3392409"/>
                  <a:gd name="connsiteX4" fmla="*/ 0 w 5609614"/>
                  <a:gd name="connsiteY4" fmla="*/ 3392409 h 3392409"/>
                  <a:gd name="connsiteX0" fmla="*/ 0 w 5609614"/>
                  <a:gd name="connsiteY0" fmla="*/ 3392409 h 3392409"/>
                  <a:gd name="connsiteX1" fmla="*/ 3447064 w 5609614"/>
                  <a:gd name="connsiteY1" fmla="*/ 21778 h 3392409"/>
                  <a:gd name="connsiteX2" fmla="*/ 4100205 w 5609614"/>
                  <a:gd name="connsiteY2" fmla="*/ 0 h 3392409"/>
                  <a:gd name="connsiteX3" fmla="*/ 5609614 w 5609614"/>
                  <a:gd name="connsiteY3" fmla="*/ 3392409 h 3392409"/>
                  <a:gd name="connsiteX4" fmla="*/ 0 w 5609614"/>
                  <a:gd name="connsiteY4" fmla="*/ 3392409 h 3392409"/>
                  <a:gd name="connsiteX0" fmla="*/ 0 w 5609614"/>
                  <a:gd name="connsiteY0" fmla="*/ 3392409 h 3392409"/>
                  <a:gd name="connsiteX1" fmla="*/ 3468835 w 5609614"/>
                  <a:gd name="connsiteY1" fmla="*/ 10 h 3392409"/>
                  <a:gd name="connsiteX2" fmla="*/ 4100205 w 5609614"/>
                  <a:gd name="connsiteY2" fmla="*/ 0 h 3392409"/>
                  <a:gd name="connsiteX3" fmla="*/ 5609614 w 5609614"/>
                  <a:gd name="connsiteY3" fmla="*/ 3392409 h 3392409"/>
                  <a:gd name="connsiteX4" fmla="*/ 0 w 5609614"/>
                  <a:gd name="connsiteY4" fmla="*/ 3392409 h 3392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9614" h="3392409">
                    <a:moveTo>
                      <a:pt x="0" y="3392409"/>
                    </a:moveTo>
                    <a:lnTo>
                      <a:pt x="3468835" y="10"/>
                    </a:lnTo>
                    <a:lnTo>
                      <a:pt x="4100205" y="0"/>
                    </a:lnTo>
                    <a:lnTo>
                      <a:pt x="5609614" y="3392409"/>
                    </a:lnTo>
                    <a:lnTo>
                      <a:pt x="0" y="339240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F172C5CB-FA9C-4564-9F19-828F91EF6BDE}"/>
                </a:ext>
              </a:extLst>
            </p:cNvPr>
            <p:cNvGrpSpPr/>
            <p:nvPr/>
          </p:nvGrpSpPr>
          <p:grpSpPr>
            <a:xfrm>
              <a:off x="6541211" y="352611"/>
              <a:ext cx="2652954" cy="5609612"/>
              <a:chOff x="6541211" y="352611"/>
              <a:chExt cx="2652954" cy="5609612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63DD2BFD-CD8C-4997-A44C-EBC9AABE2254}"/>
                  </a:ext>
                </a:extLst>
              </p:cNvPr>
              <p:cNvGrpSpPr/>
              <p:nvPr/>
            </p:nvGrpSpPr>
            <p:grpSpPr>
              <a:xfrm>
                <a:off x="6541211" y="352611"/>
                <a:ext cx="2225018" cy="5609612"/>
                <a:chOff x="4164896" y="843129"/>
                <a:chExt cx="2225018" cy="5609612"/>
              </a:xfrm>
            </p:grpSpPr>
            <p:sp>
              <p:nvSpPr>
                <p:cNvPr id="51" name="순서도: 처리 50">
                  <a:extLst>
                    <a:ext uri="{FF2B5EF4-FFF2-40B4-BE49-F238E27FC236}">
                      <a16:creationId xmlns:a16="http://schemas.microsoft.com/office/drawing/2014/main" id="{031F3658-6233-4233-AEEB-36F478785D02}"/>
                    </a:ext>
                  </a:extLst>
                </p:cNvPr>
                <p:cNvSpPr/>
                <p:nvPr/>
              </p:nvSpPr>
              <p:spPr>
                <a:xfrm>
                  <a:off x="4164896" y="2699987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loctn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←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parsing data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순서도: 처리 51">
                  <a:extLst>
                    <a:ext uri="{FF2B5EF4-FFF2-40B4-BE49-F238E27FC236}">
                      <a16:creationId xmlns:a16="http://schemas.microsoft.com/office/drawing/2014/main" id="{570B83D3-F72B-4563-BBB8-D9FDF00A5C00}"/>
                    </a:ext>
                  </a:extLst>
                </p:cNvPr>
                <p:cNvSpPr/>
                <p:nvPr/>
              </p:nvSpPr>
              <p:spPr>
                <a:xfrm>
                  <a:off x="4164896" y="5200277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loctn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←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parsing </a:t>
                  </a:r>
                  <a:r>
                    <a:rPr lang="en-US" altLang="ko-KR" dirty="0" err="1">
                      <a:solidFill>
                        <a:schemeClr val="tx1"/>
                      </a:solidFill>
                    </a:rPr>
                    <a:t>data.text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순서도: 데이터 52">
                  <a:extLst>
                    <a:ext uri="{FF2B5EF4-FFF2-40B4-BE49-F238E27FC236}">
                      <a16:creationId xmlns:a16="http://schemas.microsoft.com/office/drawing/2014/main" id="{8DD9752B-2C89-4EA5-A9C0-75E6C3D06EFD}"/>
                    </a:ext>
                  </a:extLst>
                </p:cNvPr>
                <p:cNvSpPr/>
                <p:nvPr/>
              </p:nvSpPr>
              <p:spPr>
                <a:xfrm>
                  <a:off x="4164896" y="1447523"/>
                  <a:ext cx="2225018" cy="648070"/>
                </a:xfrm>
                <a:prstGeom prst="flowChartInputOutpu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loctn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86CF8D0B-207A-4694-900E-2BE286BDA023}"/>
                    </a:ext>
                  </a:extLst>
                </p:cNvPr>
                <p:cNvGrpSpPr/>
                <p:nvPr/>
              </p:nvGrpSpPr>
              <p:grpSpPr>
                <a:xfrm>
                  <a:off x="4164896" y="3950132"/>
                  <a:ext cx="2225018" cy="648070"/>
                  <a:chOff x="877410" y="2846136"/>
                  <a:chExt cx="2225018" cy="648070"/>
                </a:xfrm>
              </p:grpSpPr>
              <p:sp>
                <p:nvSpPr>
                  <p:cNvPr id="58" name="순서도: 판단 57">
                    <a:extLst>
                      <a:ext uri="{FF2B5EF4-FFF2-40B4-BE49-F238E27FC236}">
                        <a16:creationId xmlns:a16="http://schemas.microsoft.com/office/drawing/2014/main" id="{D0D03630-0234-46C1-BA62-6DBE78A7BBB0}"/>
                      </a:ext>
                    </a:extLst>
                  </p:cNvPr>
                  <p:cNvSpPr/>
                  <p:nvPr/>
                </p:nvSpPr>
                <p:spPr>
                  <a:xfrm>
                    <a:off x="877410" y="2846136"/>
                    <a:ext cx="2225018" cy="648070"/>
                  </a:xfrm>
                  <a:prstGeom prst="flowChartDecision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9BCE58B-DF73-4A5D-B5CF-E87A3EAD2D23}"/>
                      </a:ext>
                    </a:extLst>
                  </p:cNvPr>
                  <p:cNvSpPr txBox="1"/>
                  <p:nvPr/>
                </p:nvSpPr>
                <p:spPr>
                  <a:xfrm>
                    <a:off x="1193560" y="2988063"/>
                    <a:ext cx="15927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/>
                      <a:t>loctn</a:t>
                    </a:r>
                    <a:r>
                      <a:rPr lang="en-US" altLang="ko-KR" dirty="0"/>
                      <a:t> is value?</a:t>
                    </a:r>
                    <a:endParaRPr lang="ko-KR" altLang="en-US" dirty="0"/>
                  </a:p>
                </p:txBody>
              </p:sp>
            </p:grpSp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id="{BF7D4CCA-BA10-42CA-A24E-70C77F7F7DAF}"/>
                    </a:ext>
                  </a:extLst>
                </p:cNvPr>
                <p:cNvCxnSpPr>
                  <a:stCxn id="53" idx="4"/>
                  <a:endCxn id="51" idx="0"/>
                </p:cNvCxnSpPr>
                <p:nvPr/>
              </p:nvCxnSpPr>
              <p:spPr>
                <a:xfrm>
                  <a:off x="5277405" y="2095593"/>
                  <a:ext cx="0" cy="6043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916A5EF3-CEB5-4C5D-B1C0-2D75BEC85A81}"/>
                    </a:ext>
                  </a:extLst>
                </p:cNvPr>
                <p:cNvCxnSpPr>
                  <a:stCxn id="51" idx="2"/>
                  <a:endCxn id="58" idx="0"/>
                </p:cNvCxnSpPr>
                <p:nvPr/>
              </p:nvCxnSpPr>
              <p:spPr>
                <a:xfrm>
                  <a:off x="5277405" y="3348057"/>
                  <a:ext cx="0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D026F406-A4DA-4937-A9D8-104B721FCC43}"/>
                    </a:ext>
                  </a:extLst>
                </p:cNvPr>
                <p:cNvCxnSpPr>
                  <a:stCxn id="58" idx="2"/>
                  <a:endCxn id="52" idx="0"/>
                </p:cNvCxnSpPr>
                <p:nvPr/>
              </p:nvCxnSpPr>
              <p:spPr>
                <a:xfrm>
                  <a:off x="5277405" y="4598202"/>
                  <a:ext cx="0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화살표 연결선 64">
                  <a:extLst>
                    <a:ext uri="{FF2B5EF4-FFF2-40B4-BE49-F238E27FC236}">
                      <a16:creationId xmlns:a16="http://schemas.microsoft.com/office/drawing/2014/main" id="{5E4CC212-1B47-4938-85D6-C2B03F4D824F}"/>
                    </a:ext>
                  </a:extLst>
                </p:cNvPr>
                <p:cNvCxnSpPr/>
                <p:nvPr/>
              </p:nvCxnSpPr>
              <p:spPr>
                <a:xfrm>
                  <a:off x="5277405" y="843129"/>
                  <a:ext cx="0" cy="6043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51B17845-B093-40AE-B5F9-6E9D686E39B3}"/>
                    </a:ext>
                  </a:extLst>
                </p:cNvPr>
                <p:cNvCxnSpPr/>
                <p:nvPr/>
              </p:nvCxnSpPr>
              <p:spPr>
                <a:xfrm>
                  <a:off x="5277405" y="5848347"/>
                  <a:ext cx="0" cy="6043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연결선: 꺾임 67">
                  <a:extLst>
                    <a:ext uri="{FF2B5EF4-FFF2-40B4-BE49-F238E27FC236}">
                      <a16:creationId xmlns:a16="http://schemas.microsoft.com/office/drawing/2014/main" id="{61CABDA2-B251-4FE4-9E17-7CFDAC349E90}"/>
                    </a:ext>
                  </a:extLst>
                </p:cNvPr>
                <p:cNvCxnSpPr>
                  <a:cxnSpLocks/>
                  <a:stCxn id="58" idx="3"/>
                </p:cNvCxnSpPr>
                <p:nvPr/>
              </p:nvCxnSpPr>
              <p:spPr>
                <a:xfrm flipH="1" flipV="1">
                  <a:off x="5277405" y="1145326"/>
                  <a:ext cx="1112509" cy="3128841"/>
                </a:xfrm>
                <a:prstGeom prst="bentConnector4">
                  <a:avLst>
                    <a:gd name="adj1" fmla="val -20548"/>
                    <a:gd name="adj2" fmla="val 99711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B7DCD2B0-713E-497E-AA22-81F05414DCE4}"/>
                  </a:ext>
                </a:extLst>
              </p:cNvPr>
              <p:cNvSpPr txBox="1"/>
              <p:nvPr/>
            </p:nvSpPr>
            <p:spPr>
              <a:xfrm>
                <a:off x="7653720" y="4107684"/>
                <a:ext cx="54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Yes</a:t>
                </a:r>
                <a:endParaRPr lang="ko-KR" altLang="en-US" dirty="0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BA50F3F-5C34-4982-A9B7-DF8463AC60E0}"/>
                  </a:ext>
                </a:extLst>
              </p:cNvPr>
              <p:cNvSpPr txBox="1"/>
              <p:nvPr/>
            </p:nvSpPr>
            <p:spPr>
              <a:xfrm>
                <a:off x="8647724" y="3783649"/>
                <a:ext cx="54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</a:t>
                </a:r>
                <a:endParaRPr lang="ko-KR" altLang="en-US" dirty="0"/>
              </a:p>
            </p:txBody>
          </p:sp>
        </p:grp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571CD989-A5CC-4C97-AEEA-93A343B02B67}"/>
              </a:ext>
            </a:extLst>
          </p:cNvPr>
          <p:cNvGrpSpPr/>
          <p:nvPr/>
        </p:nvGrpSpPr>
        <p:grpSpPr>
          <a:xfrm>
            <a:off x="2365384" y="483647"/>
            <a:ext cx="9386355" cy="5347536"/>
            <a:chOff x="465844" y="127041"/>
            <a:chExt cx="9386355" cy="5347536"/>
          </a:xfrm>
        </p:grpSpPr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988CE9F7-709F-49C4-A625-8002055456B5}"/>
                </a:ext>
              </a:extLst>
            </p:cNvPr>
            <p:cNvGrpSpPr/>
            <p:nvPr/>
          </p:nvGrpSpPr>
          <p:grpSpPr>
            <a:xfrm>
              <a:off x="465844" y="127041"/>
              <a:ext cx="9386355" cy="5347536"/>
              <a:chOff x="2348176" y="503254"/>
              <a:chExt cx="9386355" cy="5347536"/>
            </a:xfrm>
          </p:grpSpPr>
          <p:sp>
            <p:nvSpPr>
              <p:cNvPr id="254" name="사다리꼴 141">
                <a:extLst>
                  <a:ext uri="{FF2B5EF4-FFF2-40B4-BE49-F238E27FC236}">
                    <a16:creationId xmlns:a16="http://schemas.microsoft.com/office/drawing/2014/main" id="{600D4992-D9E2-46E7-AD91-5638ABDFB6DD}"/>
                  </a:ext>
                </a:extLst>
              </p:cNvPr>
              <p:cNvSpPr/>
              <p:nvPr/>
            </p:nvSpPr>
            <p:spPr>
              <a:xfrm rot="16200000">
                <a:off x="402581" y="2460887"/>
                <a:ext cx="5335498" cy="1444307"/>
              </a:xfrm>
              <a:custGeom>
                <a:avLst/>
                <a:gdLst>
                  <a:gd name="connsiteX0" fmla="*/ 0 w 5631450"/>
                  <a:gd name="connsiteY0" fmla="*/ 3373516 h 3373516"/>
                  <a:gd name="connsiteX1" fmla="*/ 843379 w 5631450"/>
                  <a:gd name="connsiteY1" fmla="*/ 0 h 3373516"/>
                  <a:gd name="connsiteX2" fmla="*/ 4788071 w 5631450"/>
                  <a:gd name="connsiteY2" fmla="*/ 0 h 3373516"/>
                  <a:gd name="connsiteX3" fmla="*/ 5631450 w 5631450"/>
                  <a:gd name="connsiteY3" fmla="*/ 3373516 h 3373516"/>
                  <a:gd name="connsiteX4" fmla="*/ 0 w 5631450"/>
                  <a:gd name="connsiteY4" fmla="*/ 3373516 h 3373516"/>
                  <a:gd name="connsiteX0" fmla="*/ 0 w 5631450"/>
                  <a:gd name="connsiteY0" fmla="*/ 3384401 h 3384401"/>
                  <a:gd name="connsiteX1" fmla="*/ 2302065 w 5631450"/>
                  <a:gd name="connsiteY1" fmla="*/ 0 h 3384401"/>
                  <a:gd name="connsiteX2" fmla="*/ 4788071 w 5631450"/>
                  <a:gd name="connsiteY2" fmla="*/ 10885 h 3384401"/>
                  <a:gd name="connsiteX3" fmla="*/ 5631450 w 5631450"/>
                  <a:gd name="connsiteY3" fmla="*/ 3384401 h 3384401"/>
                  <a:gd name="connsiteX4" fmla="*/ 0 w 5631450"/>
                  <a:gd name="connsiteY4" fmla="*/ 3384401 h 3384401"/>
                  <a:gd name="connsiteX0" fmla="*/ 0 w 5631450"/>
                  <a:gd name="connsiteY0" fmla="*/ 3406171 h 3406171"/>
                  <a:gd name="connsiteX1" fmla="*/ 2302065 w 5631450"/>
                  <a:gd name="connsiteY1" fmla="*/ 21770 h 3406171"/>
                  <a:gd name="connsiteX2" fmla="*/ 2893953 w 5631450"/>
                  <a:gd name="connsiteY2" fmla="*/ 0 h 3406171"/>
                  <a:gd name="connsiteX3" fmla="*/ 5631450 w 5631450"/>
                  <a:gd name="connsiteY3" fmla="*/ 3406171 h 3406171"/>
                  <a:gd name="connsiteX4" fmla="*/ 0 w 5631450"/>
                  <a:gd name="connsiteY4" fmla="*/ 3406171 h 3406171"/>
                  <a:gd name="connsiteX0" fmla="*/ 0 w 5631450"/>
                  <a:gd name="connsiteY0" fmla="*/ 3417056 h 3417056"/>
                  <a:gd name="connsiteX1" fmla="*/ 2280290 w 5631450"/>
                  <a:gd name="connsiteY1" fmla="*/ 0 h 3417056"/>
                  <a:gd name="connsiteX2" fmla="*/ 2893953 w 5631450"/>
                  <a:gd name="connsiteY2" fmla="*/ 10885 h 3417056"/>
                  <a:gd name="connsiteX3" fmla="*/ 5631450 w 5631450"/>
                  <a:gd name="connsiteY3" fmla="*/ 3417056 h 3417056"/>
                  <a:gd name="connsiteX4" fmla="*/ 0 w 5631450"/>
                  <a:gd name="connsiteY4" fmla="*/ 3417056 h 3417056"/>
                  <a:gd name="connsiteX0" fmla="*/ 0 w 5631450"/>
                  <a:gd name="connsiteY0" fmla="*/ 3406171 h 3406171"/>
                  <a:gd name="connsiteX1" fmla="*/ 2269404 w 5631450"/>
                  <a:gd name="connsiteY1" fmla="*/ 10887 h 3406171"/>
                  <a:gd name="connsiteX2" fmla="*/ 2893953 w 5631450"/>
                  <a:gd name="connsiteY2" fmla="*/ 0 h 3406171"/>
                  <a:gd name="connsiteX3" fmla="*/ 5631450 w 5631450"/>
                  <a:gd name="connsiteY3" fmla="*/ 3406171 h 3406171"/>
                  <a:gd name="connsiteX4" fmla="*/ 0 w 5631450"/>
                  <a:gd name="connsiteY4" fmla="*/ 3406171 h 3406171"/>
                  <a:gd name="connsiteX0" fmla="*/ 0 w 5631450"/>
                  <a:gd name="connsiteY0" fmla="*/ 3432149 h 3432149"/>
                  <a:gd name="connsiteX1" fmla="*/ 2269404 w 5631450"/>
                  <a:gd name="connsiteY1" fmla="*/ 36865 h 3432149"/>
                  <a:gd name="connsiteX2" fmla="*/ 2893951 w 5631450"/>
                  <a:gd name="connsiteY2" fmla="*/ 1 h 3432149"/>
                  <a:gd name="connsiteX3" fmla="*/ 5631450 w 5631450"/>
                  <a:gd name="connsiteY3" fmla="*/ 3432149 h 3432149"/>
                  <a:gd name="connsiteX4" fmla="*/ 0 w 5631450"/>
                  <a:gd name="connsiteY4" fmla="*/ 3432149 h 3432149"/>
                  <a:gd name="connsiteX0" fmla="*/ 0 w 5631450"/>
                  <a:gd name="connsiteY0" fmla="*/ 3447243 h 3447243"/>
                  <a:gd name="connsiteX1" fmla="*/ 2269401 w 5631450"/>
                  <a:gd name="connsiteY1" fmla="*/ 1 h 3447243"/>
                  <a:gd name="connsiteX2" fmla="*/ 2893951 w 5631450"/>
                  <a:gd name="connsiteY2" fmla="*/ 15095 h 3447243"/>
                  <a:gd name="connsiteX3" fmla="*/ 5631450 w 5631450"/>
                  <a:gd name="connsiteY3" fmla="*/ 3447243 h 3447243"/>
                  <a:gd name="connsiteX4" fmla="*/ 0 w 5631450"/>
                  <a:gd name="connsiteY4" fmla="*/ 3447243 h 3447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1450" h="3447243">
                    <a:moveTo>
                      <a:pt x="0" y="3447243"/>
                    </a:moveTo>
                    <a:lnTo>
                      <a:pt x="2269401" y="1"/>
                    </a:lnTo>
                    <a:lnTo>
                      <a:pt x="2893951" y="15095"/>
                    </a:lnTo>
                    <a:lnTo>
                      <a:pt x="5631450" y="3447243"/>
                    </a:lnTo>
                    <a:lnTo>
                      <a:pt x="0" y="344724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A24D3877-EC46-485D-BFBA-EF2B8219A70A}"/>
                  </a:ext>
                </a:extLst>
              </p:cNvPr>
              <p:cNvSpPr/>
              <p:nvPr/>
            </p:nvSpPr>
            <p:spPr>
              <a:xfrm>
                <a:off x="3792482" y="503254"/>
                <a:ext cx="7942049" cy="53354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6038C7EB-4B09-4F08-BD8E-25FAFFAE5A47}"/>
                </a:ext>
              </a:extLst>
            </p:cNvPr>
            <p:cNvGrpSpPr/>
            <p:nvPr/>
          </p:nvGrpSpPr>
          <p:grpSpPr>
            <a:xfrm>
              <a:off x="2063438" y="626676"/>
              <a:ext cx="7635472" cy="4360302"/>
              <a:chOff x="2063438" y="626676"/>
              <a:chExt cx="7635472" cy="4360302"/>
            </a:xfrm>
          </p:grpSpPr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F00D922D-1807-4571-8499-C3EE30272DDD}"/>
                  </a:ext>
                </a:extLst>
              </p:cNvPr>
              <p:cNvGrpSpPr/>
              <p:nvPr/>
            </p:nvGrpSpPr>
            <p:grpSpPr>
              <a:xfrm>
                <a:off x="7473856" y="633011"/>
                <a:ext cx="2225054" cy="3140058"/>
                <a:chOff x="4099968" y="455425"/>
                <a:chExt cx="2225054" cy="3140058"/>
              </a:xfrm>
            </p:grpSpPr>
            <p:sp>
              <p:nvSpPr>
                <p:cNvPr id="249" name="순서도: 처리 248">
                  <a:extLst>
                    <a:ext uri="{FF2B5EF4-FFF2-40B4-BE49-F238E27FC236}">
                      <a16:creationId xmlns:a16="http://schemas.microsoft.com/office/drawing/2014/main" id="{D498B925-1F9A-4D95-8DC3-99BA62A86597}"/>
                    </a:ext>
                  </a:extLst>
                </p:cNvPr>
                <p:cNvSpPr/>
                <p:nvPr/>
              </p:nvSpPr>
              <p:spPr>
                <a:xfrm>
                  <a:off x="4100004" y="1080497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00B050"/>
                      </a:solidFill>
                    </a:rPr>
                    <a:t>data list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←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all parsing </a:t>
                  </a:r>
                  <a:r>
                    <a:rPr lang="en-US" altLang="ko-KR" dirty="0" err="1">
                      <a:solidFill>
                        <a:schemeClr val="tx1"/>
                      </a:solidFill>
                    </a:rPr>
                    <a:t>data.text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순서도: 처리 249">
                  <a:extLst>
                    <a:ext uri="{FF2B5EF4-FFF2-40B4-BE49-F238E27FC236}">
                      <a16:creationId xmlns:a16="http://schemas.microsoft.com/office/drawing/2014/main" id="{5BA8E58C-09CE-4E1C-AB39-01C8543BD8DB}"/>
                    </a:ext>
                  </a:extLst>
                </p:cNvPr>
                <p:cNvSpPr/>
                <p:nvPr/>
              </p:nvSpPr>
              <p:spPr>
                <a:xfrm>
                  <a:off x="4099968" y="2330642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FFFF00"/>
                      </a:solidFill>
                    </a:rPr>
                    <a:t>data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←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data in </a:t>
                  </a:r>
                  <a:r>
                    <a:rPr lang="en-US" altLang="ko-KR" dirty="0">
                      <a:solidFill>
                        <a:srgbClr val="00B050"/>
                      </a:solidFill>
                    </a:rPr>
                    <a:t>data list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1" name="직선 화살표 연결선 250">
                  <a:extLst>
                    <a:ext uri="{FF2B5EF4-FFF2-40B4-BE49-F238E27FC236}">
                      <a16:creationId xmlns:a16="http://schemas.microsoft.com/office/drawing/2014/main" id="{DF19F4CA-B21A-4854-B16F-CC1CC762E008}"/>
                    </a:ext>
                  </a:extLst>
                </p:cNvPr>
                <p:cNvCxnSpPr>
                  <a:stCxn id="249" idx="2"/>
                  <a:endCxn id="250" idx="0"/>
                </p:cNvCxnSpPr>
                <p:nvPr/>
              </p:nvCxnSpPr>
              <p:spPr>
                <a:xfrm flipH="1">
                  <a:off x="5212477" y="1728567"/>
                  <a:ext cx="36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화살표 연결선 251">
                  <a:extLst>
                    <a:ext uri="{FF2B5EF4-FFF2-40B4-BE49-F238E27FC236}">
                      <a16:creationId xmlns:a16="http://schemas.microsoft.com/office/drawing/2014/main" id="{93672C3E-9662-4182-B6D5-6A6C384BAEA0}"/>
                    </a:ext>
                  </a:extLst>
                </p:cNvPr>
                <p:cNvCxnSpPr/>
                <p:nvPr/>
              </p:nvCxnSpPr>
              <p:spPr>
                <a:xfrm flipH="1">
                  <a:off x="5212477" y="2993408"/>
                  <a:ext cx="36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화살표 연결선 252">
                  <a:extLst>
                    <a:ext uri="{FF2B5EF4-FFF2-40B4-BE49-F238E27FC236}">
                      <a16:creationId xmlns:a16="http://schemas.microsoft.com/office/drawing/2014/main" id="{774B426B-E2D9-415C-9B5D-C86928F42487}"/>
                    </a:ext>
                  </a:extLst>
                </p:cNvPr>
                <p:cNvCxnSpPr/>
                <p:nvPr/>
              </p:nvCxnSpPr>
              <p:spPr>
                <a:xfrm flipH="1">
                  <a:off x="5212477" y="455425"/>
                  <a:ext cx="36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그룹 230">
                <a:extLst>
                  <a:ext uri="{FF2B5EF4-FFF2-40B4-BE49-F238E27FC236}">
                    <a16:creationId xmlns:a16="http://schemas.microsoft.com/office/drawing/2014/main" id="{94A185A1-5F10-450F-8526-69229EA71039}"/>
                  </a:ext>
                </a:extLst>
              </p:cNvPr>
              <p:cNvGrpSpPr/>
              <p:nvPr/>
            </p:nvGrpSpPr>
            <p:grpSpPr>
              <a:xfrm>
                <a:off x="2063438" y="626676"/>
                <a:ext cx="2225018" cy="1861879"/>
                <a:chOff x="3870982" y="4290316"/>
                <a:chExt cx="2225018" cy="1861879"/>
              </a:xfrm>
            </p:grpSpPr>
            <p:sp>
              <p:nvSpPr>
                <p:cNvPr id="246" name="순서도: 처리 245">
                  <a:extLst>
                    <a:ext uri="{FF2B5EF4-FFF2-40B4-BE49-F238E27FC236}">
                      <a16:creationId xmlns:a16="http://schemas.microsoft.com/office/drawing/2014/main" id="{138C43E5-3033-4F0C-A820-AECD9E95285C}"/>
                    </a:ext>
                  </a:extLst>
                </p:cNvPr>
                <p:cNvSpPr/>
                <p:nvPr/>
              </p:nvSpPr>
              <p:spPr>
                <a:xfrm>
                  <a:off x="3870982" y="4902050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accent1"/>
                      </a:solidFill>
                    </a:rPr>
                    <a:t>data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←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parsing </a:t>
                  </a:r>
                  <a:r>
                    <a:rPr lang="en-US" altLang="ko-KR" dirty="0" err="1">
                      <a:solidFill>
                        <a:schemeClr val="tx1"/>
                      </a:solidFill>
                    </a:rPr>
                    <a:t>data.text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7" name="직선 화살표 연결선 246">
                  <a:extLst>
                    <a:ext uri="{FF2B5EF4-FFF2-40B4-BE49-F238E27FC236}">
                      <a16:creationId xmlns:a16="http://schemas.microsoft.com/office/drawing/2014/main" id="{58E69267-923D-44C5-AF84-755A73CDAD98}"/>
                    </a:ext>
                  </a:extLst>
                </p:cNvPr>
                <p:cNvCxnSpPr/>
                <p:nvPr/>
              </p:nvCxnSpPr>
              <p:spPr>
                <a:xfrm flipH="1">
                  <a:off x="4983491" y="5550120"/>
                  <a:ext cx="36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직선 화살표 연결선 247">
                  <a:extLst>
                    <a:ext uri="{FF2B5EF4-FFF2-40B4-BE49-F238E27FC236}">
                      <a16:creationId xmlns:a16="http://schemas.microsoft.com/office/drawing/2014/main" id="{F812035C-FA88-4131-918A-893F8E24AA6D}"/>
                    </a:ext>
                  </a:extLst>
                </p:cNvPr>
                <p:cNvCxnSpPr/>
                <p:nvPr/>
              </p:nvCxnSpPr>
              <p:spPr>
                <a:xfrm flipH="1">
                  <a:off x="4983491" y="4290316"/>
                  <a:ext cx="36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그룹 231">
                <a:extLst>
                  <a:ext uri="{FF2B5EF4-FFF2-40B4-BE49-F238E27FC236}">
                    <a16:creationId xmlns:a16="http://schemas.microsoft.com/office/drawing/2014/main" id="{FFEF5933-AF5D-499A-9CA7-1F60644EA9D7}"/>
                  </a:ext>
                </a:extLst>
              </p:cNvPr>
              <p:cNvGrpSpPr/>
              <p:nvPr/>
            </p:nvGrpSpPr>
            <p:grpSpPr>
              <a:xfrm>
                <a:off x="4768647" y="629830"/>
                <a:ext cx="2608724" cy="4357148"/>
                <a:chOff x="4768647" y="629830"/>
                <a:chExt cx="2608724" cy="4357148"/>
              </a:xfrm>
            </p:grpSpPr>
            <p:grpSp>
              <p:nvGrpSpPr>
                <p:cNvPr id="233" name="그룹 232">
                  <a:extLst>
                    <a:ext uri="{FF2B5EF4-FFF2-40B4-BE49-F238E27FC236}">
                      <a16:creationId xmlns:a16="http://schemas.microsoft.com/office/drawing/2014/main" id="{D0C8A01B-EDA0-4BD7-AD6A-CDDC0A13290E}"/>
                    </a:ext>
                  </a:extLst>
                </p:cNvPr>
                <p:cNvGrpSpPr/>
                <p:nvPr/>
              </p:nvGrpSpPr>
              <p:grpSpPr>
                <a:xfrm>
                  <a:off x="4768647" y="629830"/>
                  <a:ext cx="2225018" cy="4357148"/>
                  <a:chOff x="1084728" y="476103"/>
                  <a:chExt cx="2225018" cy="4357148"/>
                </a:xfrm>
              </p:grpSpPr>
              <p:sp>
                <p:nvSpPr>
                  <p:cNvPr id="236" name="순서도: 처리 235">
                    <a:extLst>
                      <a:ext uri="{FF2B5EF4-FFF2-40B4-BE49-F238E27FC236}">
                        <a16:creationId xmlns:a16="http://schemas.microsoft.com/office/drawing/2014/main" id="{F27D6F13-295A-4403-83EE-84236B3A2952}"/>
                      </a:ext>
                    </a:extLst>
                  </p:cNvPr>
                  <p:cNvSpPr/>
                  <p:nvPr/>
                </p:nvSpPr>
                <p:spPr>
                  <a:xfrm>
                    <a:off x="1084728" y="1080497"/>
                    <a:ext cx="2225018" cy="648070"/>
                  </a:xfrm>
                  <a:prstGeom prst="flowChartProcess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rgbClr val="FF0000"/>
                        </a:solidFill>
                      </a:rPr>
                      <a:t>data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←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parsing data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7" name="순서도: 처리 236">
                    <a:extLst>
                      <a:ext uri="{FF2B5EF4-FFF2-40B4-BE49-F238E27FC236}">
                        <a16:creationId xmlns:a16="http://schemas.microsoft.com/office/drawing/2014/main" id="{CF9AF0BA-F1D9-4657-BE7A-DC31B0DC39F0}"/>
                      </a:ext>
                    </a:extLst>
                  </p:cNvPr>
                  <p:cNvSpPr/>
                  <p:nvPr/>
                </p:nvSpPr>
                <p:spPr>
                  <a:xfrm>
                    <a:off x="1084728" y="3580787"/>
                    <a:ext cx="2225018" cy="648070"/>
                  </a:xfrm>
                  <a:prstGeom prst="flowChartProcess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rgbClr val="FF0000"/>
                        </a:solidFill>
                      </a:rPr>
                      <a:t>data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←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parsing </a:t>
                    </a:r>
                    <a:r>
                      <a:rPr lang="en-US" altLang="ko-KR" dirty="0" err="1">
                        <a:solidFill>
                          <a:schemeClr val="tx1"/>
                        </a:solidFill>
                      </a:rPr>
                      <a:t>data.text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38" name="그룹 237">
                    <a:extLst>
                      <a:ext uri="{FF2B5EF4-FFF2-40B4-BE49-F238E27FC236}">
                        <a16:creationId xmlns:a16="http://schemas.microsoft.com/office/drawing/2014/main" id="{CE8A37A8-6249-4F47-B029-87162853248E}"/>
                      </a:ext>
                    </a:extLst>
                  </p:cNvPr>
                  <p:cNvGrpSpPr/>
                  <p:nvPr/>
                </p:nvGrpSpPr>
                <p:grpSpPr>
                  <a:xfrm>
                    <a:off x="1084728" y="2330642"/>
                    <a:ext cx="2225018" cy="648070"/>
                    <a:chOff x="877410" y="2846136"/>
                    <a:chExt cx="2225018" cy="648070"/>
                  </a:xfrm>
                </p:grpSpPr>
                <p:sp>
                  <p:nvSpPr>
                    <p:cNvPr id="244" name="순서도: 판단 243">
                      <a:extLst>
                        <a:ext uri="{FF2B5EF4-FFF2-40B4-BE49-F238E27FC236}">
                          <a16:creationId xmlns:a16="http://schemas.microsoft.com/office/drawing/2014/main" id="{B2E9162F-F579-4909-8089-54937D411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7410" y="2846136"/>
                      <a:ext cx="2225018" cy="648070"/>
                    </a:xfrm>
                    <a:prstGeom prst="flowChartDecision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5" name="TextBox 244">
                      <a:extLst>
                        <a:ext uri="{FF2B5EF4-FFF2-40B4-BE49-F238E27FC236}">
                          <a16:creationId xmlns:a16="http://schemas.microsoft.com/office/drawing/2014/main" id="{348C05B2-E8BE-4863-BD45-BDEEEEFDB0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93560" y="2988063"/>
                      <a:ext cx="15927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en-US" altLang="ko-KR" dirty="0"/>
                        <a:t> is value?</a:t>
                      </a:r>
                      <a:endParaRPr lang="ko-KR" altLang="en-US" dirty="0"/>
                    </a:p>
                  </p:txBody>
                </p:sp>
              </p:grpSp>
              <p:cxnSp>
                <p:nvCxnSpPr>
                  <p:cNvPr id="239" name="직선 화살표 연결선 238">
                    <a:extLst>
                      <a:ext uri="{FF2B5EF4-FFF2-40B4-BE49-F238E27FC236}">
                        <a16:creationId xmlns:a16="http://schemas.microsoft.com/office/drawing/2014/main" id="{15559B92-A301-4DDA-B0BD-88D0C1D76E0A}"/>
                      </a:ext>
                    </a:extLst>
                  </p:cNvPr>
                  <p:cNvCxnSpPr>
                    <a:cxnSpLocks/>
                    <a:endCxn id="236" idx="0"/>
                  </p:cNvCxnSpPr>
                  <p:nvPr/>
                </p:nvCxnSpPr>
                <p:spPr>
                  <a:xfrm>
                    <a:off x="2197237" y="476103"/>
                    <a:ext cx="0" cy="6043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화살표 연결선 239">
                    <a:extLst>
                      <a:ext uri="{FF2B5EF4-FFF2-40B4-BE49-F238E27FC236}">
                        <a16:creationId xmlns:a16="http://schemas.microsoft.com/office/drawing/2014/main" id="{18CBF0AF-0F85-45E1-8B8B-E4A3A70ED239}"/>
                      </a:ext>
                    </a:extLst>
                  </p:cNvPr>
                  <p:cNvCxnSpPr>
                    <a:stCxn id="236" idx="2"/>
                    <a:endCxn id="244" idx="0"/>
                  </p:cNvCxnSpPr>
                  <p:nvPr/>
                </p:nvCxnSpPr>
                <p:spPr>
                  <a:xfrm>
                    <a:off x="2197237" y="1728567"/>
                    <a:ext cx="0" cy="6020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화살표 연결선 240">
                    <a:extLst>
                      <a:ext uri="{FF2B5EF4-FFF2-40B4-BE49-F238E27FC236}">
                        <a16:creationId xmlns:a16="http://schemas.microsoft.com/office/drawing/2014/main" id="{16E45871-7D2A-4FDE-9605-57D85D28DDD7}"/>
                      </a:ext>
                    </a:extLst>
                  </p:cNvPr>
                  <p:cNvCxnSpPr>
                    <a:stCxn id="244" idx="2"/>
                    <a:endCxn id="237" idx="0"/>
                  </p:cNvCxnSpPr>
                  <p:nvPr/>
                </p:nvCxnSpPr>
                <p:spPr>
                  <a:xfrm>
                    <a:off x="2197237" y="2978712"/>
                    <a:ext cx="0" cy="6020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화살표 연결선 241">
                    <a:extLst>
                      <a:ext uri="{FF2B5EF4-FFF2-40B4-BE49-F238E27FC236}">
                        <a16:creationId xmlns:a16="http://schemas.microsoft.com/office/drawing/2014/main" id="{CBA5107D-3729-41CF-8FB1-01F3C89F4CD6}"/>
                      </a:ext>
                    </a:extLst>
                  </p:cNvPr>
                  <p:cNvCxnSpPr/>
                  <p:nvPr/>
                </p:nvCxnSpPr>
                <p:spPr>
                  <a:xfrm>
                    <a:off x="2197237" y="4228857"/>
                    <a:ext cx="0" cy="6043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연결선: 꺾임 242">
                    <a:extLst>
                      <a:ext uri="{FF2B5EF4-FFF2-40B4-BE49-F238E27FC236}">
                        <a16:creationId xmlns:a16="http://schemas.microsoft.com/office/drawing/2014/main" id="{4F58C5FD-3CAB-4E9C-8D2B-58B389B77FBC}"/>
                      </a:ext>
                    </a:extLst>
                  </p:cNvPr>
                  <p:cNvCxnSpPr>
                    <a:cxnSpLocks/>
                    <a:stCxn id="244" idx="3"/>
                  </p:cNvCxnSpPr>
                  <p:nvPr/>
                </p:nvCxnSpPr>
                <p:spPr>
                  <a:xfrm flipH="1">
                    <a:off x="2197237" y="2654677"/>
                    <a:ext cx="1112509" cy="1881612"/>
                  </a:xfrm>
                  <a:prstGeom prst="bentConnector4">
                    <a:avLst>
                      <a:gd name="adj1" fmla="val -20548"/>
                      <a:gd name="adj2" fmla="val 99686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856D3E52-CACC-4EB7-8ECB-ADAA5A994BE8}"/>
                    </a:ext>
                  </a:extLst>
                </p:cNvPr>
                <p:cNvSpPr txBox="1"/>
                <p:nvPr/>
              </p:nvSpPr>
              <p:spPr>
                <a:xfrm>
                  <a:off x="6830930" y="2425457"/>
                  <a:ext cx="546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No</a:t>
                  </a:r>
                  <a:endParaRPr lang="ko-KR" altLang="en-US" dirty="0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A859C34C-809F-4DBB-AF8D-EF283C9118E5}"/>
                    </a:ext>
                  </a:extLst>
                </p:cNvPr>
                <p:cNvSpPr txBox="1"/>
                <p:nvPr/>
              </p:nvSpPr>
              <p:spPr>
                <a:xfrm>
                  <a:off x="5881155" y="3132439"/>
                  <a:ext cx="546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Yes</a:t>
                  </a:r>
                  <a:endParaRPr lang="ko-KR" altLang="en-US" dirty="0"/>
                </a:p>
              </p:txBody>
            </p:sp>
          </p:grpSp>
        </p:grp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1E0ED7F1-92F4-4785-B6EB-A65E63CD17C9}"/>
              </a:ext>
            </a:extLst>
          </p:cNvPr>
          <p:cNvSpPr txBox="1"/>
          <p:nvPr/>
        </p:nvSpPr>
        <p:spPr>
          <a:xfrm>
            <a:off x="2536382" y="3623900"/>
            <a:ext cx="6927321" cy="1754326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data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/>
              <a:t>updtTime</a:t>
            </a:r>
            <a:r>
              <a:rPr lang="en-US" altLang="ko-KR" dirty="0"/>
              <a:t>, </a:t>
            </a:r>
            <a:r>
              <a:rPr lang="en-US" altLang="ko-KR" dirty="0" err="1"/>
              <a:t>minTemp</a:t>
            </a:r>
            <a:r>
              <a:rPr lang="en-US" altLang="ko-KR" dirty="0"/>
              <a:t>, </a:t>
            </a:r>
            <a:r>
              <a:rPr lang="en-US" altLang="ko-KR" dirty="0" err="1"/>
              <a:t>maxTemp</a:t>
            </a:r>
            <a:r>
              <a:rPr lang="en-US" altLang="ko-KR" dirty="0"/>
              <a:t>, </a:t>
            </a:r>
            <a:r>
              <a:rPr lang="en-US" altLang="ko-KR" dirty="0" err="1"/>
              <a:t>appTemp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data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/>
              <a:t>uv_idx</a:t>
            </a:r>
            <a:r>
              <a:rPr lang="en-US" altLang="ko-KR" dirty="0"/>
              <a:t>, rainfall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data list</a:t>
            </a:r>
            <a:r>
              <a:rPr lang="en-US" altLang="ko-KR" dirty="0"/>
              <a:t>: </a:t>
            </a:r>
            <a:r>
              <a:rPr lang="en-US" altLang="ko-KR" dirty="0" err="1"/>
              <a:t>indctr</a:t>
            </a:r>
            <a:r>
              <a:rPr lang="en-US" altLang="ko-KR" dirty="0"/>
              <a:t>, temps, </a:t>
            </a:r>
            <a:r>
              <a:rPr lang="en-US" altLang="ko-KR" dirty="0" err="1"/>
              <a:t>wthrs</a:t>
            </a:r>
            <a:endParaRPr lang="en-US" altLang="ko-KR" dirty="0"/>
          </a:p>
          <a:p>
            <a:r>
              <a:rPr lang="en-US" altLang="ko-KR" dirty="0">
                <a:solidFill>
                  <a:srgbClr val="FFFF00"/>
                </a:solidFill>
              </a:rPr>
              <a:t>data</a:t>
            </a:r>
            <a:r>
              <a:rPr lang="en-US" altLang="ko-KR" dirty="0"/>
              <a:t>: </a:t>
            </a:r>
            <a:r>
              <a:rPr lang="en-US" altLang="ko-KR" dirty="0" err="1"/>
              <a:t>fin_dst</a:t>
            </a:r>
            <a:r>
              <a:rPr lang="en-US" altLang="ko-KR" dirty="0"/>
              <a:t>, </a:t>
            </a:r>
            <a:r>
              <a:rPr lang="en-US" altLang="ko-KR" dirty="0" err="1"/>
              <a:t>Ulf_dst</a:t>
            </a:r>
            <a:r>
              <a:rPr lang="en-US" altLang="ko-KR" dirty="0"/>
              <a:t>, </a:t>
            </a:r>
            <a:r>
              <a:rPr lang="en-US" altLang="ko-KR" dirty="0" err="1"/>
              <a:t>ozn_idx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curTemp</a:t>
            </a:r>
            <a:r>
              <a:rPr lang="en-US" altLang="ko-KR" dirty="0"/>
              <a:t>, </a:t>
            </a:r>
            <a:r>
              <a:rPr lang="en-US" altLang="ko-KR" dirty="0" err="1"/>
              <a:t>tmrTemp_am</a:t>
            </a:r>
            <a:r>
              <a:rPr lang="en-US" altLang="ko-KR" dirty="0"/>
              <a:t>, </a:t>
            </a:r>
            <a:r>
              <a:rPr lang="en-US" altLang="ko-KR" dirty="0" err="1"/>
              <a:t>tmrTemp_pm</a:t>
            </a:r>
            <a:r>
              <a:rPr lang="en-US" altLang="ko-KR" dirty="0"/>
              <a:t>, </a:t>
            </a:r>
            <a:r>
              <a:rPr lang="en-US" altLang="ko-KR" dirty="0" err="1"/>
              <a:t>dftTemp_am</a:t>
            </a:r>
            <a:r>
              <a:rPr lang="en-US" altLang="ko-KR" dirty="0"/>
              <a:t>, </a:t>
            </a:r>
            <a:r>
              <a:rPr lang="en-US" altLang="ko-KR" dirty="0" err="1"/>
              <a:t>dftTemp_pm</a:t>
            </a:r>
            <a:r>
              <a:rPr lang="en-US" altLang="ko-KR" dirty="0"/>
              <a:t>, </a:t>
            </a:r>
            <a:r>
              <a:rPr lang="en-US" altLang="ko-KR" dirty="0" err="1"/>
              <a:t>curWthr</a:t>
            </a:r>
            <a:r>
              <a:rPr lang="en-US" altLang="ko-KR" dirty="0"/>
              <a:t>, </a:t>
            </a:r>
            <a:r>
              <a:rPr lang="en-US" altLang="ko-KR" dirty="0" err="1"/>
              <a:t>tmrWthr_am</a:t>
            </a:r>
            <a:r>
              <a:rPr lang="en-US" altLang="ko-KR" dirty="0"/>
              <a:t>, </a:t>
            </a:r>
            <a:r>
              <a:rPr lang="en-US" altLang="ko-KR" dirty="0" err="1"/>
              <a:t>tmrWthr_pm</a:t>
            </a:r>
            <a:r>
              <a:rPr lang="en-US" altLang="ko-KR" dirty="0"/>
              <a:t>, </a:t>
            </a:r>
            <a:r>
              <a:rPr lang="en-US" altLang="ko-KR" dirty="0" err="1"/>
              <a:t>dftWthr_am</a:t>
            </a:r>
            <a:r>
              <a:rPr lang="en-US" altLang="ko-KR" dirty="0"/>
              <a:t>, </a:t>
            </a:r>
            <a:r>
              <a:rPr lang="en-US" altLang="ko-KR" dirty="0" err="1"/>
              <a:t>dftWthr_pm</a:t>
            </a:r>
            <a:endParaRPr lang="en-US" altLang="ko-KR" dirty="0"/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4FC04A31-7810-42DD-97F6-BE26054918B1}"/>
              </a:ext>
            </a:extLst>
          </p:cNvPr>
          <p:cNvGrpSpPr/>
          <p:nvPr/>
        </p:nvGrpSpPr>
        <p:grpSpPr>
          <a:xfrm>
            <a:off x="2365384" y="-1"/>
            <a:ext cx="8442971" cy="6858001"/>
            <a:chOff x="2009570" y="-1"/>
            <a:chExt cx="8442971" cy="6858001"/>
          </a:xfrm>
        </p:grpSpPr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B4AF2752-16C5-4A14-B7B5-4547AFFCF10B}"/>
                </a:ext>
              </a:extLst>
            </p:cNvPr>
            <p:cNvGrpSpPr/>
            <p:nvPr/>
          </p:nvGrpSpPr>
          <p:grpSpPr>
            <a:xfrm>
              <a:off x="2009570" y="0"/>
              <a:ext cx="8442971" cy="6858000"/>
              <a:chOff x="298259" y="-19611"/>
              <a:chExt cx="8442971" cy="6858000"/>
            </a:xfrm>
          </p:grpSpPr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20F75541-D290-4E4B-90E4-D22A2D02FF0B}"/>
                  </a:ext>
                </a:extLst>
              </p:cNvPr>
              <p:cNvSpPr/>
              <p:nvPr/>
            </p:nvSpPr>
            <p:spPr>
              <a:xfrm>
                <a:off x="888344" y="-19611"/>
                <a:ext cx="785288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사다리꼴 150">
                <a:extLst>
                  <a:ext uri="{FF2B5EF4-FFF2-40B4-BE49-F238E27FC236}">
                    <a16:creationId xmlns:a16="http://schemas.microsoft.com/office/drawing/2014/main" id="{B7356182-FCCC-4B64-A781-8E41AB45F73B}"/>
                  </a:ext>
                </a:extLst>
              </p:cNvPr>
              <p:cNvSpPr/>
              <p:nvPr/>
            </p:nvSpPr>
            <p:spPr>
              <a:xfrm rot="16200000">
                <a:off x="-2835699" y="3114347"/>
                <a:ext cx="6858000" cy="590083"/>
              </a:xfrm>
              <a:custGeom>
                <a:avLst/>
                <a:gdLst>
                  <a:gd name="connsiteX0" fmla="*/ 0 w 5631450"/>
                  <a:gd name="connsiteY0" fmla="*/ 3392410 h 3392410"/>
                  <a:gd name="connsiteX1" fmla="*/ 848103 w 5631450"/>
                  <a:gd name="connsiteY1" fmla="*/ 0 h 3392410"/>
                  <a:gd name="connsiteX2" fmla="*/ 4783348 w 5631450"/>
                  <a:gd name="connsiteY2" fmla="*/ 0 h 3392410"/>
                  <a:gd name="connsiteX3" fmla="*/ 5631450 w 5631450"/>
                  <a:gd name="connsiteY3" fmla="*/ 3392410 h 3392410"/>
                  <a:gd name="connsiteX4" fmla="*/ 0 w 5631450"/>
                  <a:gd name="connsiteY4" fmla="*/ 3392410 h 3392410"/>
                  <a:gd name="connsiteX0" fmla="*/ 0 w 5631450"/>
                  <a:gd name="connsiteY0" fmla="*/ 3392410 h 3392410"/>
                  <a:gd name="connsiteX1" fmla="*/ 848103 w 5631450"/>
                  <a:gd name="connsiteY1" fmla="*/ 0 h 3392410"/>
                  <a:gd name="connsiteX2" fmla="*/ 1724463 w 5631450"/>
                  <a:gd name="connsiteY2" fmla="*/ 0 h 3392410"/>
                  <a:gd name="connsiteX3" fmla="*/ 5631450 w 5631450"/>
                  <a:gd name="connsiteY3" fmla="*/ 3392410 h 3392410"/>
                  <a:gd name="connsiteX4" fmla="*/ 0 w 5631450"/>
                  <a:gd name="connsiteY4" fmla="*/ 3392410 h 3392410"/>
                  <a:gd name="connsiteX0" fmla="*/ 0 w 5631450"/>
                  <a:gd name="connsiteY0" fmla="*/ 3392410 h 3392410"/>
                  <a:gd name="connsiteX1" fmla="*/ 1142018 w 5631450"/>
                  <a:gd name="connsiteY1" fmla="*/ 21771 h 3392410"/>
                  <a:gd name="connsiteX2" fmla="*/ 1724463 w 5631450"/>
                  <a:gd name="connsiteY2" fmla="*/ 0 h 3392410"/>
                  <a:gd name="connsiteX3" fmla="*/ 5631450 w 5631450"/>
                  <a:gd name="connsiteY3" fmla="*/ 3392410 h 3392410"/>
                  <a:gd name="connsiteX4" fmla="*/ 0 w 5631450"/>
                  <a:gd name="connsiteY4" fmla="*/ 3392410 h 3392410"/>
                  <a:gd name="connsiteX0" fmla="*/ 0 w 5631450"/>
                  <a:gd name="connsiteY0" fmla="*/ 3425068 h 3425068"/>
                  <a:gd name="connsiteX1" fmla="*/ 1142018 w 5631450"/>
                  <a:gd name="connsiteY1" fmla="*/ 0 h 3425068"/>
                  <a:gd name="connsiteX2" fmla="*/ 1724463 w 5631450"/>
                  <a:gd name="connsiteY2" fmla="*/ 32658 h 3425068"/>
                  <a:gd name="connsiteX3" fmla="*/ 5631450 w 5631450"/>
                  <a:gd name="connsiteY3" fmla="*/ 3425068 h 3425068"/>
                  <a:gd name="connsiteX4" fmla="*/ 0 w 5631450"/>
                  <a:gd name="connsiteY4" fmla="*/ 3425068 h 3425068"/>
                  <a:gd name="connsiteX0" fmla="*/ 0 w 5631450"/>
                  <a:gd name="connsiteY0" fmla="*/ 3425068 h 3425068"/>
                  <a:gd name="connsiteX1" fmla="*/ 1142018 w 5631450"/>
                  <a:gd name="connsiteY1" fmla="*/ 0 h 3425068"/>
                  <a:gd name="connsiteX2" fmla="*/ 1768005 w 5631450"/>
                  <a:gd name="connsiteY2" fmla="*/ 21772 h 3425068"/>
                  <a:gd name="connsiteX3" fmla="*/ 5631450 w 5631450"/>
                  <a:gd name="connsiteY3" fmla="*/ 3425068 h 3425068"/>
                  <a:gd name="connsiteX4" fmla="*/ 0 w 5631450"/>
                  <a:gd name="connsiteY4" fmla="*/ 3425068 h 3425068"/>
                  <a:gd name="connsiteX0" fmla="*/ 0 w 5631450"/>
                  <a:gd name="connsiteY0" fmla="*/ 3533648 h 3533648"/>
                  <a:gd name="connsiteX1" fmla="*/ 1142018 w 5631450"/>
                  <a:gd name="connsiteY1" fmla="*/ 108580 h 3533648"/>
                  <a:gd name="connsiteX2" fmla="*/ 2197065 w 5631450"/>
                  <a:gd name="connsiteY2" fmla="*/ -3 h 3533648"/>
                  <a:gd name="connsiteX3" fmla="*/ 5631450 w 5631450"/>
                  <a:gd name="connsiteY3" fmla="*/ 3533648 h 3533648"/>
                  <a:gd name="connsiteX4" fmla="*/ 0 w 5631450"/>
                  <a:gd name="connsiteY4" fmla="*/ 3533648 h 3533648"/>
                  <a:gd name="connsiteX0" fmla="*/ 0 w 5631450"/>
                  <a:gd name="connsiteY0" fmla="*/ 3468447 h 3468447"/>
                  <a:gd name="connsiteX1" fmla="*/ 1142018 w 5631450"/>
                  <a:gd name="connsiteY1" fmla="*/ 43379 h 3468447"/>
                  <a:gd name="connsiteX2" fmla="*/ 2089800 w 5631450"/>
                  <a:gd name="connsiteY2" fmla="*/ -3 h 3468447"/>
                  <a:gd name="connsiteX3" fmla="*/ 5631450 w 5631450"/>
                  <a:gd name="connsiteY3" fmla="*/ 3468447 h 3468447"/>
                  <a:gd name="connsiteX4" fmla="*/ 0 w 5631450"/>
                  <a:gd name="connsiteY4" fmla="*/ 3468447 h 3468447"/>
                  <a:gd name="connsiteX0" fmla="*/ 0 w 5631450"/>
                  <a:gd name="connsiteY0" fmla="*/ 3490245 h 3490245"/>
                  <a:gd name="connsiteX1" fmla="*/ 1624713 w 5631450"/>
                  <a:gd name="connsiteY1" fmla="*/ 3 h 3490245"/>
                  <a:gd name="connsiteX2" fmla="*/ 2089800 w 5631450"/>
                  <a:gd name="connsiteY2" fmla="*/ 21795 h 3490245"/>
                  <a:gd name="connsiteX3" fmla="*/ 5631450 w 5631450"/>
                  <a:gd name="connsiteY3" fmla="*/ 3490245 h 3490245"/>
                  <a:gd name="connsiteX4" fmla="*/ 0 w 5631450"/>
                  <a:gd name="connsiteY4" fmla="*/ 3490245 h 3490245"/>
                  <a:gd name="connsiteX0" fmla="*/ 0 w 5631450"/>
                  <a:gd name="connsiteY0" fmla="*/ 3490221 h 3490221"/>
                  <a:gd name="connsiteX1" fmla="*/ 1597895 w 5631450"/>
                  <a:gd name="connsiteY1" fmla="*/ -3 h 3490221"/>
                  <a:gd name="connsiteX2" fmla="*/ 2089800 w 5631450"/>
                  <a:gd name="connsiteY2" fmla="*/ 21771 h 3490221"/>
                  <a:gd name="connsiteX3" fmla="*/ 5631450 w 5631450"/>
                  <a:gd name="connsiteY3" fmla="*/ 3490221 h 3490221"/>
                  <a:gd name="connsiteX4" fmla="*/ 0 w 5631450"/>
                  <a:gd name="connsiteY4" fmla="*/ 3490221 h 3490221"/>
                  <a:gd name="connsiteX0" fmla="*/ 0 w 5631450"/>
                  <a:gd name="connsiteY0" fmla="*/ 3533612 h 3533612"/>
                  <a:gd name="connsiteX1" fmla="*/ 1597895 w 5631450"/>
                  <a:gd name="connsiteY1" fmla="*/ 43388 h 3533612"/>
                  <a:gd name="connsiteX2" fmla="*/ 2089800 w 5631450"/>
                  <a:gd name="connsiteY2" fmla="*/ -3 h 3533612"/>
                  <a:gd name="connsiteX3" fmla="*/ 5631450 w 5631450"/>
                  <a:gd name="connsiteY3" fmla="*/ 3533612 h 3533612"/>
                  <a:gd name="connsiteX4" fmla="*/ 0 w 5631450"/>
                  <a:gd name="connsiteY4" fmla="*/ 3533612 h 3533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1450" h="3533612">
                    <a:moveTo>
                      <a:pt x="0" y="3533612"/>
                    </a:moveTo>
                    <a:lnTo>
                      <a:pt x="1597895" y="43388"/>
                    </a:lnTo>
                    <a:lnTo>
                      <a:pt x="2089800" y="-3"/>
                    </a:lnTo>
                    <a:lnTo>
                      <a:pt x="5631450" y="3533612"/>
                    </a:lnTo>
                    <a:lnTo>
                      <a:pt x="0" y="353361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5868F4E1-AAB2-4B05-8C48-A4F42A7827DA}"/>
                </a:ext>
              </a:extLst>
            </p:cNvPr>
            <p:cNvGrpSpPr/>
            <p:nvPr/>
          </p:nvGrpSpPr>
          <p:grpSpPr>
            <a:xfrm>
              <a:off x="2892196" y="-1"/>
              <a:ext cx="7252318" cy="6802842"/>
              <a:chOff x="2892196" y="-1"/>
              <a:chExt cx="7252318" cy="6802842"/>
            </a:xfrm>
          </p:grpSpPr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C9A2F3-8091-409F-A16F-9C9408A44195}"/>
                  </a:ext>
                </a:extLst>
              </p:cNvPr>
              <p:cNvSpPr txBox="1"/>
              <p:nvPr/>
            </p:nvSpPr>
            <p:spPr>
              <a:xfrm>
                <a:off x="8671892" y="3939738"/>
                <a:ext cx="356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grpSp>
            <p:nvGrpSpPr>
              <p:cNvPr id="261" name="그룹 260">
                <a:extLst>
                  <a:ext uri="{FF2B5EF4-FFF2-40B4-BE49-F238E27FC236}">
                    <a16:creationId xmlns:a16="http://schemas.microsoft.com/office/drawing/2014/main" id="{A65C7179-28D1-4B4D-86F1-C619E816368C}"/>
                  </a:ext>
                </a:extLst>
              </p:cNvPr>
              <p:cNvGrpSpPr/>
              <p:nvPr/>
            </p:nvGrpSpPr>
            <p:grpSpPr>
              <a:xfrm>
                <a:off x="2892196" y="-1"/>
                <a:ext cx="7252318" cy="6802842"/>
                <a:chOff x="4707015" y="55158"/>
                <a:chExt cx="7252318" cy="6802842"/>
              </a:xfrm>
            </p:grpSpPr>
            <p:sp>
              <p:nvSpPr>
                <p:cNvPr id="267" name="순서도: 처리 266">
                  <a:extLst>
                    <a:ext uri="{FF2B5EF4-FFF2-40B4-BE49-F238E27FC236}">
                      <a16:creationId xmlns:a16="http://schemas.microsoft.com/office/drawing/2014/main" id="{070DD8EB-3FC9-42A9-A68F-5C04A09F1FF4}"/>
                    </a:ext>
                  </a:extLst>
                </p:cNvPr>
                <p:cNvSpPr/>
                <p:nvPr/>
              </p:nvSpPr>
              <p:spPr>
                <a:xfrm>
                  <a:off x="7220665" y="4412306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life_idx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순서도: 데이터 267">
                  <a:extLst>
                    <a:ext uri="{FF2B5EF4-FFF2-40B4-BE49-F238E27FC236}">
                      <a16:creationId xmlns:a16="http://schemas.microsoft.com/office/drawing/2014/main" id="{748EE9B5-C677-4D41-9938-025CA0C783AB}"/>
                    </a:ext>
                  </a:extLst>
                </p:cNvPr>
                <p:cNvSpPr/>
                <p:nvPr/>
              </p:nvSpPr>
              <p:spPr>
                <a:xfrm>
                  <a:off x="7220665" y="659552"/>
                  <a:ext cx="2225018" cy="648070"/>
                </a:xfrm>
                <a:prstGeom prst="flowChartInputOutpu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choose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9" name="그룹 268">
                  <a:extLst>
                    <a:ext uri="{FF2B5EF4-FFF2-40B4-BE49-F238E27FC236}">
                      <a16:creationId xmlns:a16="http://schemas.microsoft.com/office/drawing/2014/main" id="{4B1D9B09-A761-42CE-B5CA-FC546388A924}"/>
                    </a:ext>
                  </a:extLst>
                </p:cNvPr>
                <p:cNvGrpSpPr/>
                <p:nvPr/>
              </p:nvGrpSpPr>
              <p:grpSpPr>
                <a:xfrm>
                  <a:off x="7220665" y="3162161"/>
                  <a:ext cx="2225018" cy="648070"/>
                  <a:chOff x="7220665" y="3162161"/>
                  <a:chExt cx="2225018" cy="648070"/>
                </a:xfrm>
              </p:grpSpPr>
              <p:sp>
                <p:nvSpPr>
                  <p:cNvPr id="287" name="순서도: 판단 286">
                    <a:extLst>
                      <a:ext uri="{FF2B5EF4-FFF2-40B4-BE49-F238E27FC236}">
                        <a16:creationId xmlns:a16="http://schemas.microsoft.com/office/drawing/2014/main" id="{6F007268-0D3D-41B0-85DD-218E18F8909E}"/>
                      </a:ext>
                    </a:extLst>
                  </p:cNvPr>
                  <p:cNvSpPr/>
                  <p:nvPr/>
                </p:nvSpPr>
                <p:spPr>
                  <a:xfrm>
                    <a:off x="7220665" y="3162161"/>
                    <a:ext cx="2225018" cy="648070"/>
                  </a:xfrm>
                  <a:prstGeom prst="flowChartDecision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94632204-B12A-4943-91C4-881310872829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441" y="3301530"/>
                    <a:ext cx="13293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choose is ?</a:t>
                    </a:r>
                    <a:endParaRPr lang="ko-KR" altLang="en-US" dirty="0"/>
                  </a:p>
                </p:txBody>
              </p:sp>
            </p:grpSp>
            <p:cxnSp>
              <p:nvCxnSpPr>
                <p:cNvPr id="270" name="직선 화살표 연결선 269">
                  <a:extLst>
                    <a:ext uri="{FF2B5EF4-FFF2-40B4-BE49-F238E27FC236}">
                      <a16:creationId xmlns:a16="http://schemas.microsoft.com/office/drawing/2014/main" id="{26A3F03B-282E-4751-B2D3-9AE383908D3A}"/>
                    </a:ext>
                  </a:extLst>
                </p:cNvPr>
                <p:cNvCxnSpPr>
                  <a:cxnSpLocks/>
                  <a:stCxn id="268" idx="4"/>
                </p:cNvCxnSpPr>
                <p:nvPr/>
              </p:nvCxnSpPr>
              <p:spPr>
                <a:xfrm>
                  <a:off x="8333174" y="1307622"/>
                  <a:ext cx="0" cy="6043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직선 화살표 연결선 270">
                  <a:extLst>
                    <a:ext uri="{FF2B5EF4-FFF2-40B4-BE49-F238E27FC236}">
                      <a16:creationId xmlns:a16="http://schemas.microsoft.com/office/drawing/2014/main" id="{416A81C2-082D-4E5B-9300-D0DC2EAE9CDD}"/>
                    </a:ext>
                  </a:extLst>
                </p:cNvPr>
                <p:cNvCxnSpPr>
                  <a:cxnSpLocks/>
                  <a:endCxn id="287" idx="0"/>
                </p:cNvCxnSpPr>
                <p:nvPr/>
              </p:nvCxnSpPr>
              <p:spPr>
                <a:xfrm>
                  <a:off x="8333174" y="2560086"/>
                  <a:ext cx="0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직선 화살표 연결선 271">
                  <a:extLst>
                    <a:ext uri="{FF2B5EF4-FFF2-40B4-BE49-F238E27FC236}">
                      <a16:creationId xmlns:a16="http://schemas.microsoft.com/office/drawing/2014/main" id="{1D73F7DA-6011-425C-92D5-13A8F8064D2C}"/>
                    </a:ext>
                  </a:extLst>
                </p:cNvPr>
                <p:cNvCxnSpPr>
                  <a:cxnSpLocks/>
                  <a:stCxn id="287" idx="2"/>
                  <a:endCxn id="267" idx="0"/>
                </p:cNvCxnSpPr>
                <p:nvPr/>
              </p:nvCxnSpPr>
              <p:spPr>
                <a:xfrm>
                  <a:off x="8333174" y="3810231"/>
                  <a:ext cx="0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화살표 연결선 272">
                  <a:extLst>
                    <a:ext uri="{FF2B5EF4-FFF2-40B4-BE49-F238E27FC236}">
                      <a16:creationId xmlns:a16="http://schemas.microsoft.com/office/drawing/2014/main" id="{A8807FF6-4FAF-4BD4-91FE-235448EC3432}"/>
                    </a:ext>
                  </a:extLst>
                </p:cNvPr>
                <p:cNvCxnSpPr/>
                <p:nvPr/>
              </p:nvCxnSpPr>
              <p:spPr>
                <a:xfrm>
                  <a:off x="8333174" y="55158"/>
                  <a:ext cx="0" cy="6043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직선 화살표 연결선 273">
                  <a:extLst>
                    <a:ext uri="{FF2B5EF4-FFF2-40B4-BE49-F238E27FC236}">
                      <a16:creationId xmlns:a16="http://schemas.microsoft.com/office/drawing/2014/main" id="{296E92B4-BD22-45AA-8AD9-FF94912808B1}"/>
                    </a:ext>
                  </a:extLst>
                </p:cNvPr>
                <p:cNvCxnSpPr>
                  <a:cxnSpLocks/>
                  <a:endCxn id="280" idx="0"/>
                </p:cNvCxnSpPr>
                <p:nvPr/>
              </p:nvCxnSpPr>
              <p:spPr>
                <a:xfrm flipH="1">
                  <a:off x="8333139" y="5060376"/>
                  <a:ext cx="36" cy="3751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연결선: 꺾임 274">
                  <a:extLst>
                    <a:ext uri="{FF2B5EF4-FFF2-40B4-BE49-F238E27FC236}">
                      <a16:creationId xmlns:a16="http://schemas.microsoft.com/office/drawing/2014/main" id="{B35CE767-2DF1-4F15-9048-3FF01A03A6EC}"/>
                    </a:ext>
                  </a:extLst>
                </p:cNvPr>
                <p:cNvCxnSpPr>
                  <a:cxnSpLocks/>
                  <a:stCxn id="285" idx="3"/>
                </p:cNvCxnSpPr>
                <p:nvPr/>
              </p:nvCxnSpPr>
              <p:spPr>
                <a:xfrm flipH="1" flipV="1">
                  <a:off x="8333175" y="357356"/>
                  <a:ext cx="1112472" cy="1876376"/>
                </a:xfrm>
                <a:prstGeom prst="bentConnector4">
                  <a:avLst>
                    <a:gd name="adj1" fmla="val -20549"/>
                    <a:gd name="adj2" fmla="val 99825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F7158A58-84F6-43AC-A175-E374A5B99926}"/>
                    </a:ext>
                  </a:extLst>
                </p:cNvPr>
                <p:cNvGrpSpPr/>
                <p:nvPr/>
              </p:nvGrpSpPr>
              <p:grpSpPr>
                <a:xfrm>
                  <a:off x="7220629" y="1909697"/>
                  <a:ext cx="2225018" cy="648070"/>
                  <a:chOff x="9969047" y="1307622"/>
                  <a:chExt cx="2225018" cy="648070"/>
                </a:xfrm>
              </p:grpSpPr>
              <p:sp>
                <p:nvSpPr>
                  <p:cNvPr id="285" name="순서도: 판단 284">
                    <a:extLst>
                      <a:ext uri="{FF2B5EF4-FFF2-40B4-BE49-F238E27FC236}">
                        <a16:creationId xmlns:a16="http://schemas.microsoft.com/office/drawing/2014/main" id="{E4DE48DF-9484-4E2F-801E-ABCAEE0F1276}"/>
                      </a:ext>
                    </a:extLst>
                  </p:cNvPr>
                  <p:cNvSpPr/>
                  <p:nvPr/>
                </p:nvSpPr>
                <p:spPr>
                  <a:xfrm>
                    <a:off x="9969047" y="1307622"/>
                    <a:ext cx="2225018" cy="648070"/>
                  </a:xfrm>
                  <a:prstGeom prst="flowChartDecision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6D90E68D-6753-4A4E-BB0F-295C0F3C92A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7602" y="1446991"/>
                    <a:ext cx="19279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choose is in 0~3?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277" name="순서도: 처리 276">
                  <a:extLst>
                    <a:ext uri="{FF2B5EF4-FFF2-40B4-BE49-F238E27FC236}">
                      <a16:creationId xmlns:a16="http://schemas.microsoft.com/office/drawing/2014/main" id="{DD7946DC-A5E6-47FC-B617-3ADDA637804B}"/>
                    </a:ext>
                  </a:extLst>
                </p:cNvPr>
                <p:cNvSpPr/>
                <p:nvPr/>
              </p:nvSpPr>
              <p:spPr>
                <a:xfrm>
                  <a:off x="9734315" y="4399191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forecast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순서도: 처리 277">
                  <a:extLst>
                    <a:ext uri="{FF2B5EF4-FFF2-40B4-BE49-F238E27FC236}">
                      <a16:creationId xmlns:a16="http://schemas.microsoft.com/office/drawing/2014/main" id="{7B16FED6-5904-4BEE-B528-4E508CB95DED}"/>
                    </a:ext>
                  </a:extLst>
                </p:cNvPr>
                <p:cNvSpPr/>
                <p:nvPr/>
              </p:nvSpPr>
              <p:spPr>
                <a:xfrm>
                  <a:off x="4707015" y="4412306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Info_today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9" name="연결선: 꺾임 278">
                  <a:extLst>
                    <a:ext uri="{FF2B5EF4-FFF2-40B4-BE49-F238E27FC236}">
                      <a16:creationId xmlns:a16="http://schemas.microsoft.com/office/drawing/2014/main" id="{D8676F9E-78E9-4A94-875E-44F6FE630DC4}"/>
                    </a:ext>
                  </a:extLst>
                </p:cNvPr>
                <p:cNvCxnSpPr>
                  <a:cxnSpLocks/>
                  <a:stCxn id="278" idx="0"/>
                  <a:endCxn id="277" idx="0"/>
                </p:cNvCxnSpPr>
                <p:nvPr/>
              </p:nvCxnSpPr>
              <p:spPr>
                <a:xfrm rot="5400000" flipH="1" flipV="1">
                  <a:off x="8326617" y="1892099"/>
                  <a:ext cx="13115" cy="5027300"/>
                </a:xfrm>
                <a:prstGeom prst="bentConnector3">
                  <a:avLst>
                    <a:gd name="adj1" fmla="val 2922066"/>
                  </a:avLst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순서도: 연결자 279">
                  <a:extLst>
                    <a:ext uri="{FF2B5EF4-FFF2-40B4-BE49-F238E27FC236}">
                      <a16:creationId xmlns:a16="http://schemas.microsoft.com/office/drawing/2014/main" id="{0786C044-D55A-4314-8329-1798A4D6D910}"/>
                    </a:ext>
                  </a:extLst>
                </p:cNvPr>
                <p:cNvSpPr/>
                <p:nvPr/>
              </p:nvSpPr>
              <p:spPr>
                <a:xfrm>
                  <a:off x="8120874" y="5435569"/>
                  <a:ext cx="424529" cy="397216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81" name="연결선: 꺾임 280">
                  <a:extLst>
                    <a:ext uri="{FF2B5EF4-FFF2-40B4-BE49-F238E27FC236}">
                      <a16:creationId xmlns:a16="http://schemas.microsoft.com/office/drawing/2014/main" id="{6BBA17CF-B0DF-4D8B-8315-783373DF8B8B}"/>
                    </a:ext>
                  </a:extLst>
                </p:cNvPr>
                <p:cNvCxnSpPr>
                  <a:stCxn id="278" idx="2"/>
                  <a:endCxn id="280" idx="2"/>
                </p:cNvCxnSpPr>
                <p:nvPr/>
              </p:nvCxnSpPr>
              <p:spPr>
                <a:xfrm rot="16200000" flipH="1">
                  <a:off x="6683299" y="4196601"/>
                  <a:ext cx="573801" cy="2301350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연결선: 꺾임 281">
                  <a:extLst>
                    <a:ext uri="{FF2B5EF4-FFF2-40B4-BE49-F238E27FC236}">
                      <a16:creationId xmlns:a16="http://schemas.microsoft.com/office/drawing/2014/main" id="{7C968057-FEF0-4ACF-952C-9CA84E29AAB0}"/>
                    </a:ext>
                  </a:extLst>
                </p:cNvPr>
                <p:cNvCxnSpPr>
                  <a:stCxn id="277" idx="2"/>
                  <a:endCxn id="280" idx="6"/>
                </p:cNvCxnSpPr>
                <p:nvPr/>
              </p:nvCxnSpPr>
              <p:spPr>
                <a:xfrm rot="5400000">
                  <a:off x="9402656" y="4190009"/>
                  <a:ext cx="586916" cy="230142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연결선: 꺾임 282">
                  <a:extLst>
                    <a:ext uri="{FF2B5EF4-FFF2-40B4-BE49-F238E27FC236}">
                      <a16:creationId xmlns:a16="http://schemas.microsoft.com/office/drawing/2014/main" id="{29D12E72-9F99-43C6-BECF-34F81C429E28}"/>
                    </a:ext>
                  </a:extLst>
                </p:cNvPr>
                <p:cNvCxnSpPr>
                  <a:cxnSpLocks/>
                  <a:stCxn id="280" idx="4"/>
                </p:cNvCxnSpPr>
                <p:nvPr/>
              </p:nvCxnSpPr>
              <p:spPr>
                <a:xfrm rot="5400000" flipH="1">
                  <a:off x="5586437" y="3086083"/>
                  <a:ext cx="5475430" cy="17974"/>
                </a:xfrm>
                <a:prstGeom prst="bentConnector5">
                  <a:avLst>
                    <a:gd name="adj1" fmla="val -4175"/>
                    <a:gd name="adj2" fmla="val 21420435"/>
                    <a:gd name="adj3" fmla="val 100016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연결선: 꺾임 283">
                  <a:extLst>
                    <a:ext uri="{FF2B5EF4-FFF2-40B4-BE49-F238E27FC236}">
                      <a16:creationId xmlns:a16="http://schemas.microsoft.com/office/drawing/2014/main" id="{92E220EE-84F0-4ECC-B0AF-808C527D8DCB}"/>
                    </a:ext>
                  </a:extLst>
                </p:cNvPr>
                <p:cNvCxnSpPr>
                  <a:cxnSpLocks/>
                  <a:stCxn id="287" idx="3"/>
                </p:cNvCxnSpPr>
                <p:nvPr/>
              </p:nvCxnSpPr>
              <p:spPr>
                <a:xfrm flipH="1">
                  <a:off x="8333103" y="3486196"/>
                  <a:ext cx="1112580" cy="3371804"/>
                </a:xfrm>
                <a:prstGeom prst="bentConnector4">
                  <a:avLst>
                    <a:gd name="adj1" fmla="val -240728"/>
                    <a:gd name="adj2" fmla="val 85942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C34F62B-291B-4D66-9399-2932F0C38E83}"/>
                  </a:ext>
                </a:extLst>
              </p:cNvPr>
              <p:cNvSpPr txBox="1"/>
              <p:nvPr/>
            </p:nvSpPr>
            <p:spPr>
              <a:xfrm>
                <a:off x="7463740" y="2163868"/>
                <a:ext cx="54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</a:t>
                </a:r>
                <a:endParaRPr lang="ko-KR" altLang="en-US" dirty="0"/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427587B8-CEFB-49F5-9F98-CFF43BE085A1}"/>
                  </a:ext>
                </a:extLst>
              </p:cNvPr>
              <p:cNvSpPr txBox="1"/>
              <p:nvPr/>
            </p:nvSpPr>
            <p:spPr>
              <a:xfrm>
                <a:off x="6528133" y="2502608"/>
                <a:ext cx="54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Yes</a:t>
                </a:r>
                <a:endParaRPr lang="ko-KR" altLang="en-US" dirty="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44B1478-63F0-4EE7-A62F-309ADCB4C7E9}"/>
                  </a:ext>
                </a:extLst>
              </p:cNvPr>
              <p:cNvSpPr txBox="1"/>
              <p:nvPr/>
            </p:nvSpPr>
            <p:spPr>
              <a:xfrm>
                <a:off x="6176251" y="3939738"/>
                <a:ext cx="356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A7E7455E-D301-43F4-889D-D21A29F1D662}"/>
                  </a:ext>
                </a:extLst>
              </p:cNvPr>
              <p:cNvSpPr txBox="1"/>
              <p:nvPr/>
            </p:nvSpPr>
            <p:spPr>
              <a:xfrm>
                <a:off x="7616404" y="3069284"/>
                <a:ext cx="356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BD3334CE-74D3-48FB-9D43-0A12F4A5E0D5}"/>
                  </a:ext>
                </a:extLst>
              </p:cNvPr>
              <p:cNvSpPr txBox="1"/>
              <p:nvPr/>
            </p:nvSpPr>
            <p:spPr>
              <a:xfrm>
                <a:off x="3731712" y="3939738"/>
                <a:ext cx="356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3D40D96-75A7-4498-9C80-2A9B34F7861B}"/>
              </a:ext>
            </a:extLst>
          </p:cNvPr>
          <p:cNvGrpSpPr/>
          <p:nvPr/>
        </p:nvGrpSpPr>
        <p:grpSpPr>
          <a:xfrm>
            <a:off x="743717" y="613775"/>
            <a:ext cx="1621972" cy="5561050"/>
            <a:chOff x="536888" y="287297"/>
            <a:chExt cx="1621972" cy="5561050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D3A59A6F-7F83-4272-9F64-79BE5769AF89}"/>
                </a:ext>
              </a:extLst>
            </p:cNvPr>
            <p:cNvSpPr/>
            <p:nvPr/>
          </p:nvSpPr>
          <p:spPr>
            <a:xfrm>
              <a:off x="536888" y="287297"/>
              <a:ext cx="1621972" cy="648070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AF66F066-7230-48D0-A9EC-9C95550B758B}"/>
                </a:ext>
              </a:extLst>
            </p:cNvPr>
            <p:cNvSpPr/>
            <p:nvPr/>
          </p:nvSpPr>
          <p:spPr>
            <a:xfrm>
              <a:off x="536888" y="2743787"/>
              <a:ext cx="1621972" cy="64807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 processing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98ECA524-0ACD-4C2B-B8E5-45D563BB0DEA}"/>
                </a:ext>
              </a:extLst>
            </p:cNvPr>
            <p:cNvSpPr/>
            <p:nvPr/>
          </p:nvSpPr>
          <p:spPr>
            <a:xfrm>
              <a:off x="536888" y="3972032"/>
              <a:ext cx="1621972" cy="64807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display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순서도: 처리 26">
              <a:extLst>
                <a:ext uri="{FF2B5EF4-FFF2-40B4-BE49-F238E27FC236}">
                  <a16:creationId xmlns:a16="http://schemas.microsoft.com/office/drawing/2014/main" id="{08DBC9E8-F609-44E7-B88C-CEACD3E795E1}"/>
                </a:ext>
              </a:extLst>
            </p:cNvPr>
            <p:cNvSpPr/>
            <p:nvPr/>
          </p:nvSpPr>
          <p:spPr>
            <a:xfrm>
              <a:off x="536888" y="1515542"/>
              <a:ext cx="1621972" cy="64807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searching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2B02BED6-2DBD-4431-93F4-C89D2F9CEFA2}"/>
                </a:ext>
              </a:extLst>
            </p:cNvPr>
            <p:cNvSpPr/>
            <p:nvPr/>
          </p:nvSpPr>
          <p:spPr>
            <a:xfrm>
              <a:off x="536888" y="5200277"/>
              <a:ext cx="1621972" cy="648070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2689C00-3E0E-4E1E-8457-F26AFD85E66F}"/>
                </a:ext>
              </a:extLst>
            </p:cNvPr>
            <p:cNvCxnSpPr>
              <a:stCxn id="5" idx="2"/>
              <a:endCxn id="27" idx="0"/>
            </p:cNvCxnSpPr>
            <p:nvPr/>
          </p:nvCxnSpPr>
          <p:spPr>
            <a:xfrm>
              <a:off x="1347874" y="935367"/>
              <a:ext cx="0" cy="580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E5744CE-4F2C-4951-9FA8-9901DBC3D06F}"/>
                </a:ext>
              </a:extLst>
            </p:cNvPr>
            <p:cNvCxnSpPr>
              <a:stCxn id="27" idx="2"/>
              <a:endCxn id="11" idx="0"/>
            </p:cNvCxnSpPr>
            <p:nvPr/>
          </p:nvCxnSpPr>
          <p:spPr>
            <a:xfrm>
              <a:off x="1347874" y="2163612"/>
              <a:ext cx="0" cy="580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35BEDE20-34C9-47A2-9459-A1F643053BE7}"/>
                </a:ext>
              </a:extLst>
            </p:cNvPr>
            <p:cNvCxnSpPr>
              <a:stCxn id="11" idx="2"/>
              <a:endCxn id="21" idx="0"/>
            </p:cNvCxnSpPr>
            <p:nvPr/>
          </p:nvCxnSpPr>
          <p:spPr>
            <a:xfrm>
              <a:off x="1347874" y="3391857"/>
              <a:ext cx="0" cy="580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0DA5940-2DE8-438C-942D-7C6574FEA96C}"/>
                </a:ext>
              </a:extLst>
            </p:cNvPr>
            <p:cNvCxnSpPr>
              <a:stCxn id="21" idx="2"/>
              <a:endCxn id="30" idx="0"/>
            </p:cNvCxnSpPr>
            <p:nvPr/>
          </p:nvCxnSpPr>
          <p:spPr>
            <a:xfrm>
              <a:off x="1347874" y="4620102"/>
              <a:ext cx="0" cy="580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846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56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154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박준혁</dc:creator>
  <cp:lastModifiedBy>박 준혁</cp:lastModifiedBy>
  <cp:revision>22</cp:revision>
  <dcterms:created xsi:type="dcterms:W3CDTF">2018-05-30T13:05:38Z</dcterms:created>
  <dcterms:modified xsi:type="dcterms:W3CDTF">2021-03-07T13:29:29Z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