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4CAD5-C789-4597-9D8F-0B876D9DE84E}" v="268" dt="2021-12-04T06:40:49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경준(학부생-소프트웨어학부)" userId="e30f6ac6-6eb2-4e3d-9e53-ca7119d8b5af" providerId="ADAL" clId="{FCA4CAD5-C789-4597-9D8F-0B876D9DE84E}"/>
    <pc:docChg chg="undo custSel addSld delSld modSld">
      <pc:chgData name="배경준(학부생-소프트웨어학부)" userId="e30f6ac6-6eb2-4e3d-9e53-ca7119d8b5af" providerId="ADAL" clId="{FCA4CAD5-C789-4597-9D8F-0B876D9DE84E}" dt="2021-12-04T06:40:49.915" v="2904"/>
      <pc:docMkLst>
        <pc:docMk/>
      </pc:docMkLst>
      <pc:sldChg chg="addSp delSp modSp mod modTransition modAnim">
        <pc:chgData name="배경준(학부생-소프트웨어학부)" userId="e30f6ac6-6eb2-4e3d-9e53-ca7119d8b5af" providerId="ADAL" clId="{FCA4CAD5-C789-4597-9D8F-0B876D9DE84E}" dt="2021-12-04T06:40:49.915" v="2904"/>
        <pc:sldMkLst>
          <pc:docMk/>
          <pc:sldMk cId="417993177" sldId="256"/>
        </pc:sldMkLst>
        <pc:spChg chg="mod">
          <ac:chgData name="배경준(학부생-소프트웨어학부)" userId="e30f6ac6-6eb2-4e3d-9e53-ca7119d8b5af" providerId="ADAL" clId="{FCA4CAD5-C789-4597-9D8F-0B876D9DE84E}" dt="2021-11-29T15:30:53.661" v="27"/>
          <ac:spMkLst>
            <pc:docMk/>
            <pc:sldMk cId="417993177" sldId="256"/>
            <ac:spMk id="3" creationId="{CC9148DD-3121-487F-A6E5-035858DAC8BF}"/>
          </ac:spMkLst>
        </pc:spChg>
        <pc:picChg chg="add del mod">
          <ac:chgData name="배경준(학부생-소프트웨어학부)" userId="e30f6ac6-6eb2-4e3d-9e53-ca7119d8b5af" providerId="ADAL" clId="{FCA4CAD5-C789-4597-9D8F-0B876D9DE84E}" dt="2021-11-30T06:21:14.940" v="2838"/>
          <ac:picMkLst>
            <pc:docMk/>
            <pc:sldMk cId="417993177" sldId="256"/>
            <ac:picMk id="4" creationId="{2CB62612-2610-4FDF-BFA8-87FC65005289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4:41.932" v="2843"/>
          <ac:picMkLst>
            <pc:docMk/>
            <pc:sldMk cId="417993177" sldId="256"/>
            <ac:picMk id="5" creationId="{E6C8F443-B383-4607-9DA8-BA06BFF2A2B1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7:29.859" v="2846"/>
          <ac:picMkLst>
            <pc:docMk/>
            <pc:sldMk cId="417993177" sldId="256"/>
            <ac:picMk id="6" creationId="{912C1258-59AC-4399-93F8-0DD2AB107FE8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8:41.961" v="2853"/>
          <ac:picMkLst>
            <pc:docMk/>
            <pc:sldMk cId="417993177" sldId="256"/>
            <ac:picMk id="7" creationId="{D5778ECA-B667-4FFB-AD94-2E13E73843AD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2-04T06:40:49.915" v="2904"/>
          <ac:picMkLst>
            <pc:docMk/>
            <pc:sldMk cId="417993177" sldId="256"/>
            <ac:picMk id="8" creationId="{D1084DE4-3399-499C-9182-BC139A849EAA}"/>
          </ac:picMkLst>
        </pc:picChg>
      </pc:sldChg>
      <pc:sldChg chg="addSp delSp modSp new mod modTransition setBg modAnim">
        <pc:chgData name="배경준(학부생-소프트웨어학부)" userId="e30f6ac6-6eb2-4e3d-9e53-ca7119d8b5af" providerId="ADAL" clId="{FCA4CAD5-C789-4597-9D8F-0B876D9DE84E}" dt="2021-12-04T06:40:49.915" v="2904"/>
        <pc:sldMkLst>
          <pc:docMk/>
          <pc:sldMk cId="1952277757" sldId="257"/>
        </pc:sldMkLst>
        <pc:spChg chg="mod">
          <ac:chgData name="배경준(학부생-소프트웨어학부)" userId="e30f6ac6-6eb2-4e3d-9e53-ca7119d8b5af" providerId="ADAL" clId="{FCA4CAD5-C789-4597-9D8F-0B876D9DE84E}" dt="2021-11-30T05:01:25.955" v="437" actId="26606"/>
          <ac:spMkLst>
            <pc:docMk/>
            <pc:sldMk cId="1952277757" sldId="257"/>
            <ac:spMk id="2" creationId="{8A337884-593A-4D11-8E69-C8578F5462AD}"/>
          </ac:spMkLst>
        </pc:spChg>
        <pc:spChg chg="mod">
          <ac:chgData name="배경준(학부생-소프트웨어학부)" userId="e30f6ac6-6eb2-4e3d-9e53-ca7119d8b5af" providerId="ADAL" clId="{FCA4CAD5-C789-4597-9D8F-0B876D9DE84E}" dt="2021-11-30T05:01:25.955" v="437" actId="26606"/>
          <ac:spMkLst>
            <pc:docMk/>
            <pc:sldMk cId="1952277757" sldId="257"/>
            <ac:spMk id="3" creationId="{8A9D1D78-E186-4066-AC1D-9D0F18B18FCA}"/>
          </ac:spMkLst>
        </pc:spChg>
        <pc:spChg chg="add">
          <ac:chgData name="배경준(학부생-소프트웨어학부)" userId="e30f6ac6-6eb2-4e3d-9e53-ca7119d8b5af" providerId="ADAL" clId="{FCA4CAD5-C789-4597-9D8F-0B876D9DE84E}" dt="2021-11-30T05:01:25.955" v="437" actId="26606"/>
          <ac:spMkLst>
            <pc:docMk/>
            <pc:sldMk cId="1952277757" sldId="257"/>
            <ac:spMk id="8" creationId="{6BEF4656-0683-4420-BED2-A1C88CED7D80}"/>
          </ac:spMkLst>
        </pc:spChg>
        <pc:spChg chg="add">
          <ac:chgData name="배경준(학부생-소프트웨어학부)" userId="e30f6ac6-6eb2-4e3d-9e53-ca7119d8b5af" providerId="ADAL" clId="{FCA4CAD5-C789-4597-9D8F-0B876D9DE84E}" dt="2021-11-30T05:01:25.955" v="437" actId="26606"/>
          <ac:spMkLst>
            <pc:docMk/>
            <pc:sldMk cId="1952277757" sldId="257"/>
            <ac:spMk id="33" creationId="{C4CCB850-8E75-43A0-AE24-BEE25764B197}"/>
          </ac:spMkLst>
        </pc:spChg>
        <pc:grpChg chg="add">
          <ac:chgData name="배경준(학부생-소프트웨어학부)" userId="e30f6ac6-6eb2-4e3d-9e53-ca7119d8b5af" providerId="ADAL" clId="{FCA4CAD5-C789-4597-9D8F-0B876D9DE84E}" dt="2021-11-30T05:01:25.955" v="437" actId="26606"/>
          <ac:grpSpMkLst>
            <pc:docMk/>
            <pc:sldMk cId="1952277757" sldId="257"/>
            <ac:grpSpMk id="10" creationId="{C40C6DFE-A65D-4403-B6BC-B3955D185AF4}"/>
          </ac:grpSpMkLst>
        </pc:grpChg>
        <pc:picChg chg="add del mod">
          <ac:chgData name="배경준(학부생-소프트웨어학부)" userId="e30f6ac6-6eb2-4e3d-9e53-ca7119d8b5af" providerId="ADAL" clId="{FCA4CAD5-C789-4597-9D8F-0B876D9DE84E}" dt="2021-11-30T06:24:25.394" v="2839"/>
          <ac:picMkLst>
            <pc:docMk/>
            <pc:sldMk cId="1952277757" sldId="257"/>
            <ac:picMk id="4" creationId="{F97621C1-5364-4A67-B78B-16FF444F15EB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4:41.932" v="2843"/>
          <ac:picMkLst>
            <pc:docMk/>
            <pc:sldMk cId="1952277757" sldId="257"/>
            <ac:picMk id="5" creationId="{54DF4F8D-11BB-4D0A-9C2B-F3650C7C9E24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7:29.859" v="2846"/>
          <ac:picMkLst>
            <pc:docMk/>
            <pc:sldMk cId="1952277757" sldId="257"/>
            <ac:picMk id="6" creationId="{5220A8EE-6B36-485C-80CB-F372446F8D9E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8:41.961" v="2853"/>
          <ac:picMkLst>
            <pc:docMk/>
            <pc:sldMk cId="1952277757" sldId="257"/>
            <ac:picMk id="7" creationId="{958DD3B8-9204-4621-9972-05D537C6EBC1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2-04T06:40:49.915" v="2904"/>
          <ac:picMkLst>
            <pc:docMk/>
            <pc:sldMk cId="1952277757" sldId="257"/>
            <ac:picMk id="9" creationId="{6BA1B0F5-B394-42B2-B54A-F64DA1FFB038}"/>
          </ac:picMkLst>
        </pc:picChg>
      </pc:sldChg>
      <pc:sldChg chg="addSp delSp modSp new mod modTransition setBg addAnim delAnim modAnim">
        <pc:chgData name="배경준(학부생-소프트웨어학부)" userId="e30f6ac6-6eb2-4e3d-9e53-ca7119d8b5af" providerId="ADAL" clId="{FCA4CAD5-C789-4597-9D8F-0B876D9DE84E}" dt="2021-12-04T06:40:49.915" v="2904"/>
        <pc:sldMkLst>
          <pc:docMk/>
          <pc:sldMk cId="2328659334" sldId="258"/>
        </pc:sldMkLst>
        <pc:spChg chg="mod">
          <ac:chgData name="배경준(학부생-소프트웨어학부)" userId="e30f6ac6-6eb2-4e3d-9e53-ca7119d8b5af" providerId="ADAL" clId="{FCA4CAD5-C789-4597-9D8F-0B876D9DE84E}" dt="2021-11-30T04:48:43.389" v="310" actId="26606"/>
          <ac:spMkLst>
            <pc:docMk/>
            <pc:sldMk cId="2328659334" sldId="258"/>
            <ac:spMk id="2" creationId="{EDEC849A-88E1-4251-9F31-4A66EEF606DF}"/>
          </ac:spMkLst>
        </pc:spChg>
        <pc:spChg chg="mod ord">
          <ac:chgData name="배경준(학부생-소프트웨어학부)" userId="e30f6ac6-6eb2-4e3d-9e53-ca7119d8b5af" providerId="ADAL" clId="{FCA4CAD5-C789-4597-9D8F-0B876D9DE84E}" dt="2021-11-30T04:50:09.515" v="436" actId="20577"/>
          <ac:spMkLst>
            <pc:docMk/>
            <pc:sldMk cId="2328659334" sldId="258"/>
            <ac:spMk id="3" creationId="{EDD80467-0030-4F45-8158-EDC789CB5462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71" creationId="{07322A9E-F1EC-405E-8971-BA906EFFCCB8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73" creationId="{A5704422-1118-4FD1-95AD-29A064EB80D9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75" creationId="{A88B2AAA-B805-498E-A9E6-98B885855498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77" creationId="{9B8051E0-19D7-43E1-BFD9-E6DBFEB3A3F1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79" creationId="{4EDB2B02-86A2-46F5-A4BE-B7D9B10411D6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81" creationId="{43954639-FB5D-41F4-9560-6F6DFE778425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83" creationId="{E898931C-0323-41FA-A036-20F818B1FF81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85" creationId="{89AFE9DD-0792-4B98-B4EB-97ACA17E6AA8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87" creationId="{3981F5C4-9AE1-404E-AF44-A4E6DB374F9D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89" creationId="{763C1781-8726-4FAC-8C45-FF40376BE409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91" creationId="{301491B5-56C7-43DC-A3D9-861EECCA056A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93" creationId="{237E2353-22DF-46E0-A200-FB30F8F394E2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95" creationId="{DD6138DB-057B-45F7-A5F4-E7BFDA20D02C}"/>
          </ac:spMkLst>
        </pc:spChg>
        <pc:spChg chg="add">
          <ac:chgData name="배경준(학부생-소프트웨어학부)" userId="e30f6ac6-6eb2-4e3d-9e53-ca7119d8b5af" providerId="ADAL" clId="{FCA4CAD5-C789-4597-9D8F-0B876D9DE84E}" dt="2021-11-30T04:48:43.389" v="310" actId="26606"/>
          <ac:spMkLst>
            <pc:docMk/>
            <pc:sldMk cId="2328659334" sldId="258"/>
            <ac:spMk id="96" creationId="{E972DE0D-2E53-4159-ABD3-C601524262C2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4:48:31.015" v="309" actId="26606"/>
          <ac:spMkLst>
            <pc:docMk/>
            <pc:sldMk cId="2328659334" sldId="258"/>
            <ac:spMk id="97" creationId="{79A54AB1-B64F-4843-BFAB-81CB74E66B65}"/>
          </ac:spMkLst>
        </pc:spChg>
        <pc:spChg chg="add">
          <ac:chgData name="배경준(학부생-소프트웨어학부)" userId="e30f6ac6-6eb2-4e3d-9e53-ca7119d8b5af" providerId="ADAL" clId="{FCA4CAD5-C789-4597-9D8F-0B876D9DE84E}" dt="2021-11-30T04:48:43.389" v="310" actId="26606"/>
          <ac:spMkLst>
            <pc:docMk/>
            <pc:sldMk cId="2328659334" sldId="258"/>
            <ac:spMk id="2052" creationId="{48CAE4AE-A9DF-45AF-9A9C-1712BC63418E}"/>
          </ac:spMkLst>
        </pc:spChg>
        <pc:grpChg chg="add">
          <ac:chgData name="배경준(학부생-소프트웨어학부)" userId="e30f6ac6-6eb2-4e3d-9e53-ca7119d8b5af" providerId="ADAL" clId="{FCA4CAD5-C789-4597-9D8F-0B876D9DE84E}" dt="2021-11-30T04:48:43.389" v="310" actId="26606"/>
          <ac:grpSpMkLst>
            <pc:docMk/>
            <pc:sldMk cId="2328659334" sldId="258"/>
            <ac:grpSpMk id="2053" creationId="{6C272060-BC98-4C91-A58F-4DFEC566CF7F}"/>
          </ac:grpSpMkLst>
        </pc:grpChg>
        <pc:picChg chg="add del mod">
          <ac:chgData name="배경준(학부생-소프트웨어학부)" userId="e30f6ac6-6eb2-4e3d-9e53-ca7119d8b5af" providerId="ADAL" clId="{FCA4CAD5-C789-4597-9D8F-0B876D9DE84E}" dt="2021-11-30T06:24:41.932" v="2843"/>
          <ac:picMkLst>
            <pc:docMk/>
            <pc:sldMk cId="2328659334" sldId="258"/>
            <ac:picMk id="4" creationId="{FF9679CC-8A4B-4842-8434-3C8D8705E3DC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7:29.859" v="2846"/>
          <ac:picMkLst>
            <pc:docMk/>
            <pc:sldMk cId="2328659334" sldId="258"/>
            <ac:picMk id="5" creationId="{8C156A39-CEEB-417F-A0DF-A240F922DB79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7:42.549" v="2849"/>
          <ac:picMkLst>
            <pc:docMk/>
            <pc:sldMk cId="2328659334" sldId="258"/>
            <ac:picMk id="6" creationId="{6867DD39-B96B-4BAB-B79E-C8A83A98DDCD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8:37.196" v="2851"/>
          <ac:picMkLst>
            <pc:docMk/>
            <pc:sldMk cId="2328659334" sldId="258"/>
            <ac:picMk id="7" creationId="{41478F5D-0560-42A3-8DE6-7A5E6CAC140A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2-04T06:40:49.915" v="2904"/>
          <ac:picMkLst>
            <pc:docMk/>
            <pc:sldMk cId="2328659334" sldId="258"/>
            <ac:picMk id="8" creationId="{EE5A8B22-6411-47C1-BE1F-0FAEDAA46BA5}"/>
          </ac:picMkLst>
        </pc:picChg>
        <pc:picChg chg="add mod">
          <ac:chgData name="배경준(학부생-소프트웨어학부)" userId="e30f6ac6-6eb2-4e3d-9e53-ca7119d8b5af" providerId="ADAL" clId="{FCA4CAD5-C789-4597-9D8F-0B876D9DE84E}" dt="2021-11-30T04:48:43.389" v="310" actId="26606"/>
          <ac:picMkLst>
            <pc:docMk/>
            <pc:sldMk cId="2328659334" sldId="258"/>
            <ac:picMk id="2050" creationId="{D10B87B9-FFA5-4112-A07E-73B8123D17D8}"/>
          </ac:picMkLst>
        </pc:picChg>
      </pc:sldChg>
      <pc:sldChg chg="addSp delSp modSp new mod modTransition setBg modAnim setClrOvrMap">
        <pc:chgData name="배경준(학부생-소프트웨어학부)" userId="e30f6ac6-6eb2-4e3d-9e53-ca7119d8b5af" providerId="ADAL" clId="{FCA4CAD5-C789-4597-9D8F-0B876D9DE84E}" dt="2021-12-04T06:40:49.915" v="2904"/>
        <pc:sldMkLst>
          <pc:docMk/>
          <pc:sldMk cId="1977117176" sldId="259"/>
        </pc:sldMkLst>
        <pc:spChg chg="mod">
          <ac:chgData name="배경준(학부생-소프트웨어학부)" userId="e30f6ac6-6eb2-4e3d-9e53-ca7119d8b5af" providerId="ADAL" clId="{FCA4CAD5-C789-4597-9D8F-0B876D9DE84E}" dt="2021-11-30T05:45:28.935" v="1640" actId="26606"/>
          <ac:spMkLst>
            <pc:docMk/>
            <pc:sldMk cId="1977117176" sldId="259"/>
            <ac:spMk id="2" creationId="{FDAC0269-C374-4D39-859F-26BBB4E5EC43}"/>
          </ac:spMkLst>
        </pc:spChg>
        <pc:spChg chg="del">
          <ac:chgData name="배경준(학부생-소프트웨어학부)" userId="e30f6ac6-6eb2-4e3d-9e53-ca7119d8b5af" providerId="ADAL" clId="{FCA4CAD5-C789-4597-9D8F-0B876D9DE84E}" dt="2021-11-30T05:36:08.393" v="1210" actId="22"/>
          <ac:spMkLst>
            <pc:docMk/>
            <pc:sldMk cId="1977117176" sldId="259"/>
            <ac:spMk id="3" creationId="{517E3B10-A8F3-4E29-BD2B-22C43530E374}"/>
          </ac:spMkLst>
        </pc:spChg>
        <pc:spChg chg="add del mod">
          <ac:chgData name="배경준(학부생-소프트웨어학부)" userId="e30f6ac6-6eb2-4e3d-9e53-ca7119d8b5af" providerId="ADAL" clId="{FCA4CAD5-C789-4597-9D8F-0B876D9DE84E}" dt="2021-11-30T05:38:53.547" v="1216" actId="22"/>
          <ac:spMkLst>
            <pc:docMk/>
            <pc:sldMk cId="1977117176" sldId="259"/>
            <ac:spMk id="7" creationId="{2662B233-C189-42B3-A232-E736A87146D0}"/>
          </ac:spMkLst>
        </pc:spChg>
        <pc:spChg chg="add mod ord">
          <ac:chgData name="배경준(학부생-소프트웨어학부)" userId="e30f6ac6-6eb2-4e3d-9e53-ca7119d8b5af" providerId="ADAL" clId="{FCA4CAD5-C789-4597-9D8F-0B876D9DE84E}" dt="2021-11-30T05:55:42.405" v="2441"/>
          <ac:spMkLst>
            <pc:docMk/>
            <pc:sldMk cId="1977117176" sldId="259"/>
            <ac:spMk id="10" creationId="{A395B927-02DD-4E50-8648-EFC10BADF73B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07.844" v="1636" actId="26606"/>
          <ac:spMkLst>
            <pc:docMk/>
            <pc:sldMk cId="1977117176" sldId="259"/>
            <ac:spMk id="14" creationId="{04695F26-39DB-450E-B464-9C76CD233B36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07.844" v="1636" actId="26606"/>
          <ac:spMkLst>
            <pc:docMk/>
            <pc:sldMk cId="1977117176" sldId="259"/>
            <ac:spMk id="15" creationId="{2F42E55F-A297-474F-AF2D-6D3A15822BCA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06.480" v="1634" actId="26606"/>
          <ac:spMkLst>
            <pc:docMk/>
            <pc:sldMk cId="1977117176" sldId="259"/>
            <ac:spMk id="17" creationId="{04695F26-39DB-450E-B464-9C76CD233B36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06.480" v="1634" actId="26606"/>
          <ac:spMkLst>
            <pc:docMk/>
            <pc:sldMk cId="1977117176" sldId="259"/>
            <ac:spMk id="19" creationId="{2F42E55F-A297-474F-AF2D-6D3A15822BCA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25.592" v="1638" actId="26606"/>
          <ac:spMkLst>
            <pc:docMk/>
            <pc:sldMk cId="1977117176" sldId="259"/>
            <ac:spMk id="22" creationId="{DCFD1A13-2B88-47B7-AAE9-AD6F3296EE2F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25.592" v="1638" actId="26606"/>
          <ac:spMkLst>
            <pc:docMk/>
            <pc:sldMk cId="1977117176" sldId="259"/>
            <ac:spMk id="23" creationId="{F5CE4102-C93A-420A-98A7-5A7DD0C5C5B1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28.935" v="1640" actId="26606"/>
          <ac:spMkLst>
            <pc:docMk/>
            <pc:sldMk cId="1977117176" sldId="259"/>
            <ac:spMk id="39" creationId="{A3BAF07C-C39E-42EB-BB22-8D46691D9735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5:45:28.935" v="1640" actId="26606"/>
          <ac:spMkLst>
            <pc:docMk/>
            <pc:sldMk cId="1977117176" sldId="259"/>
            <ac:spMk id="40" creationId="{44C110BA-81E8-4247-853A-5F2B93E92E46}"/>
          </ac:spMkLst>
        </pc:spChg>
        <pc:spChg chg="add mod">
          <ac:chgData name="배경준(학부생-소프트웨어학부)" userId="e30f6ac6-6eb2-4e3d-9e53-ca7119d8b5af" providerId="ADAL" clId="{FCA4CAD5-C789-4597-9D8F-0B876D9DE84E}" dt="2021-11-30T05:53:12.878" v="2252" actId="1076"/>
          <ac:spMkLst>
            <pc:docMk/>
            <pc:sldMk cId="1977117176" sldId="259"/>
            <ac:spMk id="51" creationId="{281D923E-A0A7-4078-A80C-2B57A6A66D9D}"/>
          </ac:spMkLst>
        </pc:spChg>
        <pc:spChg chg="add del mod">
          <ac:chgData name="배경준(학부생-소프트웨어학부)" userId="e30f6ac6-6eb2-4e3d-9e53-ca7119d8b5af" providerId="ADAL" clId="{FCA4CAD5-C789-4597-9D8F-0B876D9DE84E}" dt="2021-11-30T06:01:53.365" v="2470"/>
          <ac:spMkLst>
            <pc:docMk/>
            <pc:sldMk cId="1977117176" sldId="259"/>
            <ac:spMk id="52" creationId="{B42C9AF8-FD05-45C3-8055-5B1A09A9D383}"/>
          </ac:spMkLst>
        </pc:spChg>
        <pc:grpChg chg="add del">
          <ac:chgData name="배경준(학부생-소프트웨어학부)" userId="e30f6ac6-6eb2-4e3d-9e53-ca7119d8b5af" providerId="ADAL" clId="{FCA4CAD5-C789-4597-9D8F-0B876D9DE84E}" dt="2021-11-30T05:45:07.844" v="1636" actId="26606"/>
          <ac:grpSpMkLst>
            <pc:docMk/>
            <pc:sldMk cId="1977117176" sldId="259"/>
            <ac:grpSpMk id="16" creationId="{972070F7-E065-4D60-8938-9FB8CDB8ACB0}"/>
          </ac:grpSpMkLst>
        </pc:grpChg>
        <pc:grpChg chg="add del">
          <ac:chgData name="배경준(학부생-소프트웨어학부)" userId="e30f6ac6-6eb2-4e3d-9e53-ca7119d8b5af" providerId="ADAL" clId="{FCA4CAD5-C789-4597-9D8F-0B876D9DE84E}" dt="2021-11-30T05:45:06.480" v="1634" actId="26606"/>
          <ac:grpSpMkLst>
            <pc:docMk/>
            <pc:sldMk cId="1977117176" sldId="259"/>
            <ac:grpSpMk id="21" creationId="{972070F7-E065-4D60-8938-9FB8CDB8ACB0}"/>
          </ac:grpSpMkLst>
        </pc:grpChg>
        <pc:grpChg chg="add del">
          <ac:chgData name="배경준(학부생-소프트웨어학부)" userId="e30f6ac6-6eb2-4e3d-9e53-ca7119d8b5af" providerId="ADAL" clId="{FCA4CAD5-C789-4597-9D8F-0B876D9DE84E}" dt="2021-11-30T05:45:28.935" v="1640" actId="26606"/>
          <ac:grpSpMkLst>
            <pc:docMk/>
            <pc:sldMk cId="1977117176" sldId="259"/>
            <ac:grpSpMk id="41" creationId="{D8E9CF54-0466-4261-9E62-0249E60E1886}"/>
          </ac:grpSpMkLst>
        </pc:grpChg>
        <pc:grpChg chg="mod">
          <ac:chgData name="배경준(학부생-소프트웨어학부)" userId="e30f6ac6-6eb2-4e3d-9e53-ca7119d8b5af" providerId="ADAL" clId="{FCA4CAD5-C789-4597-9D8F-0B876D9DE84E}" dt="2021-11-30T05:51:58.702" v="2234"/>
          <ac:grpSpMkLst>
            <pc:docMk/>
            <pc:sldMk cId="1977117176" sldId="259"/>
            <ac:grpSpMk id="50" creationId="{1673472E-832E-4EAF-A6AA-C865AFC961E6}"/>
          </ac:grpSpMkLst>
        </pc:grpChg>
        <pc:picChg chg="add del mod ord">
          <ac:chgData name="배경준(학부생-소프트웨어학부)" userId="e30f6ac6-6eb2-4e3d-9e53-ca7119d8b5af" providerId="ADAL" clId="{FCA4CAD5-C789-4597-9D8F-0B876D9DE84E}" dt="2021-11-30T05:38:40.854" v="1215" actId="21"/>
          <ac:picMkLst>
            <pc:docMk/>
            <pc:sldMk cId="1977117176" sldId="259"/>
            <ac:picMk id="5" creationId="{5C602B8B-44C5-41B5-9F15-45DF86078DE4}"/>
          </ac:picMkLst>
        </pc:picChg>
        <pc:picChg chg="add mod ord">
          <ac:chgData name="배경준(학부생-소프트웨어학부)" userId="e30f6ac6-6eb2-4e3d-9e53-ca7119d8b5af" providerId="ADAL" clId="{FCA4CAD5-C789-4597-9D8F-0B876D9DE84E}" dt="2021-11-30T05:53:03.708" v="2250" actId="1076"/>
          <ac:picMkLst>
            <pc:docMk/>
            <pc:sldMk cId="1977117176" sldId="259"/>
            <ac:picMk id="9" creationId="{1DD18373-C238-4A1F-A01A-83E9BD1FC8F0}"/>
          </ac:picMkLst>
        </pc:picChg>
        <pc:picChg chg="add mod ord">
          <ac:chgData name="배경준(학부생-소프트웨어학부)" userId="e30f6ac6-6eb2-4e3d-9e53-ca7119d8b5af" providerId="ADAL" clId="{FCA4CAD5-C789-4597-9D8F-0B876D9DE84E}" dt="2021-11-30T05:45:31.955" v="1642" actId="1076"/>
          <ac:picMkLst>
            <pc:docMk/>
            <pc:sldMk cId="1977117176" sldId="259"/>
            <ac:picMk id="12" creationId="{EDFB031D-2092-4548-829E-1FA6BB79BB40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4:31.675" v="2840"/>
          <ac:picMkLst>
            <pc:docMk/>
            <pc:sldMk cId="1977117176" sldId="259"/>
            <ac:picMk id="53" creationId="{D0A77406-3754-4B40-9F52-2AA5207E087E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24:41.932" v="2843"/>
          <ac:picMkLst>
            <pc:docMk/>
            <pc:sldMk cId="1977117176" sldId="259"/>
            <ac:picMk id="54" creationId="{D94996E4-32FC-4828-9052-F6DE693FC8ED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2-04T06:40:49.915" v="2904"/>
          <ac:picMkLst>
            <pc:docMk/>
            <pc:sldMk cId="1977117176" sldId="259"/>
            <ac:picMk id="55" creationId="{965411C0-4911-40E3-9CAA-9FF8471A973B}"/>
          </ac:picMkLst>
        </pc:picChg>
        <pc:inkChg chg="add del">
          <ac:chgData name="배경준(학부생-소프트웨어학부)" userId="e30f6ac6-6eb2-4e3d-9e53-ca7119d8b5af" providerId="ADAL" clId="{FCA4CAD5-C789-4597-9D8F-0B876D9DE84E}" dt="2021-11-30T05:51:35.052" v="2224" actId="9405"/>
          <ac:inkMkLst>
            <pc:docMk/>
            <pc:sldMk cId="1977117176" sldId="259"/>
            <ac:inkMk id="13" creationId="{6B9AD738-1603-4E79-8B20-E7B05452AEC0}"/>
          </ac:inkMkLst>
        </pc:inkChg>
        <pc:inkChg chg="add del">
          <ac:chgData name="배경준(학부생-소프트웨어학부)" userId="e30f6ac6-6eb2-4e3d-9e53-ca7119d8b5af" providerId="ADAL" clId="{FCA4CAD5-C789-4597-9D8F-0B876D9DE84E}" dt="2021-11-30T05:51:41.392" v="2226" actId="9405"/>
          <ac:inkMkLst>
            <pc:docMk/>
            <pc:sldMk cId="1977117176" sldId="259"/>
            <ac:inkMk id="45" creationId="{B4964986-AAF8-4EF3-9366-E695CC9EA7F8}"/>
          </ac:inkMkLst>
        </pc:inkChg>
        <pc:inkChg chg="add del">
          <ac:chgData name="배경준(학부생-소프트웨어학부)" userId="e30f6ac6-6eb2-4e3d-9e53-ca7119d8b5af" providerId="ADAL" clId="{FCA4CAD5-C789-4597-9D8F-0B876D9DE84E}" dt="2021-11-30T05:51:59.311" v="2236" actId="9405"/>
          <ac:inkMkLst>
            <pc:docMk/>
            <pc:sldMk cId="1977117176" sldId="259"/>
            <ac:inkMk id="46" creationId="{5F8184F0-A67F-4183-A8BD-9AFF3D686D7C}"/>
          </ac:inkMkLst>
        </pc:inkChg>
        <pc:inkChg chg="add del mod">
          <ac:chgData name="배경준(학부생-소프트웨어학부)" userId="e30f6ac6-6eb2-4e3d-9e53-ca7119d8b5af" providerId="ADAL" clId="{FCA4CAD5-C789-4597-9D8F-0B876D9DE84E}" dt="2021-11-30T05:51:58.968" v="2235" actId="9405"/>
          <ac:inkMkLst>
            <pc:docMk/>
            <pc:sldMk cId="1977117176" sldId="259"/>
            <ac:inkMk id="47" creationId="{54A1EA7F-3198-4140-8A41-9EBA590F0CFD}"/>
          </ac:inkMkLst>
        </pc:inkChg>
        <pc:inkChg chg="add del mod">
          <ac:chgData name="배경준(학부생-소프트웨어학부)" userId="e30f6ac6-6eb2-4e3d-9e53-ca7119d8b5af" providerId="ADAL" clId="{FCA4CAD5-C789-4597-9D8F-0B876D9DE84E}" dt="2021-11-30T05:51:58.702" v="2234"/>
          <ac:inkMkLst>
            <pc:docMk/>
            <pc:sldMk cId="1977117176" sldId="259"/>
            <ac:inkMk id="48" creationId="{7EEF8829-0BC1-43EE-BFB2-8C508646EC2F}"/>
          </ac:inkMkLst>
        </pc:inkChg>
        <pc:inkChg chg="add del">
          <ac:chgData name="배경준(학부생-소프트웨어학부)" userId="e30f6ac6-6eb2-4e3d-9e53-ca7119d8b5af" providerId="ADAL" clId="{FCA4CAD5-C789-4597-9D8F-0B876D9DE84E}" dt="2021-11-30T05:51:58.309" v="2231" actId="9405"/>
          <ac:inkMkLst>
            <pc:docMk/>
            <pc:sldMk cId="1977117176" sldId="259"/>
            <ac:inkMk id="49" creationId="{4C7E8316-2C49-43AD-987E-D1757278414E}"/>
          </ac:inkMkLst>
        </pc:inkChg>
      </pc:sldChg>
      <pc:sldChg chg="addSp delSp modSp new mod modTransition setBg modAnim setClrOvrMap">
        <pc:chgData name="배경준(학부생-소프트웨어학부)" userId="e30f6ac6-6eb2-4e3d-9e53-ca7119d8b5af" providerId="ADAL" clId="{FCA4CAD5-C789-4597-9D8F-0B876D9DE84E}" dt="2021-12-04T06:40:49.915" v="2904"/>
        <pc:sldMkLst>
          <pc:docMk/>
          <pc:sldMk cId="1296234019" sldId="260"/>
        </pc:sldMkLst>
        <pc:spChg chg="mod">
          <ac:chgData name="배경준(학부생-소프트웨어학부)" userId="e30f6ac6-6eb2-4e3d-9e53-ca7119d8b5af" providerId="ADAL" clId="{FCA4CAD5-C789-4597-9D8F-0B876D9DE84E}" dt="2021-11-30T05:34:41.926" v="1209" actId="1076"/>
          <ac:spMkLst>
            <pc:docMk/>
            <pc:sldMk cId="1296234019" sldId="260"/>
            <ac:spMk id="2" creationId="{6E190BEE-6CAF-4A10-AFBD-797EE08443FC}"/>
          </ac:spMkLst>
        </pc:spChg>
        <pc:spChg chg="mod">
          <ac:chgData name="배경준(학부생-소프트웨어학부)" userId="e30f6ac6-6eb2-4e3d-9e53-ca7119d8b5af" providerId="ADAL" clId="{FCA4CAD5-C789-4597-9D8F-0B876D9DE84E}" dt="2021-11-30T05:34:24.801" v="1207" actId="14100"/>
          <ac:spMkLst>
            <pc:docMk/>
            <pc:sldMk cId="1296234019" sldId="260"/>
            <ac:spMk id="3" creationId="{9AA7C2E0-8CBE-4FA2-BF95-062C02974619}"/>
          </ac:spMkLst>
        </pc:spChg>
        <pc:spChg chg="add">
          <ac:chgData name="배경준(학부생-소프트웨어학부)" userId="e30f6ac6-6eb2-4e3d-9e53-ca7119d8b5af" providerId="ADAL" clId="{FCA4CAD5-C789-4597-9D8F-0B876D9DE84E}" dt="2021-11-30T05:34:19.878" v="1206" actId="26606"/>
          <ac:spMkLst>
            <pc:docMk/>
            <pc:sldMk cId="1296234019" sldId="260"/>
            <ac:spMk id="31" creationId="{64F9BF67-14D7-4F9D-A8E4-4BB8DE3512EE}"/>
          </ac:spMkLst>
        </pc:spChg>
        <pc:grpChg chg="add">
          <ac:chgData name="배경준(학부생-소프트웨어학부)" userId="e30f6ac6-6eb2-4e3d-9e53-ca7119d8b5af" providerId="ADAL" clId="{FCA4CAD5-C789-4597-9D8F-0B876D9DE84E}" dt="2021-11-30T05:34:19.878" v="1206" actId="26606"/>
          <ac:grpSpMkLst>
            <pc:docMk/>
            <pc:sldMk cId="1296234019" sldId="260"/>
            <ac:grpSpMk id="8" creationId="{DDAE397D-2F47-480F-95CA-D5EDB24333CB}"/>
          </ac:grpSpMkLst>
        </pc:grpChg>
        <pc:picChg chg="add del mod">
          <ac:chgData name="배경준(학부생-소프트웨어학부)" userId="e30f6ac6-6eb2-4e3d-9e53-ca7119d8b5af" providerId="ADAL" clId="{FCA4CAD5-C789-4597-9D8F-0B876D9DE84E}" dt="2021-12-04T06:40:49.915" v="2904"/>
          <ac:picMkLst>
            <pc:docMk/>
            <pc:sldMk cId="1296234019" sldId="260"/>
            <ac:picMk id="4" creationId="{7E93B6B1-F264-4C7D-B9F8-F20524D1E099}"/>
          </ac:picMkLst>
        </pc:picChg>
      </pc:sldChg>
      <pc:sldChg chg="addSp delSp modSp new del mod setBg">
        <pc:chgData name="배경준(학부생-소프트웨어학부)" userId="e30f6ac6-6eb2-4e3d-9e53-ca7119d8b5af" providerId="ADAL" clId="{FCA4CAD5-C789-4597-9D8F-0B876D9DE84E}" dt="2021-11-30T06:04:49.336" v="2533" actId="2696"/>
        <pc:sldMkLst>
          <pc:docMk/>
          <pc:sldMk cId="4197286733" sldId="261"/>
        </pc:sldMkLst>
        <pc:spChg chg="del">
          <ac:chgData name="배경준(학부생-소프트웨어학부)" userId="e30f6ac6-6eb2-4e3d-9e53-ca7119d8b5af" providerId="ADAL" clId="{FCA4CAD5-C789-4597-9D8F-0B876D9DE84E}" dt="2021-11-30T06:00:47.496" v="2453" actId="21"/>
          <ac:spMkLst>
            <pc:docMk/>
            <pc:sldMk cId="4197286733" sldId="261"/>
            <ac:spMk id="2" creationId="{95BCAD7D-A810-4DEE-AC2D-EA3B7D054C80}"/>
          </ac:spMkLst>
        </pc:spChg>
        <pc:spChg chg="del">
          <ac:chgData name="배경준(학부생-소프트웨어학부)" userId="e30f6ac6-6eb2-4e3d-9e53-ca7119d8b5af" providerId="ADAL" clId="{FCA4CAD5-C789-4597-9D8F-0B876D9DE84E}" dt="2021-11-30T05:57:41.596" v="2443" actId="22"/>
          <ac:spMkLst>
            <pc:docMk/>
            <pc:sldMk cId="4197286733" sldId="261"/>
            <ac:spMk id="3" creationId="{2343EA1B-5192-41D5-BBC3-5BFF067D2795}"/>
          </ac:spMkLst>
        </pc:spChg>
        <pc:spChg chg="add del mod">
          <ac:chgData name="배경준(학부생-소프트웨어학부)" userId="e30f6ac6-6eb2-4e3d-9e53-ca7119d8b5af" providerId="ADAL" clId="{FCA4CAD5-C789-4597-9D8F-0B876D9DE84E}" dt="2021-11-30T06:01:19.382" v="2464"/>
          <ac:spMkLst>
            <pc:docMk/>
            <pc:sldMk cId="4197286733" sldId="261"/>
            <ac:spMk id="8" creationId="{87F3AF5A-9511-47D1-872F-E397D8011E2E}"/>
          </ac:spMkLst>
        </pc:spChg>
        <pc:spChg chg="add">
          <ac:chgData name="배경준(학부생-소프트웨어학부)" userId="e30f6ac6-6eb2-4e3d-9e53-ca7119d8b5af" providerId="ADAL" clId="{FCA4CAD5-C789-4597-9D8F-0B876D9DE84E}" dt="2021-11-30T06:01:09.096" v="2456" actId="26606"/>
          <ac:spMkLst>
            <pc:docMk/>
            <pc:sldMk cId="4197286733" sldId="261"/>
            <ac:spMk id="12" creationId="{A2EE32C8-1909-466D-A3C8-8D51EC259FBE}"/>
          </ac:spMkLst>
        </pc:spChg>
        <pc:spChg chg="add">
          <ac:chgData name="배경준(학부생-소프트웨어학부)" userId="e30f6ac6-6eb2-4e3d-9e53-ca7119d8b5af" providerId="ADAL" clId="{FCA4CAD5-C789-4597-9D8F-0B876D9DE84E}" dt="2021-11-30T06:01:09.096" v="2456" actId="26606"/>
          <ac:spMkLst>
            <pc:docMk/>
            <pc:sldMk cId="4197286733" sldId="261"/>
            <ac:spMk id="15" creationId="{53E60C6D-4E85-4E14-BCDF-BF15C241F7CA}"/>
          </ac:spMkLst>
        </pc:spChg>
        <pc:spChg chg="add">
          <ac:chgData name="배경준(학부생-소프트웨어학부)" userId="e30f6ac6-6eb2-4e3d-9e53-ca7119d8b5af" providerId="ADAL" clId="{FCA4CAD5-C789-4597-9D8F-0B876D9DE84E}" dt="2021-11-30T06:01:09.096" v="2456" actId="26606"/>
          <ac:spMkLst>
            <pc:docMk/>
            <pc:sldMk cId="4197286733" sldId="261"/>
            <ac:spMk id="17" creationId="{7D42D292-4C48-479B-9E59-E29CD9871C0C}"/>
          </ac:spMkLst>
        </pc:spChg>
        <pc:spChg chg="add">
          <ac:chgData name="배경준(학부생-소프트웨어학부)" userId="e30f6ac6-6eb2-4e3d-9e53-ca7119d8b5af" providerId="ADAL" clId="{FCA4CAD5-C789-4597-9D8F-0B876D9DE84E}" dt="2021-11-30T06:01:09.096" v="2456" actId="26606"/>
          <ac:spMkLst>
            <pc:docMk/>
            <pc:sldMk cId="4197286733" sldId="261"/>
            <ac:spMk id="19" creationId="{533DF362-939D-4EEE-8DC4-6B54607E5611}"/>
          </ac:spMkLst>
        </pc:spChg>
        <pc:picChg chg="add mod ord">
          <ac:chgData name="배경준(학부생-소프트웨어학부)" userId="e30f6ac6-6eb2-4e3d-9e53-ca7119d8b5af" providerId="ADAL" clId="{FCA4CAD5-C789-4597-9D8F-0B876D9DE84E}" dt="2021-11-30T06:04:21.985" v="2528" actId="14100"/>
          <ac:picMkLst>
            <pc:docMk/>
            <pc:sldMk cId="4197286733" sldId="261"/>
            <ac:picMk id="5" creationId="{49C88E19-DA74-4252-A21B-6529014609BE}"/>
          </ac:picMkLst>
        </pc:picChg>
        <pc:picChg chg="add mod">
          <ac:chgData name="배경준(학부생-소프트웨어학부)" userId="e30f6ac6-6eb2-4e3d-9e53-ca7119d8b5af" providerId="ADAL" clId="{FCA4CAD5-C789-4597-9D8F-0B876D9DE84E}" dt="2021-11-30T06:04:18.847" v="2527" actId="1076"/>
          <ac:picMkLst>
            <pc:docMk/>
            <pc:sldMk cId="4197286733" sldId="261"/>
            <ac:picMk id="7" creationId="{DEB6CAE3-593D-4F82-8C65-72484E386FD8}"/>
          </ac:picMkLst>
        </pc:picChg>
      </pc:sldChg>
      <pc:sldChg chg="addSp delSp modSp new mod modTransition setBg modAnim">
        <pc:chgData name="배경준(학부생-소프트웨어학부)" userId="e30f6ac6-6eb2-4e3d-9e53-ca7119d8b5af" providerId="ADAL" clId="{FCA4CAD5-C789-4597-9D8F-0B876D9DE84E}" dt="2021-12-04T06:40:49.915" v="2904"/>
        <pc:sldMkLst>
          <pc:docMk/>
          <pc:sldMk cId="657948685" sldId="262"/>
        </pc:sldMkLst>
        <pc:spChg chg="del">
          <ac:chgData name="배경준(학부생-소프트웨어학부)" userId="e30f6ac6-6eb2-4e3d-9e53-ca7119d8b5af" providerId="ADAL" clId="{FCA4CAD5-C789-4597-9D8F-0B876D9DE84E}" dt="2021-11-30T06:04:54.642" v="2535" actId="21"/>
          <ac:spMkLst>
            <pc:docMk/>
            <pc:sldMk cId="657948685" sldId="262"/>
            <ac:spMk id="2" creationId="{948A6134-E24C-40D1-915F-EBC2DF2FB728}"/>
          </ac:spMkLst>
        </pc:spChg>
        <pc:spChg chg="mod">
          <ac:chgData name="배경준(학부생-소프트웨어학부)" userId="e30f6ac6-6eb2-4e3d-9e53-ca7119d8b5af" providerId="ADAL" clId="{FCA4CAD5-C789-4597-9D8F-0B876D9DE84E}" dt="2021-11-30T06:08:15.788" v="2835" actId="2710"/>
          <ac:spMkLst>
            <pc:docMk/>
            <pc:sldMk cId="657948685" sldId="262"/>
            <ac:spMk id="3" creationId="{F3DE2AF0-E44A-42B4-AE9A-04BBF3D80938}"/>
          </ac:spMkLst>
        </pc:spChg>
        <pc:picChg chg="add mod">
          <ac:chgData name="배경준(학부생-소프트웨어학부)" userId="e30f6ac6-6eb2-4e3d-9e53-ca7119d8b5af" providerId="ADAL" clId="{FCA4CAD5-C789-4597-9D8F-0B876D9DE84E}" dt="2021-11-30T06:05:20.994" v="2560" actId="1076"/>
          <ac:picMkLst>
            <pc:docMk/>
            <pc:sldMk cId="657948685" sldId="262"/>
            <ac:picMk id="4" creationId="{718D8A3E-BCF4-46C3-A983-12B77A8FBFA7}"/>
          </ac:picMkLst>
        </pc:picChg>
        <pc:picChg chg="add mod">
          <ac:chgData name="배경준(학부생-소프트웨어학부)" userId="e30f6ac6-6eb2-4e3d-9e53-ca7119d8b5af" providerId="ADAL" clId="{FCA4CAD5-C789-4597-9D8F-0B876D9DE84E}" dt="2021-11-30T06:05:18.783" v="2559" actId="1076"/>
          <ac:picMkLst>
            <pc:docMk/>
            <pc:sldMk cId="657948685" sldId="262"/>
            <ac:picMk id="5" creationId="{EDE92B1A-A498-4BAA-BF9A-4A59B62F281A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30:52.621" v="2855"/>
          <ac:picMkLst>
            <pc:docMk/>
            <pc:sldMk cId="657948685" sldId="262"/>
            <ac:picMk id="6" creationId="{4392010E-0357-4A23-9605-E3DA4CD3BAC0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1-30T06:31:47.024" v="2859"/>
          <ac:picMkLst>
            <pc:docMk/>
            <pc:sldMk cId="657948685" sldId="262"/>
            <ac:picMk id="7" creationId="{1ABD1539-8736-43B4-9F7A-A7303F13451C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2-04T06:40:49.915" v="2904"/>
          <ac:picMkLst>
            <pc:docMk/>
            <pc:sldMk cId="657948685" sldId="262"/>
            <ac:picMk id="8" creationId="{CF5B8960-7D26-45BD-B745-544C5A37ACCC}"/>
          </ac:picMkLst>
        </pc:picChg>
      </pc:sldChg>
      <pc:sldChg chg="addSp delSp modSp add del mod setBg addAnim delAnim delDesignElem">
        <pc:chgData name="배경준(학부생-소프트웨어학부)" userId="e30f6ac6-6eb2-4e3d-9e53-ca7119d8b5af" providerId="ADAL" clId="{FCA4CAD5-C789-4597-9D8F-0B876D9DE84E}" dt="2021-11-30T06:04:13.736" v="2525" actId="2696"/>
        <pc:sldMkLst>
          <pc:docMk/>
          <pc:sldMk cId="3877838584" sldId="262"/>
        </pc:sldMkLst>
        <pc:spChg chg="add del">
          <ac:chgData name="배경준(학부생-소프트웨어학부)" userId="e30f6ac6-6eb2-4e3d-9e53-ca7119d8b5af" providerId="ADAL" clId="{FCA4CAD5-C789-4597-9D8F-0B876D9DE84E}" dt="2021-11-30T06:02:40.047" v="2484" actId="21"/>
          <ac:spMkLst>
            <pc:docMk/>
            <pc:sldMk cId="3877838584" sldId="262"/>
            <ac:spMk id="2" creationId="{EDEC849A-88E1-4251-9F31-4A66EEF606DF}"/>
          </ac:spMkLst>
        </pc:spChg>
        <pc:spChg chg="add del">
          <ac:chgData name="배경준(학부생-소프트웨어학부)" userId="e30f6ac6-6eb2-4e3d-9e53-ca7119d8b5af" providerId="ADAL" clId="{FCA4CAD5-C789-4597-9D8F-0B876D9DE84E}" dt="2021-11-30T06:02:37.382" v="2481" actId="21"/>
          <ac:spMkLst>
            <pc:docMk/>
            <pc:sldMk cId="3877838584" sldId="262"/>
            <ac:spMk id="3" creationId="{EDD80467-0030-4F45-8158-EDC789CB5462}"/>
          </ac:spMkLst>
        </pc:spChg>
        <pc:spChg chg="add del mod">
          <ac:chgData name="배경준(학부생-소프트웨어학부)" userId="e30f6ac6-6eb2-4e3d-9e53-ca7119d8b5af" providerId="ADAL" clId="{FCA4CAD5-C789-4597-9D8F-0B876D9DE84E}" dt="2021-11-30T06:02:40.047" v="2484" actId="21"/>
          <ac:spMkLst>
            <pc:docMk/>
            <pc:sldMk cId="3877838584" sldId="262"/>
            <ac:spMk id="5" creationId="{80237483-6E79-42DA-BDE1-35F10E47676C}"/>
          </ac:spMkLst>
        </pc:spChg>
        <pc:spChg chg="add del mod">
          <ac:chgData name="배경준(학부생-소프트웨어학부)" userId="e30f6ac6-6eb2-4e3d-9e53-ca7119d8b5af" providerId="ADAL" clId="{FCA4CAD5-C789-4597-9D8F-0B876D9DE84E}" dt="2021-11-30T06:02:37.382" v="2481" actId="21"/>
          <ac:spMkLst>
            <pc:docMk/>
            <pc:sldMk cId="3877838584" sldId="262"/>
            <ac:spMk id="7" creationId="{9BAB4883-0C57-4B88-81C9-2A2D958DCF43}"/>
          </ac:spMkLst>
        </pc:spChg>
        <pc:spChg chg="add del mod">
          <ac:chgData name="배경준(학부생-소프트웨어학부)" userId="e30f6ac6-6eb2-4e3d-9e53-ca7119d8b5af" providerId="ADAL" clId="{FCA4CAD5-C789-4597-9D8F-0B876D9DE84E}" dt="2021-11-30T06:02:41.089" v="2486"/>
          <ac:spMkLst>
            <pc:docMk/>
            <pc:sldMk cId="3877838584" sldId="262"/>
            <ac:spMk id="29" creationId="{403A7588-A2A7-4651-995A-CC4C05BF87F0}"/>
          </ac:spMkLst>
        </pc:spChg>
        <pc:spChg chg="del">
          <ac:chgData name="배경준(학부생-소프트웨어학부)" userId="e30f6ac6-6eb2-4e3d-9e53-ca7119d8b5af" providerId="ADAL" clId="{FCA4CAD5-C789-4597-9D8F-0B876D9DE84E}" dt="2021-11-30T06:01:44.878" v="2466"/>
          <ac:spMkLst>
            <pc:docMk/>
            <pc:sldMk cId="3877838584" sldId="262"/>
            <ac:spMk id="96" creationId="{E972DE0D-2E53-4159-ABD3-C601524262C2}"/>
          </ac:spMkLst>
        </pc:spChg>
        <pc:spChg chg="del">
          <ac:chgData name="배경준(학부생-소프트웨어학부)" userId="e30f6ac6-6eb2-4e3d-9e53-ca7119d8b5af" providerId="ADAL" clId="{FCA4CAD5-C789-4597-9D8F-0B876D9DE84E}" dt="2021-11-30T06:01:44.878" v="2466"/>
          <ac:spMkLst>
            <pc:docMk/>
            <pc:sldMk cId="3877838584" sldId="262"/>
            <ac:spMk id="2052" creationId="{48CAE4AE-A9DF-45AF-9A9C-1712BC63418E}"/>
          </ac:spMkLst>
        </pc:spChg>
        <pc:grpChg chg="del">
          <ac:chgData name="배경준(학부생-소프트웨어학부)" userId="e30f6ac6-6eb2-4e3d-9e53-ca7119d8b5af" providerId="ADAL" clId="{FCA4CAD5-C789-4597-9D8F-0B876D9DE84E}" dt="2021-11-30T06:01:44.878" v="2466"/>
          <ac:grpSpMkLst>
            <pc:docMk/>
            <pc:sldMk cId="3877838584" sldId="262"/>
            <ac:grpSpMk id="2053" creationId="{6C272060-BC98-4C91-A58F-4DFEC566CF7F}"/>
          </ac:grpSpMkLst>
        </pc:grpChg>
        <pc:picChg chg="add del mod">
          <ac:chgData name="배경준(학부생-소프트웨어학부)" userId="e30f6ac6-6eb2-4e3d-9e53-ca7119d8b5af" providerId="ADAL" clId="{FCA4CAD5-C789-4597-9D8F-0B876D9DE84E}" dt="2021-11-30T06:02:36.827" v="2480"/>
          <ac:picMkLst>
            <pc:docMk/>
            <pc:sldMk cId="3877838584" sldId="262"/>
            <ac:picMk id="34" creationId="{FD966344-0B3F-40D3-BA12-9F452A8DDB3B}"/>
          </ac:picMkLst>
        </pc:picChg>
        <pc:picChg chg="add del">
          <ac:chgData name="배경준(학부생-소프트웨어학부)" userId="e30f6ac6-6eb2-4e3d-9e53-ca7119d8b5af" providerId="ADAL" clId="{FCA4CAD5-C789-4597-9D8F-0B876D9DE84E}" dt="2021-11-30T06:02:38.512" v="2482" actId="21"/>
          <ac:picMkLst>
            <pc:docMk/>
            <pc:sldMk cId="3877838584" sldId="262"/>
            <ac:picMk id="2050" creationId="{D10B87B9-FFA5-4112-A07E-73B8123D17D8}"/>
          </ac:picMkLst>
        </pc:picChg>
      </pc:sldChg>
      <pc:sldChg chg="addSp delSp modSp new mod modTransition setBg modAnim setClrOvrMap">
        <pc:chgData name="배경준(학부생-소프트웨어학부)" userId="e30f6ac6-6eb2-4e3d-9e53-ca7119d8b5af" providerId="ADAL" clId="{FCA4CAD5-C789-4597-9D8F-0B876D9DE84E}" dt="2021-12-04T06:40:49.915" v="2904"/>
        <pc:sldMkLst>
          <pc:docMk/>
          <pc:sldMk cId="541362792" sldId="263"/>
        </pc:sldMkLst>
        <pc:spChg chg="del mod">
          <ac:chgData name="배경준(학부생-소프트웨어학부)" userId="e30f6ac6-6eb2-4e3d-9e53-ca7119d8b5af" providerId="ADAL" clId="{FCA4CAD5-C789-4597-9D8F-0B876D9DE84E}" dt="2021-11-30T06:34:20.857" v="2894" actId="21"/>
          <ac:spMkLst>
            <pc:docMk/>
            <pc:sldMk cId="541362792" sldId="263"/>
            <ac:spMk id="2" creationId="{5E98E48D-FE0B-4CF1-965D-01EDB6C77A7B}"/>
          </ac:spMkLst>
        </pc:spChg>
        <pc:spChg chg="mod">
          <ac:chgData name="배경준(학부생-소프트웨어학부)" userId="e30f6ac6-6eb2-4e3d-9e53-ca7119d8b5af" providerId="ADAL" clId="{FCA4CAD5-C789-4597-9D8F-0B876D9DE84E}" dt="2021-11-30T06:34:57.013" v="2898" actId="1076"/>
          <ac:spMkLst>
            <pc:docMk/>
            <pc:sldMk cId="541362792" sldId="263"/>
            <ac:spMk id="3" creationId="{284DE75D-09AE-458C-9763-2F99CB4B6B72}"/>
          </ac:spMkLst>
        </pc:spChg>
        <pc:spChg chg="add">
          <ac:chgData name="배경준(학부생-소프트웨어학부)" userId="e30f6ac6-6eb2-4e3d-9e53-ca7119d8b5af" providerId="ADAL" clId="{FCA4CAD5-C789-4597-9D8F-0B876D9DE84E}" dt="2021-11-30T06:33:59.857" v="2889" actId="26606"/>
          <ac:spMkLst>
            <pc:docMk/>
            <pc:sldMk cId="541362792" sldId="263"/>
            <ac:spMk id="31" creationId="{64F9BF67-14D7-4F9D-A8E4-4BB8DE3512EE}"/>
          </ac:spMkLst>
        </pc:spChg>
        <pc:grpChg chg="add">
          <ac:chgData name="배경준(학부생-소프트웨어학부)" userId="e30f6ac6-6eb2-4e3d-9e53-ca7119d8b5af" providerId="ADAL" clId="{FCA4CAD5-C789-4597-9D8F-0B876D9DE84E}" dt="2021-11-30T06:33:59.857" v="2889" actId="26606"/>
          <ac:grpSpMkLst>
            <pc:docMk/>
            <pc:sldMk cId="541362792" sldId="263"/>
            <ac:grpSpMk id="8" creationId="{DDAE397D-2F47-480F-95CA-D5EDB24333CB}"/>
          </ac:grpSpMkLst>
        </pc:grpChg>
        <pc:picChg chg="add del mod">
          <ac:chgData name="배경준(학부생-소프트웨어학부)" userId="e30f6ac6-6eb2-4e3d-9e53-ca7119d8b5af" providerId="ADAL" clId="{FCA4CAD5-C789-4597-9D8F-0B876D9DE84E}" dt="2021-11-30T06:35:22.250" v="2900"/>
          <ac:picMkLst>
            <pc:docMk/>
            <pc:sldMk cId="541362792" sldId="263"/>
            <ac:picMk id="4" creationId="{63ECBB6B-86A5-488C-A448-060650DFFBAD}"/>
          </ac:picMkLst>
        </pc:picChg>
        <pc:picChg chg="add del mod">
          <ac:chgData name="배경준(학부생-소프트웨어학부)" userId="e30f6ac6-6eb2-4e3d-9e53-ca7119d8b5af" providerId="ADAL" clId="{FCA4CAD5-C789-4597-9D8F-0B876D9DE84E}" dt="2021-12-04T06:40:49.915" v="2904"/>
          <ac:picMkLst>
            <pc:docMk/>
            <pc:sldMk cId="541362792" sldId="263"/>
            <ac:picMk id="5" creationId="{7F7F9981-49E3-4587-9290-C36748588D71}"/>
          </ac:picMkLst>
        </pc:picChg>
      </pc:sldChg>
      <pc:sldChg chg="delSp add del setBg delDesignElem">
        <pc:chgData name="배경준(학부생-소프트웨어학부)" userId="e30f6ac6-6eb2-4e3d-9e53-ca7119d8b5af" providerId="ADAL" clId="{FCA4CAD5-C789-4597-9D8F-0B876D9DE84E}" dt="2021-11-30T06:04:12.075" v="2524" actId="2696"/>
        <pc:sldMkLst>
          <pc:docMk/>
          <pc:sldMk cId="862035362" sldId="263"/>
        </pc:sldMkLst>
        <pc:spChg chg="del">
          <ac:chgData name="배경준(학부생-소프트웨어학부)" userId="e30f6ac6-6eb2-4e3d-9e53-ca7119d8b5af" providerId="ADAL" clId="{FCA4CAD5-C789-4597-9D8F-0B876D9DE84E}" dt="2021-11-30T06:01:46.944" v="2468"/>
          <ac:spMkLst>
            <pc:docMk/>
            <pc:sldMk cId="862035362" sldId="263"/>
            <ac:spMk id="96" creationId="{E972DE0D-2E53-4159-ABD3-C601524262C2}"/>
          </ac:spMkLst>
        </pc:spChg>
        <pc:spChg chg="del">
          <ac:chgData name="배경준(학부생-소프트웨어학부)" userId="e30f6ac6-6eb2-4e3d-9e53-ca7119d8b5af" providerId="ADAL" clId="{FCA4CAD5-C789-4597-9D8F-0B876D9DE84E}" dt="2021-11-30T06:01:46.944" v="2468"/>
          <ac:spMkLst>
            <pc:docMk/>
            <pc:sldMk cId="862035362" sldId="263"/>
            <ac:spMk id="2052" creationId="{48CAE4AE-A9DF-45AF-9A9C-1712BC63418E}"/>
          </ac:spMkLst>
        </pc:spChg>
        <pc:grpChg chg="del">
          <ac:chgData name="배경준(학부생-소프트웨어학부)" userId="e30f6ac6-6eb2-4e3d-9e53-ca7119d8b5af" providerId="ADAL" clId="{FCA4CAD5-C789-4597-9D8F-0B876D9DE84E}" dt="2021-11-30T06:01:46.944" v="2468"/>
          <ac:grpSpMkLst>
            <pc:docMk/>
            <pc:sldMk cId="862035362" sldId="263"/>
            <ac:grpSpMk id="2053" creationId="{6C272060-BC98-4C91-A58F-4DFEC566CF7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0ACE8-54B8-44B3-952A-49EA32BE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C39A1-0D9D-4262-A6B8-6BDDA5FD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CA586-4FA5-4227-A6E9-C336520E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3521D-321F-4DA5-892B-9C4995A2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B87D7-C68E-4870-B02B-6E6BF746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D47D-E107-45DE-9B2F-5520837D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141E-8B34-4902-B743-E7E1F1257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9D2C3-20FB-4BD3-B692-7A59510D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25489-0F04-45E1-BCAF-BBD2FB3E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53C8C-19D7-4DCD-AC55-A57D0157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051E7A-2E29-4974-9D05-5BDC0D590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73DB3-87D6-478F-B422-E3094F0F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05CE9-6860-4F17-9A6B-2C95425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F264B-2121-4F9E-B924-609B9CA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453E5-1669-47B6-A2D2-F651BA9A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8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5E5E4-7250-45FF-B820-1D2A2871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A034E-5191-42D1-BF5F-E1517607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91C5C-C011-44C7-8A63-058A82EB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229E7-2FAC-4DE5-812A-44DA9BD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3D48A-835C-4414-B285-D930DC91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1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B79E-069D-4D03-97D0-4D46090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9426F-4261-4514-B245-A89D2138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59028-0D34-4E7F-84A5-F8DAE79D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26F12-8367-439A-A216-EA40E9C6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23A9-2980-4874-822C-0E87F4BF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5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3835F-0638-4037-A25C-D5A6A58E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A03D3-67A6-4A5B-A8E2-7BC1CAF4D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746AB-61DC-4BC7-B3DE-E92D0C9E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9B2E6-A1D3-4735-A798-5CD57EA3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FB118-CD33-4B6B-974F-E8892FA5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C97F4-DF34-4167-AE07-7E076FFB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D164-D114-4E0B-BF56-2E8865F0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62679-2D4C-42E9-A771-47A764A5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861B9-F74B-4F89-8EF4-5C5EFD37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75F84-202B-4B09-AAE9-73EBEFD9F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6E12E-9EAA-47DF-8708-4936F5B02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781721-96E6-4286-BF0D-E82924F9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3B432-4D27-40DC-91B9-BC00B94E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5D6045-14DA-46B5-8FC0-C3CBAB75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4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2CFC-538B-475D-BC38-9DD45B09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2F1C0B-C6A9-409F-8E9C-9A76148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7DB31-3554-4874-AEFB-90E3B017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DCAE5A-97BB-4E98-86B5-91B030CE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EB0A99-8812-44D4-9B4D-AB4F6902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4148-E1D0-4E9F-8D74-4CCEE64D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F7243-BAD3-4F01-9AC3-BA152C2A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034F5-7851-42FD-8DE2-0A282E5B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AA581-DDAB-4BEC-9669-C9605256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D9476-9428-4782-8E55-585559262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9E2A7-D1AC-41B9-B8DE-A642D49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C01B0-A317-46DC-AAF1-78BE16E9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8C5FD-F5E1-4B7B-B86B-2A5AC948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B18D5-19AF-46AA-B70A-E2FB7C92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8450D5-DC73-41C6-A389-0A4E208CC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63536-0C8E-49F2-9853-D4BCAC59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EE2F0-D64A-4DB9-B907-89F3C6A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50924-5272-4F5B-B584-43BD11F3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849CD-A807-4BD4-9A5C-328ED17A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819F63-7669-4321-96B5-B7D41921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A8D06-2FC0-4740-87F3-96DB1ACB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2BC99-0C32-470A-AB38-5DF412121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0BD8-86DB-40C4-88B9-CF8265B21129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56B8-0D85-4A95-8CC1-2D7717C3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32049-6DE7-4BF6-BC2B-0296BFEEE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C74C-1B1E-490A-888C-6B599E17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홀덤(텍사스홀덤)이란?">
            <a:extLst>
              <a:ext uri="{FF2B5EF4-FFF2-40B4-BE49-F238E27FC236}">
                <a16:creationId xmlns:a16="http://schemas.microsoft.com/office/drawing/2014/main" id="{A9313749-1569-4B5A-83AB-C1018EC9E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r="19775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6E58D6-3EF0-45D5-BB7D-6CC372E9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/>
              <a:t>Texas </a:t>
            </a:r>
            <a:r>
              <a:rPr lang="en-US" altLang="ko-KR" sz="4800" dirty="0" err="1"/>
              <a:t>Holdem</a:t>
            </a:r>
            <a:r>
              <a:rPr lang="en-US" altLang="ko-KR" sz="4800" dirty="0"/>
              <a:t> made of GUI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148DD-3121-487F-A6E5-035858DA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20213004 </a:t>
            </a:r>
            <a:r>
              <a:rPr lang="ko-KR" altLang="en-US" sz="2000" dirty="0"/>
              <a:t>배경준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9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337884-593A-4D11-8E69-C8578F5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0120"/>
            <a:ext cx="3986784" cy="4169664"/>
          </a:xfrm>
        </p:spPr>
        <p:txBody>
          <a:bodyPr>
            <a:normAutofit/>
          </a:bodyPr>
          <a:lstStyle/>
          <a:p>
            <a:r>
              <a:rPr lang="en-US" altLang="ko-KR" sz="5400"/>
              <a:t>					INDEX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D1D78-E186-4066-AC1D-9D0F18B1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960120"/>
            <a:ext cx="6281928" cy="4169664"/>
          </a:xfrm>
        </p:spPr>
        <p:txBody>
          <a:bodyPr anchor="ctr">
            <a:normAutofit/>
          </a:bodyPr>
          <a:lstStyle/>
          <a:p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텍사스 홀덤이란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/>
              <a:t>코드 구현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미흡한 점</a:t>
            </a:r>
            <a:r>
              <a:rPr lang="en-US" altLang="ko-KR" sz="2400"/>
              <a:t>, </a:t>
            </a:r>
            <a:r>
              <a:rPr lang="ko-KR" altLang="en-US" sz="2400"/>
              <a:t>구현하지 못한 점</a:t>
            </a:r>
          </a:p>
        </p:txBody>
      </p:sp>
    </p:spTree>
    <p:extLst>
      <p:ext uri="{BB962C8B-B14F-4D97-AF65-F5344CB8AC3E}">
        <p14:creationId xmlns:p14="http://schemas.microsoft.com/office/powerpoint/2010/main" val="195227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3" name="Group 7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DEC849A-88E1-4251-9F31-4A66EEF6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텍사스 </a:t>
            </a:r>
            <a:r>
              <a:rPr lang="ko-KR" altLang="en-US" sz="3200" dirty="0" err="1"/>
              <a:t>홀덤</a:t>
            </a:r>
            <a:endParaRPr lang="ko-KR" altLang="en-US" sz="3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C849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텍사스 홀덤`(포커 게임의 일종) 도박장 도심 성행…부산서 전국 최대 규모 적발 - 부산일보">
            <a:extLst>
              <a:ext uri="{FF2B5EF4-FFF2-40B4-BE49-F238E27FC236}">
                <a16:creationId xmlns:a16="http://schemas.microsoft.com/office/drawing/2014/main" id="{D10B87B9-FFA5-4112-A07E-73B8123D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0" r="14335" b="-2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80467-0030-4F45-8158-EDC789CB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DC849A"/>
              </a:buClr>
            </a:pPr>
            <a:r>
              <a:rPr lang="ko-KR" altLang="en-US" sz="1800" dirty="0"/>
              <a:t>흔히 아는 포커 게임의 일종</a:t>
            </a:r>
            <a:endParaRPr lang="en-US" altLang="ko-KR" sz="1800" dirty="0"/>
          </a:p>
          <a:p>
            <a:pPr>
              <a:buClr>
                <a:srgbClr val="DC849A"/>
              </a:buClr>
            </a:pPr>
            <a:endParaRPr lang="en-US" altLang="ko-KR" sz="1800" dirty="0"/>
          </a:p>
          <a:p>
            <a:pPr>
              <a:buClr>
                <a:srgbClr val="DC849A"/>
              </a:buClr>
            </a:pPr>
            <a:r>
              <a:rPr lang="en-US" altLang="ko-KR" sz="1800" dirty="0"/>
              <a:t>2</a:t>
            </a:r>
            <a:r>
              <a:rPr lang="ko-KR" altLang="en-US" sz="1800" dirty="0"/>
              <a:t>장의 </a:t>
            </a:r>
            <a:r>
              <a:rPr lang="en-US" altLang="ko-KR" sz="1800" dirty="0" err="1"/>
              <a:t>poket</a:t>
            </a:r>
            <a:r>
              <a:rPr lang="en-US" altLang="ko-KR" sz="1800" dirty="0"/>
              <a:t> </a:t>
            </a:r>
            <a:r>
              <a:rPr lang="ko-KR" altLang="en-US" sz="1800" dirty="0"/>
              <a:t>카드와 </a:t>
            </a:r>
            <a:r>
              <a:rPr lang="en-US" altLang="ko-KR" sz="1800" dirty="0"/>
              <a:t>5</a:t>
            </a:r>
            <a:r>
              <a:rPr lang="ko-KR" altLang="en-US" sz="1800" dirty="0"/>
              <a:t>장의 </a:t>
            </a:r>
            <a:r>
              <a:rPr lang="en-US" altLang="ko-KR" sz="1800" dirty="0"/>
              <a:t>community card</a:t>
            </a:r>
            <a:r>
              <a:rPr lang="ko-KR" altLang="en-US" sz="1800" dirty="0"/>
              <a:t>를 통해 승부</a:t>
            </a:r>
            <a:endParaRPr lang="en-US" altLang="ko-KR" sz="1800" dirty="0"/>
          </a:p>
          <a:p>
            <a:pPr>
              <a:buClr>
                <a:srgbClr val="DC849A"/>
              </a:buClr>
            </a:pPr>
            <a:endParaRPr lang="en-US" altLang="ko-KR" sz="1800" dirty="0"/>
          </a:p>
          <a:p>
            <a:pPr>
              <a:buClr>
                <a:srgbClr val="DC849A"/>
              </a:buClr>
            </a:pPr>
            <a:endParaRPr lang="en-US" altLang="ko-KR" sz="1800" dirty="0"/>
          </a:p>
          <a:p>
            <a:pPr>
              <a:buClr>
                <a:srgbClr val="DC849A"/>
              </a:buClr>
            </a:pPr>
            <a:endParaRPr lang="en-US" altLang="ko-KR" sz="1800" dirty="0"/>
          </a:p>
          <a:p>
            <a:pPr>
              <a:buClr>
                <a:srgbClr val="DC849A"/>
              </a:buClr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865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C0269-C374-4D39-859F-26BBB4E5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92420"/>
            <a:ext cx="10515600" cy="1325563"/>
          </a:xfrm>
        </p:spPr>
        <p:txBody>
          <a:bodyPr/>
          <a:lstStyle/>
          <a:p>
            <a:r>
              <a:rPr lang="ko-KR" altLang="en-US"/>
              <a:t>코드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DD18373-C238-4A1F-A01A-83E9BD1FC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98" y="1228390"/>
            <a:ext cx="4461448" cy="51093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5B927-02DD-4E50-8648-EFC10BADF73B}"/>
              </a:ext>
            </a:extLst>
          </p:cNvPr>
          <p:cNvSpPr txBox="1"/>
          <p:nvPr/>
        </p:nvSpPr>
        <p:spPr>
          <a:xfrm>
            <a:off x="5789513" y="1197735"/>
            <a:ext cx="5252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self.user.playerTurn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플레이어의 차례를 알려줌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self.callStack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ko-KR" altLang="en-US" dirty="0" err="1">
                <a:sym typeface="Wingdings" panose="05000000000000000000" pitchFamily="2" charset="2"/>
              </a:rPr>
              <a:t>베팅타임에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call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번 실행되면 </a:t>
            </a:r>
            <a:r>
              <a:rPr lang="ko-KR" altLang="en-US" dirty="0" err="1">
                <a:sym typeface="Wingdings" panose="05000000000000000000" pitchFamily="2" charset="2"/>
              </a:rPr>
              <a:t>다음턴으로</a:t>
            </a:r>
            <a:r>
              <a:rPr lang="ko-KR" altLang="en-US" dirty="0">
                <a:sym typeface="Wingdings" panose="05000000000000000000" pitchFamily="2" charset="2"/>
              </a:rPr>
              <a:t> 넘어갈 수 있도록 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self.level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현재 진행 턴에 따라 다음 진행 메소드를 실행할 수 있도록 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QLineEdit</a:t>
            </a:r>
            <a:r>
              <a:rPr lang="ko-KR" altLang="en-US" dirty="0">
                <a:sym typeface="Wingdings" panose="05000000000000000000" pitchFamily="2" charset="2"/>
              </a:rPr>
              <a:t>에 있는 정수를 </a:t>
            </a:r>
            <a:r>
              <a:rPr lang="en-US" altLang="ko-KR" dirty="0">
                <a:sym typeface="Wingdings" panose="05000000000000000000" pitchFamily="2" charset="2"/>
              </a:rPr>
              <a:t>betting</a:t>
            </a:r>
            <a:r>
              <a:rPr lang="ko-KR" altLang="en-US" dirty="0">
                <a:sym typeface="Wingdings" panose="05000000000000000000" pitchFamily="2" charset="2"/>
              </a:rPr>
              <a:t>에 넣어 처리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FB031D-2092-4548-829E-1FA6BB79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2" y="4619221"/>
            <a:ext cx="5506218" cy="167663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1D923E-A0A7-4078-A80C-2B57A6A66D9D}"/>
              </a:ext>
            </a:extLst>
          </p:cNvPr>
          <p:cNvSpPr/>
          <p:nvPr/>
        </p:nvSpPr>
        <p:spPr>
          <a:xfrm>
            <a:off x="974296" y="3031480"/>
            <a:ext cx="3503052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1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E2AF0-E44A-42B4-AE9A-04BBF3D8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487" y="1775791"/>
            <a:ext cx="6556513" cy="31024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err="1"/>
              <a:t>playChoice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플레이어의 카드를 </a:t>
            </a:r>
            <a:r>
              <a:rPr lang="ko-KR" altLang="en-US" sz="1800" dirty="0" err="1">
                <a:sym typeface="Wingdings" panose="05000000000000000000" pitchFamily="2" charset="2"/>
              </a:rPr>
              <a:t>뽑아줌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sym typeface="Wingdings" panose="05000000000000000000" pitchFamily="2" charset="2"/>
              </a:rPr>
              <a:t>folp</a:t>
            </a:r>
            <a:r>
              <a:rPr lang="en-US" altLang="ko-KR" sz="1800" dirty="0">
                <a:sym typeface="Wingdings" panose="05000000000000000000" pitchFamily="2" charset="2"/>
              </a:rPr>
              <a:t>, turn, river  </a:t>
            </a:r>
            <a:r>
              <a:rPr lang="ko-KR" altLang="en-US" sz="1800" dirty="0">
                <a:sym typeface="Wingdings" panose="05000000000000000000" pitchFamily="2" charset="2"/>
              </a:rPr>
              <a:t>필드 카드를 </a:t>
            </a:r>
            <a:r>
              <a:rPr lang="ko-KR" altLang="en-US" sz="1800" dirty="0" err="1">
                <a:sym typeface="Wingdings" panose="05000000000000000000" pitchFamily="2" charset="2"/>
              </a:rPr>
              <a:t>뽑아줌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/>
              <a:t>displayCard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displayfield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각각 플레이어 카드와 필드카드를 반환해줌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8D8A3E-BCF4-46C3-A983-12B77A8F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12" y="4400464"/>
            <a:ext cx="4555700" cy="213948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E92B1A-A498-4BAA-BF9A-4A59B62F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7" y="318053"/>
            <a:ext cx="2821148" cy="3730487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794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0BEE-6CAF-4A10-AFBD-797EE084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56" y="2627849"/>
            <a:ext cx="3767328" cy="4581144"/>
          </a:xfrm>
        </p:spPr>
        <p:txBody>
          <a:bodyPr anchor="t">
            <a:normAutofit/>
          </a:bodyPr>
          <a:lstStyle/>
          <a:p>
            <a:r>
              <a:rPr lang="ko-KR" altLang="en-US" sz="4000" dirty="0"/>
              <a:t>미흡한 점</a:t>
            </a:r>
            <a:r>
              <a:rPr lang="en-US" altLang="ko-KR" sz="4000" dirty="0"/>
              <a:t>, </a:t>
            </a:r>
            <a:r>
              <a:rPr lang="ko-KR" altLang="en-US" sz="4000" dirty="0"/>
              <a:t>구현하지 못한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7C2E0-8CBE-4FA2-BF95-062C0297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731" y="1472184"/>
            <a:ext cx="7208837" cy="4581144"/>
          </a:xfrm>
        </p:spPr>
        <p:txBody>
          <a:bodyPr>
            <a:normAutofit/>
          </a:bodyPr>
          <a:lstStyle/>
          <a:p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미흡한점</a:t>
            </a:r>
            <a:endParaRPr lang="en-US" altLang="ko-KR" sz="1700" dirty="0"/>
          </a:p>
          <a:p>
            <a:r>
              <a:rPr lang="ko-KR" altLang="en-US" sz="1700" dirty="0"/>
              <a:t>예외에 대한 처리가 없어 사용자가 잘못된 값을 입력하거나 잘못된 버튼을 누를 시 동작이 멈춤 </a:t>
            </a:r>
            <a:r>
              <a:rPr lang="en-US" altLang="ko-KR" sz="1700" dirty="0">
                <a:sym typeface="Wingdings" panose="05000000000000000000" pitchFamily="2" charset="2"/>
              </a:rPr>
              <a:t> </a:t>
            </a:r>
            <a:r>
              <a:rPr lang="en-US" altLang="ko-KR" sz="1700" dirty="0" err="1">
                <a:sym typeface="Wingdings" panose="05000000000000000000" pitchFamily="2" charset="2"/>
              </a:rPr>
              <a:t>setEnabled</a:t>
            </a:r>
            <a:r>
              <a:rPr lang="ko-KR" altLang="en-US" sz="1700" dirty="0">
                <a:sym typeface="Wingdings" panose="05000000000000000000" pitchFamily="2" charset="2"/>
              </a:rPr>
              <a:t>를 사용해 버튼을 누를 수 없도록 예외 처리하는 방법으로 해결 가능해 보임</a:t>
            </a:r>
            <a:r>
              <a:rPr lang="en-US" altLang="ko-KR" sz="1700" dirty="0">
                <a:sym typeface="Wingdings" panose="05000000000000000000" pitchFamily="2" charset="2"/>
              </a:rPr>
              <a:t>.</a:t>
            </a: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구현하지 못한 점</a:t>
            </a:r>
            <a:endParaRPr lang="en-US" altLang="ko-KR" sz="1700" dirty="0"/>
          </a:p>
          <a:p>
            <a:r>
              <a:rPr lang="ko-KR" altLang="en-US" sz="1700" dirty="0"/>
              <a:t>필드에 카드가 </a:t>
            </a:r>
            <a:r>
              <a:rPr lang="en-US" altLang="ko-KR" sz="1700" dirty="0"/>
              <a:t>5</a:t>
            </a:r>
            <a:r>
              <a:rPr lang="ko-KR" altLang="en-US" sz="1700" dirty="0"/>
              <a:t>장 모두 깔린 후 더 높은 족보를 가진 사람이 이기도록 하는 방법</a:t>
            </a:r>
            <a:r>
              <a:rPr lang="en-US" altLang="ko-KR" sz="1700" dirty="0"/>
              <a:t>(</a:t>
            </a:r>
            <a:r>
              <a:rPr lang="ko-KR" altLang="en-US" sz="1700" dirty="0"/>
              <a:t>게임 종료 조건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r>
              <a:rPr lang="en-US" altLang="ko-KR" sz="1700" dirty="0">
                <a:sym typeface="Wingdings" panose="05000000000000000000" pitchFamily="2" charset="2"/>
              </a:rPr>
              <a:t> </a:t>
            </a:r>
            <a:r>
              <a:rPr lang="ko-KR" altLang="en-US" sz="1700" dirty="0">
                <a:sym typeface="Wingdings" panose="05000000000000000000" pitchFamily="2" charset="2"/>
              </a:rPr>
              <a:t>추후 카드의 값을 계산해 족보를 </a:t>
            </a:r>
            <a:r>
              <a:rPr lang="ko-KR" altLang="en-US" sz="1700" dirty="0" err="1">
                <a:sym typeface="Wingdings" panose="05000000000000000000" pitchFamily="2" charset="2"/>
              </a:rPr>
              <a:t>딕셔너리</a:t>
            </a:r>
            <a:r>
              <a:rPr lang="ko-KR" altLang="en-US" sz="1700" dirty="0">
                <a:sym typeface="Wingdings" panose="05000000000000000000" pitchFamily="2" charset="2"/>
              </a:rPr>
              <a:t> 형태로 구현하여 해결해 볼 수 </a:t>
            </a:r>
            <a:r>
              <a:rPr lang="ko-KR" altLang="en-US" sz="1700" dirty="0" err="1">
                <a:sym typeface="Wingdings" panose="05000000000000000000" pitchFamily="2" charset="2"/>
              </a:rPr>
              <a:t>있어보임</a:t>
            </a:r>
            <a:r>
              <a:rPr lang="en-US" altLang="ko-KR" sz="1700" dirty="0">
                <a:sym typeface="Wingdings" panose="05000000000000000000" pitchFamily="2" charset="2"/>
              </a:rPr>
              <a:t>.</a:t>
            </a:r>
            <a:endParaRPr lang="ko-KR" altLang="en-US" sz="1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623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DE75D-09AE-458C-9763-2F99CB4B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22" y="2555328"/>
            <a:ext cx="6153912" cy="4581144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altLang="ko-KR" sz="4000" dirty="0"/>
              <a:t>Thank you</a:t>
            </a:r>
            <a:endParaRPr lang="ko-KR" altLang="en-US" sz="4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13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188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Texas Holdem made of GUI</vt:lpstr>
      <vt:lpstr>     INDEX</vt:lpstr>
      <vt:lpstr>텍사스 홀덤</vt:lpstr>
      <vt:lpstr>코드</vt:lpstr>
      <vt:lpstr>PowerPoint 프레젠테이션</vt:lpstr>
      <vt:lpstr>미흡한 점, 구현하지 못한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Holdem made of GUI</dc:title>
  <dc:creator>배경준(학부생-소프트웨어학부)</dc:creator>
  <cp:lastModifiedBy>배경준(학부생-소프트웨어학부)</cp:lastModifiedBy>
  <cp:revision>1</cp:revision>
  <dcterms:created xsi:type="dcterms:W3CDTF">2021-11-29T15:28:14Z</dcterms:created>
  <dcterms:modified xsi:type="dcterms:W3CDTF">2021-12-04T06:40:53Z</dcterms:modified>
</cp:coreProperties>
</file>