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2" r:id="rId6"/>
    <p:sldId id="264" r:id="rId7"/>
    <p:sldId id="265" r:id="rId8"/>
    <p:sldId id="267" r:id="rId9"/>
    <p:sldId id="269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</p:sldIdLst>
  <p:sldSz cx="12192000" cy="6858000"/>
  <p:notesSz cx="29819600" cy="423418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659EC-A225-4B27-B860-51FC6F9F6C6B}" v="326" dt="2021-06-20T08:52:4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2B0A1-14DA-48E7-ADA9-C7619B4C9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74CAF8-A866-4FA4-83F7-CFD5E7C2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9B247-5999-4D67-90F0-44C6401E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1CED8-B366-4EA8-8C4C-3C63BD9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A64F8-0DD4-4F21-8B0F-78CED788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68717-93E1-4972-845B-C750CA19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AABFE-F200-497A-B422-E582D6CB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A77B8-EA50-47BE-B65F-79AE7E40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A096B-01F0-42C0-B62B-D1A6842E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5BC72-37DA-4A36-BF07-B4946502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24956D-17EC-492D-8418-6AAD2B7A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CA39C-DF84-405E-81EA-D727D0F81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6FF0E-6946-4F60-8017-A8623EB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D2040-EC7B-4433-83AB-B17910A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CCBE4-B60F-4FC8-92DB-90C11808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5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emory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3F9A7-3C3E-4875-B0D6-51C5269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2724"/>
          </a:xfrm>
        </p:spPr>
        <p:txBody>
          <a:bodyPr>
            <a:normAutofit/>
          </a:bodyPr>
          <a:lstStyle>
            <a:lvl1pPr>
              <a:defRPr sz="1524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B0C43-A2CC-46D2-B686-09337E0F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697-E667-40A9-B1E2-CDFC2D13C550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7D0BBB-6A0A-4FE1-960B-AF9E0639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1F150-41EE-42A6-9FF4-88DA1327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E201-2370-4424-9BBA-5396CBF7080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F73A53-E3DA-4BFD-9450-13ACBC87123E}"/>
              </a:ext>
            </a:extLst>
          </p:cNvPr>
          <p:cNvCxnSpPr>
            <a:cxnSpLocks/>
          </p:cNvCxnSpPr>
          <p:nvPr userDrawn="1"/>
        </p:nvCxnSpPr>
        <p:spPr>
          <a:xfrm>
            <a:off x="0" y="13842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E7F0EC-804E-4FA8-8C60-43A290F45E0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84298"/>
            <a:ext cx="0" cy="5473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78CDD8-FCAA-4EBF-9E0B-D0C98E87957B}"/>
              </a:ext>
            </a:extLst>
          </p:cNvPr>
          <p:cNvCxnSpPr>
            <a:cxnSpLocks/>
          </p:cNvCxnSpPr>
          <p:nvPr userDrawn="1"/>
        </p:nvCxnSpPr>
        <p:spPr>
          <a:xfrm>
            <a:off x="0" y="17665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B941E-1EBA-4079-A706-E6EA628699D0}"/>
              </a:ext>
            </a:extLst>
          </p:cNvPr>
          <p:cNvSpPr txBox="1"/>
          <p:nvPr userDrawn="1"/>
        </p:nvSpPr>
        <p:spPr>
          <a:xfrm>
            <a:off x="2500621" y="1372725"/>
            <a:ext cx="773866" cy="39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9" dirty="0"/>
              <a:t>Stack</a:t>
            </a:r>
            <a:endParaRPr lang="ko-KR" altLang="en-US" sz="195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ED305-38E0-4525-8089-080A5CC74191}"/>
              </a:ext>
            </a:extLst>
          </p:cNvPr>
          <p:cNvSpPr txBox="1"/>
          <p:nvPr userDrawn="1"/>
        </p:nvSpPr>
        <p:spPr>
          <a:xfrm>
            <a:off x="8982716" y="1372725"/>
            <a:ext cx="782587" cy="393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59" dirty="0"/>
              <a:t>Heap</a:t>
            </a:r>
            <a:endParaRPr lang="ko-KR" altLang="en-US" sz="1959" dirty="0"/>
          </a:p>
        </p:txBody>
      </p:sp>
    </p:spTree>
    <p:extLst>
      <p:ext uri="{BB962C8B-B14F-4D97-AF65-F5344CB8AC3E}">
        <p14:creationId xmlns:p14="http://schemas.microsoft.com/office/powerpoint/2010/main" val="20881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7E839-F6C2-4B00-8038-AF3049EC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BA346-CA8F-499F-A5D3-84BEF75A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0DD81-F802-4E9D-A9C5-4117F7BA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28ECF-6562-40B9-8771-46589224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41157-2B26-465E-9DDF-BD795395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8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D4C53-5FAB-4299-8F78-B5DB46B1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D17A2-B506-4FB3-8400-2215DCAE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EB97E-0C2E-4DC6-B29E-7CDC7AC2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E1920-1920-447A-A845-297D29D9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A2D20-143F-418B-A6E4-FD4A3FD1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A572-CE2B-4F0D-B163-22B8765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94B8F-4717-46CC-91C7-541A9F81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31421-E855-4CE7-880B-46E05EB1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B7BC4-68F0-48C2-B778-E08416C4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FCCDA-7010-46C9-9AD4-CF349268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0D8F2-FE36-4199-947E-0EF10D9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4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77D27-4FF9-4731-8597-8CEBF3A1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B8847-4BFD-42F1-9185-C810327C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9128E-A064-4057-B4ED-CBC11892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A35C1E-6E31-4A53-808D-F5F61AAA4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9834C-0CF1-4A5D-A6B9-47AD5C06E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F17DA-5175-441E-B174-5BDF3223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AC7D24-6575-45D3-8DA7-1849397A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6C20F-F4E6-4BFE-87CB-22323AE2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6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614D2-317F-4CDD-9C62-46212A99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9337C-6639-4179-BB4A-A35032E5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FA65D-E9A1-4A75-B415-593FA37A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D61F49-A9A5-42C1-8510-BFEE7F58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8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262EC-939D-4145-9827-4EBF9718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20EEF1-3F6D-4C87-A300-AEE8ABA3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92585C-B0B7-4D37-8FD6-95963C0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3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C0E87-E68E-4042-95BC-110F1546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71F9C-1594-4C93-B2B9-0DF575A7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9A158D-6A61-4097-A9CE-189E6F2A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659A1-8955-4774-B753-36BE33CD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06B53-71C1-476B-B174-05A49DEC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2EA69B-205E-45CE-BB72-A1050D6E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80D5-A641-4073-BA61-F8052347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5C4757-C3E7-4CE9-8269-474B44561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B069-20C9-42CC-9026-E0E86C1F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0ECDF-9FAD-43C0-93CC-B7E91674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E6309-26A0-441F-BAFD-E68CAB36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0AA49-CC8E-4936-BA74-96BD8578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492E7-8FB9-4AF2-AD67-31F5A87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7BBF-440A-48BA-AC51-D60114FBC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136D0-D415-40FE-95F3-39BC1C781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BE16-3386-4B3A-8A96-53BBA7D5CDD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BD9A9-BCC5-4FB8-BA77-31C9F892D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B58F1-99B0-4BA2-860D-301B770EE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4D60-BEA0-4092-A45B-B1E69FFC6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7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16" y="367469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head;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  <a:endParaRPr lang="ko-KR" altLang="en-US" sz="1050" dirty="0"/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2FC6C4E0-63E6-42F8-80DF-3E32BB7D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71851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3A53E150-762D-4295-93B2-523C8DE8F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18317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5677CAA4-1C15-4873-B441-8772096A8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29290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AA0BE84D-71C1-464C-A80E-94E29ACA5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650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C785A50-63C7-444C-B4CE-77D51920D6F0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94C67542-2BD8-4A6A-81B0-AF53699D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40318"/>
              </p:ext>
            </p:extLst>
          </p:nvPr>
        </p:nvGraphicFramePr>
        <p:xfrm>
          <a:off x="6742572" y="3746049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2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20D3-D5B6-4D65-A74A-F7EC136D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previous-&gt;next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 = count + 1;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B8925-D04B-47F5-8D05-9EBE0CE0F9FC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240EBCE-C4E9-4620-A801-8F5C57D4D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94106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EA1ABB-B704-433F-8987-7DA2ED6F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27435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D89D7185-3B85-468B-990F-07C6CB40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97348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E3FF6B9-7D48-451C-9776-37FE7403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288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648B094-AFB6-4C7B-942D-8FA8260F9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93988"/>
              </p:ext>
            </p:extLst>
          </p:nvPr>
        </p:nvGraphicFramePr>
        <p:xfrm>
          <a:off x="6922353" y="5662072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475D69-F7BC-444E-B11C-C8441C9B50B7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1873237-B83E-4548-B605-3666A8C3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40231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87F49405-9C5F-46B8-B2E0-DBFDF081B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8218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FF6A2FA4-DA1E-46B8-A8F0-303FBD73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02094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923C76B7-D2DB-4F84-8F4D-87387867F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80712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8150B5-2562-4D5C-AE81-9D86191FCFF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650161" y="3041044"/>
            <a:ext cx="5174413" cy="92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2C90D39-3F21-4759-8F7F-4FB86652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4090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25A4F32-9FA7-4E9F-BF1A-683C24B5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28229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0F4F3AE0-2784-425B-9E5F-406062231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24437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B88D4AC8-4B31-4DC9-9C8F-5B7D22A1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08101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6679F63-F933-4285-A700-5C3ED6B29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34227"/>
              </p:ext>
            </p:extLst>
          </p:nvPr>
        </p:nvGraphicFramePr>
        <p:xfrm>
          <a:off x="2864584" y="2010070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D4DE8B53-5F29-42ED-A443-795F6EB6C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08006"/>
              </p:ext>
            </p:extLst>
          </p:nvPr>
        </p:nvGraphicFramePr>
        <p:xfrm>
          <a:off x="2099736" y="2010070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036040-9DD5-4942-B4AA-613D2B366D37}"/>
              </a:ext>
            </a:extLst>
          </p:cNvPr>
          <p:cNvCxnSpPr>
            <a:cxnSpLocks/>
          </p:cNvCxnSpPr>
          <p:nvPr/>
        </p:nvCxnSpPr>
        <p:spPr>
          <a:xfrm>
            <a:off x="3449927" y="2339000"/>
            <a:ext cx="3313832" cy="12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FB96C9-CBC1-4A77-ADC0-42C6191711D2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F1FDB4-D176-4E76-A234-D8E0A9A998F0}"/>
              </a:ext>
            </a:extLst>
          </p:cNvPr>
          <p:cNvSpPr txBox="1"/>
          <p:nvPr/>
        </p:nvSpPr>
        <p:spPr>
          <a:xfrm>
            <a:off x="34139" y="59821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12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495" y="382209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choice=0;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작업 선택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1-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내용 출력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끝내기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&amp;choice);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(choice)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278E4C0-75C3-4B80-B03D-436C482A1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644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2EB73FC-BC5F-4E17-8AE9-B08FD7B6570B}"/>
              </a:ext>
            </a:extLst>
          </p:cNvPr>
          <p:cNvGraphicFramePr>
            <a:graphicFrameLocks noGrp="1"/>
          </p:cNvGraphicFramePr>
          <p:nvPr/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5FC9185-F6E9-463E-92A7-293D652868F3}"/>
              </a:ext>
            </a:extLst>
          </p:cNvPr>
          <p:cNvGraphicFramePr>
            <a:graphicFrameLocks noGrp="1"/>
          </p:cNvGraphicFramePr>
          <p:nvPr/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2793BD2C-71EB-4E2F-8D50-A1D2EA9BDA1C}"/>
              </a:ext>
            </a:extLst>
          </p:cNvPr>
          <p:cNvGraphicFramePr>
            <a:graphicFrameLocks noGrp="1"/>
          </p:cNvGraphicFramePr>
          <p:nvPr/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30709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7013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55731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6041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0896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0453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76855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27061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34768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6" y="417319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 :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삽입할 과일 이름을 입력하세요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삽입할 과일의 가격을 입력하세요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&amp;p);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(name, p);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 호출</a:t>
            </a:r>
            <a:b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 내용 전체 출력하기</a:t>
            </a:r>
            <a:b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278E4C0-75C3-4B80-B03D-436C482A1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49812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2EB73FC-BC5F-4E17-8AE9-B08FD7B6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75136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5FC9185-F6E9-463E-92A7-293D6528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35708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2793BD2C-71EB-4E2F-8D50-A1D2EA9BDA1C}"/>
              </a:ext>
            </a:extLst>
          </p:cNvPr>
          <p:cNvGraphicFramePr>
            <a:graphicFrameLocks noGrp="1"/>
          </p:cNvGraphicFramePr>
          <p:nvPr/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7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p)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리스트에 과일 삽입 함수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할당받을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동적 노드 주소를 보관할 구조체 포인터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D608DE0-386D-4770-8F72-43869137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57388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EE55B49-5823-4BB3-A32B-5B80C9322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9768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48BC4E9-A421-46EE-90E7-5FD48609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82502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81CACBB-084E-4466-92A3-03A4D05A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03946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397CB8B-8EB2-4B4C-BB2F-6A423B7D5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55742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5C46300-94D5-4750-9AAE-C3E71792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26522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25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current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previous = &amp;head;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D608DE0-386D-4770-8F72-43869137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72198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EE55B49-5823-4BB3-A32B-5B80C9322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445646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48BC4E9-A421-46EE-90E7-5FD48609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44161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81CACBB-084E-4466-92A3-03A4D05A718B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397CB8B-8EB2-4B4C-BB2F-6A423B7D5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26920"/>
              </p:ext>
            </p:extLst>
          </p:nvPr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5C46300-94D5-4750-9AAE-C3E71792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8845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3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count;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 등록할 과일 위치를 찾는다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(f, current-&gt;name) &gt; 0)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위치보다 더 뒤에 삽입해야 한다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previous = current;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previous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나중 삽입을 위해 보관 필요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current = current-&gt;next;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D608DE0-386D-4770-8F72-43869137AA1C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EE55B49-5823-4BB3-A32B-5B80C9322FA9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48BC4E9-A421-46EE-90E7-5FD4860913FF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81CACBB-084E-4466-92A3-03A4D05A718B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397CB8B-8EB2-4B4C-BB2F-6A423B7D55C9}"/>
              </a:ext>
            </a:extLst>
          </p:cNvPr>
          <p:cNvGraphicFramePr>
            <a:graphicFrameLocks noGrp="1"/>
          </p:cNvGraphicFramePr>
          <p:nvPr/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5C46300-94D5-4750-9AAE-C3E71792DD53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8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*p;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Node*)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Node));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(p);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4593B03-8532-499E-B5B8-8706171E1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76351"/>
              </p:ext>
            </p:extLst>
          </p:nvPr>
        </p:nvGraphicFramePr>
        <p:xfrm>
          <a:off x="817155" y="2241238"/>
          <a:ext cx="554445" cy="6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45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7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9D2899-0348-46DD-839A-587E97986E4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371600" y="2551158"/>
            <a:ext cx="5484939" cy="283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14C3F365-E5C7-4430-9479-26CCF15E7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11697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97E10B02-99CA-4225-BAEE-48E3D7465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813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Array[20]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BC228579-CFEF-402C-9460-F5B954D3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71656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1AAF90A2-D1F6-4F8E-ADC6-F1436C15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03787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AF2DBC4-1AAF-4B52-B8ED-C214FC214CAB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41403C-DFEF-4215-B194-03618F4094F6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62" name="표 4">
            <a:extLst>
              <a:ext uri="{FF2B5EF4-FFF2-40B4-BE49-F238E27FC236}">
                <a16:creationId xmlns:a16="http://schemas.microsoft.com/office/drawing/2014/main" id="{95A5753A-F445-423C-BF23-180D7EE30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862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3" name="표 4">
            <a:extLst>
              <a:ext uri="{FF2B5EF4-FFF2-40B4-BE49-F238E27FC236}">
                <a16:creationId xmlns:a16="http://schemas.microsoft.com/office/drawing/2014/main" id="{79D70DA4-89C7-441C-8325-B0E06E1E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34212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4" name="표 4">
            <a:extLst>
              <a:ext uri="{FF2B5EF4-FFF2-40B4-BE49-F238E27FC236}">
                <a16:creationId xmlns:a16="http://schemas.microsoft.com/office/drawing/2014/main" id="{946CE902-C26D-4382-A8C7-CBEE85000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64475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5" name="표 4">
            <a:extLst>
              <a:ext uri="{FF2B5EF4-FFF2-40B4-BE49-F238E27FC236}">
                <a16:creationId xmlns:a16="http://schemas.microsoft.com/office/drawing/2014/main" id="{E2A814A5-B9AE-485A-9401-944A7288C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462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C8B43DC0-C210-4EF9-8B38-73ED3AE69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92931"/>
              </p:ext>
            </p:extLst>
          </p:nvPr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7" name="표 4">
            <a:extLst>
              <a:ext uri="{FF2B5EF4-FFF2-40B4-BE49-F238E27FC236}">
                <a16:creationId xmlns:a16="http://schemas.microsoft.com/office/drawing/2014/main" id="{4272C5B5-3C68-4618-A8FA-F9F83716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06144"/>
              </p:ext>
            </p:extLst>
          </p:nvPr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Array[20]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8" name="표 4">
            <a:extLst>
              <a:ext uri="{FF2B5EF4-FFF2-40B4-BE49-F238E27FC236}">
                <a16:creationId xmlns:a16="http://schemas.microsoft.com/office/drawing/2014/main" id="{0F862F72-415B-41B4-943D-46C2823ED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68493"/>
              </p:ext>
            </p:extLst>
          </p:nvPr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69" name="표 4">
            <a:extLst>
              <a:ext uri="{FF2B5EF4-FFF2-40B4-BE49-F238E27FC236}">
                <a16:creationId xmlns:a16="http://schemas.microsoft.com/office/drawing/2014/main" id="{B1B88A33-495E-4DCC-A5AE-D73031356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15968"/>
              </p:ext>
            </p:extLst>
          </p:nvPr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F099E5AA-6ED1-409E-924E-9361B8695B09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1743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 할당 받고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-&gt;name, f);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이름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-&gt;price = p;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가격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D608DE0-386D-4770-8F72-43869137AA1C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EE55B49-5823-4BB3-A32B-5B80C9322FA9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48BC4E9-A421-46EE-90E7-5FD48609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3011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81CACBB-084E-4466-92A3-03A4D05A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84751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397CB8B-8EB2-4B4C-BB2F-6A423B7D5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50504"/>
              </p:ext>
            </p:extLst>
          </p:nvPr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5C46300-94D5-4750-9AAE-C3E71792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23704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5563"/>
              </p:ext>
            </p:extLst>
          </p:nvPr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22808"/>
              </p:ext>
            </p:extLst>
          </p:nvPr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31368"/>
              </p:ext>
            </p:extLst>
          </p:nvPr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95589"/>
              </p:ext>
            </p:extLst>
          </p:nvPr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6CD114-650A-4612-9AB4-85632016DC13}"/>
              </a:ext>
            </a:extLst>
          </p:cNvPr>
          <p:cNvCxnSpPr/>
          <p:nvPr/>
        </p:nvCxnSpPr>
        <p:spPr>
          <a:xfrm>
            <a:off x="1650161" y="3062170"/>
            <a:ext cx="5174413" cy="244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05198E-CC68-4FB1-A62E-6A24898BFCD4}"/>
              </a:ext>
            </a:extLst>
          </p:cNvPr>
          <p:cNvCxnSpPr/>
          <p:nvPr/>
        </p:nvCxnSpPr>
        <p:spPr>
          <a:xfrm>
            <a:off x="3391883" y="2298111"/>
            <a:ext cx="3432691" cy="195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44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 previous-&gt;next;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previous-&gt;next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count = count + 1;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6386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62037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FD608DE0-386D-4770-8F72-43869137AA1C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EE55B49-5823-4BB3-A32B-5B80C9322FA9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48BC4E9-A421-46EE-90E7-5FD4860913FF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81CACBB-084E-4466-92A3-03A4D05A7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29511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397CB8B-8EB2-4B4C-BB2F-6A423B7D55C9}"/>
              </a:ext>
            </a:extLst>
          </p:cNvPr>
          <p:cNvGraphicFramePr>
            <a:graphicFrameLocks noGrp="1"/>
          </p:cNvGraphicFramePr>
          <p:nvPr/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85C46300-94D5-4750-9AAE-C3E71792DD53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68205"/>
              </p:ext>
            </p:extLst>
          </p:nvPr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95387"/>
              </p:ext>
            </p:extLst>
          </p:nvPr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E95824-5A90-4335-AFB7-BDFB5DA11748}"/>
              </a:ext>
            </a:extLst>
          </p:cNvPr>
          <p:cNvCxnSpPr/>
          <p:nvPr/>
        </p:nvCxnSpPr>
        <p:spPr>
          <a:xfrm>
            <a:off x="1650161" y="3143195"/>
            <a:ext cx="5206378" cy="233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F09E26-87E8-47C6-98A6-BC45AC2B8A86}"/>
              </a:ext>
            </a:extLst>
          </p:cNvPr>
          <p:cNvCxnSpPr/>
          <p:nvPr/>
        </p:nvCxnSpPr>
        <p:spPr>
          <a:xfrm>
            <a:off x="3391883" y="2298111"/>
            <a:ext cx="3432691" cy="176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898BEB-CC6A-48FC-BC75-8288481E7321}"/>
              </a:ext>
            </a:extLst>
          </p:cNvPr>
          <p:cNvCxnSpPr/>
          <p:nvPr/>
        </p:nvCxnSpPr>
        <p:spPr>
          <a:xfrm flipH="1">
            <a:off x="6908439" y="5013145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2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choice=0;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작업 선택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1-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내용 출력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4-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끝내기 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&amp;choice);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(choice)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1214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898BEB-CC6A-48FC-BC75-8288481E7321}"/>
              </a:ext>
            </a:extLst>
          </p:cNvPr>
          <p:cNvCxnSpPr/>
          <p:nvPr/>
        </p:nvCxnSpPr>
        <p:spPr>
          <a:xfrm flipH="1">
            <a:off x="6908439" y="5013145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7FCF64A4-A9A0-4A5C-9098-3524CBFD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15141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9E8FEBEA-016B-4CE3-B458-E08750591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86407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AC1F510A-53D3-4456-A6C6-4FAB8CCB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02356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34C1DAA4-2A0E-406A-BFD1-1F02C82C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99230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3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495" y="382209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choice;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name[20];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삽일할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과일 이름 </a:t>
            </a:r>
            <a:r>
              <a:rPr lang="ko-KR" altLang="en-US" sz="1800" dirty="0" err="1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입력받는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용도</a:t>
            </a:r>
            <a:b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삽입할 과일 가격 </a:t>
            </a:r>
            <a:r>
              <a:rPr lang="ko-KR" altLang="en-US" sz="1800" dirty="0" err="1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입력받는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용도</a:t>
            </a:r>
            <a:b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278E4C0-75C3-4B80-B03D-436C482A1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67877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2EB73FC-BC5F-4E17-8AE9-B08FD7B65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17620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D5FC9185-F6E9-463E-92A7-293D65286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09915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2793BD2C-71EB-4E2F-8D50-A1D2EA9BD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22380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  <a:endParaRPr lang="ko-KR" altLang="en-US" dirty="0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CAC497FE-10D7-4A3A-B57D-12165BE32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71851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7AA6E93B-9BB1-418B-95A2-D3DB5A7C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18317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FABEEFC-D31F-475A-AA33-B1801FED2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29290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E1ED2034-F7AB-45DD-A83A-8C7F8760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650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2EEB7C-7F3D-4241-BDD7-379457488EA2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A6C484AB-4D8A-46A6-AD95-3471A68F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00905"/>
              </p:ext>
            </p:extLst>
          </p:nvPr>
        </p:nvGraphicFramePr>
        <p:xfrm>
          <a:off x="6763759" y="3808137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9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삭제할 과일 이름을 입력하세요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 내용 전체 출력하기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번째 실행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898BEB-CC6A-48FC-BC75-8288481E7321}"/>
              </a:ext>
            </a:extLst>
          </p:cNvPr>
          <p:cNvCxnSpPr/>
          <p:nvPr/>
        </p:nvCxnSpPr>
        <p:spPr>
          <a:xfrm flipH="1">
            <a:off x="6908439" y="5013145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7FCF64A4-A9A0-4A5C-9098-3524CBFD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34297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9E8FEBEA-016B-4CE3-B458-E087505911F3}"/>
              </a:ext>
            </a:extLst>
          </p:cNvPr>
          <p:cNvGraphicFramePr>
            <a:graphicFrameLocks noGrp="1"/>
          </p:cNvGraphicFramePr>
          <p:nvPr/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AC1F510A-53D3-4456-A6C6-4FAB8CCB2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74203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34C1DAA4-2A0E-406A-BFD1-1F02C82CA9D0}"/>
              </a:ext>
            </a:extLst>
          </p:cNvPr>
          <p:cNvGraphicFramePr>
            <a:graphicFrameLocks noGrp="1"/>
          </p:cNvGraphicFramePr>
          <p:nvPr/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7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current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previous = &amp;head;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898BEB-CC6A-48FC-BC75-8288481E7321}"/>
              </a:ext>
            </a:extLst>
          </p:cNvPr>
          <p:cNvCxnSpPr/>
          <p:nvPr/>
        </p:nvCxnSpPr>
        <p:spPr>
          <a:xfrm flipH="1">
            <a:off x="6908439" y="5013145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8944C2F3-DA60-4699-B5B0-98F0FD14F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70767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8D59AF0-3138-457A-AF1F-D3E4B08CF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68887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FC98B302-0DE3-42C4-9B24-EB108F78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98474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7C5EC136-57A4-4C56-895E-CE060D21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39064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AE7232-911A-4E1C-B060-F70E7C85D8FF}"/>
              </a:ext>
            </a:extLst>
          </p:cNvPr>
          <p:cNvCxnSpPr/>
          <p:nvPr/>
        </p:nvCxnSpPr>
        <p:spPr>
          <a:xfrm>
            <a:off x="3382470" y="2486826"/>
            <a:ext cx="3381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207EE4-AF8C-4B94-B2CA-135395C39FBE}"/>
              </a:ext>
            </a:extLst>
          </p:cNvPr>
          <p:cNvCxnSpPr/>
          <p:nvPr/>
        </p:nvCxnSpPr>
        <p:spPr>
          <a:xfrm>
            <a:off x="2358639" y="2618614"/>
            <a:ext cx="4465935" cy="132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8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previous = current;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previous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나중 삽입을 위해 보관 필요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current = current-&gt;next;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5898BEB-CC6A-48FC-BC75-8288481E7321}"/>
              </a:ext>
            </a:extLst>
          </p:cNvPr>
          <p:cNvCxnSpPr/>
          <p:nvPr/>
        </p:nvCxnSpPr>
        <p:spPr>
          <a:xfrm flipH="1">
            <a:off x="6908439" y="5013145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8944C2F3-DA60-4699-B5B0-98F0FD14F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2128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8D59AF0-3138-457A-AF1F-D3E4B08CFD4B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FC98B302-0DE3-42C4-9B24-EB108F78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01857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7C5EC136-57A4-4C56-895E-CE060D21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00146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1FA946-C475-45DF-9553-08C7E613F100}"/>
              </a:ext>
            </a:extLst>
          </p:cNvPr>
          <p:cNvCxnSpPr/>
          <p:nvPr/>
        </p:nvCxnSpPr>
        <p:spPr>
          <a:xfrm>
            <a:off x="3382470" y="2586630"/>
            <a:ext cx="3381289" cy="13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86A2C2-4D8D-480F-B8F2-43EC81D3920D}"/>
              </a:ext>
            </a:extLst>
          </p:cNvPr>
          <p:cNvCxnSpPr/>
          <p:nvPr/>
        </p:nvCxnSpPr>
        <p:spPr>
          <a:xfrm>
            <a:off x="2247544" y="2618614"/>
            <a:ext cx="4577030" cy="285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2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찾은 노드를 삭제하는 작업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previous-&gt;next = current-&gt;next;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(current);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59533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30652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8944C2F3-DA60-4699-B5B0-98F0FD14F6FC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8D59AF0-3138-457A-AF1F-D3E4B08CFD4B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FC98B302-0DE3-42C4-9B24-EB108F788EAA}"/>
              </a:ext>
            </a:extLst>
          </p:cNvPr>
          <p:cNvGraphicFramePr>
            <a:graphicFrameLocks noGrp="1"/>
          </p:cNvGraphicFramePr>
          <p:nvPr/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7C5EC136-57A4-4C56-895E-CE060D21847A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1FA946-C475-45DF-9553-08C7E613F100}"/>
              </a:ext>
            </a:extLst>
          </p:cNvPr>
          <p:cNvCxnSpPr/>
          <p:nvPr/>
        </p:nvCxnSpPr>
        <p:spPr>
          <a:xfrm>
            <a:off x="3382470" y="2586630"/>
            <a:ext cx="3381289" cy="13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E86A2C2-4D8D-480F-B8F2-43EC81D3920D}"/>
              </a:ext>
            </a:extLst>
          </p:cNvPr>
          <p:cNvCxnSpPr/>
          <p:nvPr/>
        </p:nvCxnSpPr>
        <p:spPr>
          <a:xfrm>
            <a:off x="2247544" y="2618614"/>
            <a:ext cx="4577030" cy="285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92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70" y="785198"/>
            <a:ext cx="9797513" cy="637677"/>
          </a:xfrm>
        </p:spPr>
        <p:txBody>
          <a:bodyPr>
            <a:noAutofit/>
          </a:bodyPr>
          <a:lstStyle/>
          <a:p>
            <a:r>
              <a:rPr lang="nl-NL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nl-N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l-NL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nl-N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l-NL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nl-N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Node* ptr)</a:t>
            </a:r>
            <a:br>
              <a:rPr lang="nl-N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 할당 반환</a:t>
            </a:r>
            <a:b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-88003" y="0"/>
            <a:ext cx="650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 -&gt;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dirty="0"/>
              <a:t>() -&gt;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822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CE6B8F93-8B90-4BED-848A-78855AD404A2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37091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55118ED2-0E4D-4802-9625-BA310602E047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65529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포도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5C0E2368-EAE2-48F7-AD7E-407757A069AE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66434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07F8322-4249-4548-A92D-7D27F3FF71C0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12592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4BFCF-F5CF-4BF6-AA33-10E258DD05E2}"/>
              </a:ext>
            </a:extLst>
          </p:cNvPr>
          <p:cNvSpPr txBox="1"/>
          <p:nvPr/>
        </p:nvSpPr>
        <p:spPr>
          <a:xfrm>
            <a:off x="6624433" y="509274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7153D11A-2E4D-4F0F-BF2D-EEFA946D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13623"/>
              </p:ext>
            </p:extLst>
          </p:nvPr>
        </p:nvGraphicFramePr>
        <p:xfrm>
          <a:off x="628983" y="229811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B5A9ACD-5D1E-4FA0-8043-0A0AAA3DB3C7}"/>
              </a:ext>
            </a:extLst>
          </p:cNvPr>
          <p:cNvCxnSpPr/>
          <p:nvPr/>
        </p:nvCxnSpPr>
        <p:spPr>
          <a:xfrm>
            <a:off x="1214326" y="2849797"/>
            <a:ext cx="5549433" cy="25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DDC03F-3C42-496F-B8D2-5FA76A21450F}"/>
              </a:ext>
            </a:extLst>
          </p:cNvPr>
          <p:cNvSpPr txBox="1"/>
          <p:nvPr/>
        </p:nvSpPr>
        <p:spPr>
          <a:xfrm>
            <a:off x="3367043" y="3656416"/>
            <a:ext cx="15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</a:t>
            </a:r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9BB7B1DF-8A72-4E56-88CB-BC84E2ED2EF5}"/>
              </a:ext>
            </a:extLst>
          </p:cNvPr>
          <p:cNvSpPr/>
          <p:nvPr/>
        </p:nvSpPr>
        <p:spPr>
          <a:xfrm>
            <a:off x="7016097" y="5308190"/>
            <a:ext cx="1198579" cy="12495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 = count - 1;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86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 -&gt;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61217"/>
              </p:ext>
            </p:extLst>
          </p:nvPr>
        </p:nvGraphicFramePr>
        <p:xfrm>
          <a:off x="8834131" y="2368305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457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8944C2F3-DA60-4699-B5B0-98F0FD14F6FC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78D59AF0-3138-457A-AF1F-D3E4B08CFD4B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FC98B302-0DE3-42C4-9B24-EB108F78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34601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7C5EC136-57A4-4C56-895E-CE060D218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74126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1FA946-C475-45DF-9553-08C7E613F100}"/>
              </a:ext>
            </a:extLst>
          </p:cNvPr>
          <p:cNvCxnSpPr/>
          <p:nvPr/>
        </p:nvCxnSpPr>
        <p:spPr>
          <a:xfrm>
            <a:off x="3382470" y="2586630"/>
            <a:ext cx="3381289" cy="137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2B5EF65-DD28-40FC-9CC9-903EDC6EFC09}"/>
              </a:ext>
            </a:extLst>
          </p:cNvPr>
          <p:cNvCxnSpPr/>
          <p:nvPr/>
        </p:nvCxnSpPr>
        <p:spPr>
          <a:xfrm>
            <a:off x="2350093" y="2618614"/>
            <a:ext cx="4474481" cy="290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4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3" y="554432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 :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삽입할 과일 이름을 입력하세요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삽입할 과일의 가격을 입력하세요 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&amp;p);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b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(name, p);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삽입 함수 호출</a:t>
            </a:r>
            <a:b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 내용 전체 출력하기</a:t>
            </a:r>
            <a:b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89216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4">
            <a:extLst>
              <a:ext uri="{FF2B5EF4-FFF2-40B4-BE49-F238E27FC236}">
                <a16:creationId xmlns:a16="http://schemas.microsoft.com/office/drawing/2014/main" id="{0A850801-8110-4588-8C1C-EF67DAE92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27233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4" name="표 4">
            <a:extLst>
              <a:ext uri="{FF2B5EF4-FFF2-40B4-BE49-F238E27FC236}">
                <a16:creationId xmlns:a16="http://schemas.microsoft.com/office/drawing/2014/main" id="{2A7ED385-5362-4E70-AC09-96B92177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77084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id="{3230AFC2-B7CF-4E0F-BF30-499845A1F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71271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id="{6F1C3947-3009-4C9E-A49F-108371BD8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4063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95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p)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리스트에 과일 삽입 함수</a:t>
            </a:r>
            <a:b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 *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 </a:t>
            </a:r>
            <a:r>
              <a:rPr lang="ko-KR" altLang="en-US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할당받을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동적 노드 주소를 보관할 구조체 포인터</a:t>
            </a:r>
            <a:b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b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current =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previous = &amp;head;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/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7A08556-FCDA-4E26-A469-39F0D01B0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14974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BEE04AA-9DFB-4D13-B116-0FBECCDB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0981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C2FCECBF-9AA1-4260-AA02-0FE9D2768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90543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66D6F5-5D0D-4AEB-8177-FBC41E9A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77689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068451E4-ED44-4951-B5EC-88A236C68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72342"/>
              </p:ext>
            </p:extLst>
          </p:nvPr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59F41A1C-FB26-47E2-A950-A981C809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67893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A3A1019-14BF-4F89-84FD-65B6DFF44234}"/>
              </a:ext>
            </a:extLst>
          </p:cNvPr>
          <p:cNvCxnSpPr/>
          <p:nvPr/>
        </p:nvCxnSpPr>
        <p:spPr>
          <a:xfrm>
            <a:off x="3391883" y="2388182"/>
            <a:ext cx="3371876" cy="1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2A874C4-144F-43F1-A235-0E99A1A44E98}"/>
              </a:ext>
            </a:extLst>
          </p:cNvPr>
          <p:cNvCxnSpPr>
            <a:endCxn id="42" idx="1"/>
          </p:cNvCxnSpPr>
          <p:nvPr/>
        </p:nvCxnSpPr>
        <p:spPr>
          <a:xfrm>
            <a:off x="2341548" y="2596379"/>
            <a:ext cx="4483026" cy="181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count;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 등록할 과일 위치를 찾는다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strcmp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(f, current-&gt;name) &gt; 0)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위치보다 더 뒤에 삽입해야 한다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previous = current;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previous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나중 삽입을 위해 보관 필요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b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current = current-&gt;next;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57302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7A08556-FCDA-4E26-A469-39F0D01B0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74043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BEE04AA-9DFB-4D13-B116-0FBECCDB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10421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C2FCECBF-9AA1-4260-AA02-0FE9D2768C0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66D6F5-5D0D-4AEB-8177-FBC41E9A8825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068451E4-ED44-4951-B5EC-88A236C68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41297"/>
              </p:ext>
            </p:extLst>
          </p:nvPr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59F41A1C-FB26-47E2-A950-A981C809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9439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8BD34A-AA0D-42C8-BE36-587014D44F74}"/>
              </a:ext>
            </a:extLst>
          </p:cNvPr>
          <p:cNvCxnSpPr/>
          <p:nvPr/>
        </p:nvCxnSpPr>
        <p:spPr>
          <a:xfrm>
            <a:off x="3391883" y="2298111"/>
            <a:ext cx="3432691" cy="17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22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*p;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Node*)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Node));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0" y="91150"/>
            <a:ext cx="2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 -&gt;</a:t>
            </a:r>
            <a:r>
              <a:rPr lang="en-US" altLang="ko-KR" dirty="0" err="1"/>
              <a:t>getnode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45500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1EE9F47-C687-469A-B67A-9A150A8DA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07685"/>
              </p:ext>
            </p:extLst>
          </p:nvPr>
        </p:nvGraphicFramePr>
        <p:xfrm>
          <a:off x="740077" y="206148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974809A9-5225-4976-8090-467278C7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58195"/>
              </p:ext>
            </p:extLst>
          </p:nvPr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DA2E51B7-4830-41C6-B399-609C1CEA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3186"/>
              </p:ext>
            </p:extLst>
          </p:nvPr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D2A224B4-5B5B-4E85-8820-F3E7D7C3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290"/>
              </p:ext>
            </p:extLst>
          </p:nvPr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219C3A81-A3BB-416E-9758-84E057F57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80110"/>
              </p:ext>
            </p:extLst>
          </p:nvPr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6DEC473-94C5-43A7-8187-4A3BC1585FD6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2BB50F-295B-4AD2-93A3-C40D534F207F}"/>
              </a:ext>
            </a:extLst>
          </p:cNvPr>
          <p:cNvCxnSpPr/>
          <p:nvPr/>
        </p:nvCxnSpPr>
        <p:spPr>
          <a:xfrm>
            <a:off x="1325420" y="2586630"/>
            <a:ext cx="5499154" cy="286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8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693" y="391007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choice=0;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원하는 작업 선택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1-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삽입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2-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3-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리스트 내용 출력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4-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프로그램 끝내기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&amp;choice);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84727-250A-4C4D-B32E-9F911C28E0D8}"/>
              </a:ext>
            </a:extLst>
          </p:cNvPr>
          <p:cNvSpPr txBox="1"/>
          <p:nvPr/>
        </p:nvSpPr>
        <p:spPr>
          <a:xfrm>
            <a:off x="538385" y="111095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  <a:endParaRPr lang="ko-KR" altLang="en-US" dirty="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DD12A095-542B-41B2-84FA-9BFED5D6E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5656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253F25C-7F4C-4679-85B7-86A73A596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71455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EE5ADADE-D201-43B5-A7BF-4C6C93B9B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8065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F613A9B0-2591-4FD6-82E5-D29A44CA3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03657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97AA42F7-942D-425D-9C2B-1BB336D5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71851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07406161-DEDE-4C90-AB0D-6F3E62858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18317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4E72882A-5C8B-4332-835A-516DA6D9C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29290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B937853F-0FDF-4B73-B3F5-D45E1EEB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650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9340882-F685-43B4-BB15-BD3BA2B184AA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A3AD1D89-BEE5-47BF-A9FE-DB9FFAD12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39591"/>
              </p:ext>
            </p:extLst>
          </p:nvPr>
        </p:nvGraphicFramePr>
        <p:xfrm>
          <a:off x="6746449" y="3831626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26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 할당 받고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-&gt;name, f);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이름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-&gt;price = p;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가격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68367" y="12877"/>
            <a:ext cx="26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4411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7A08556-FCDA-4E26-A469-39F0D01B006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BEE04AA-9DFB-4D13-B116-0FBECCDBA296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C2FCECBF-9AA1-4260-AA02-0FE9D2768C0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66D6F5-5D0D-4AEB-8177-FBC41E9A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4070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068451E4-ED44-4951-B5EC-88A236C68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31828"/>
              </p:ext>
            </p:extLst>
          </p:nvPr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59F41A1C-FB26-47E2-A950-A981C809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39982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8BD34A-AA0D-42C8-BE36-587014D44F74}"/>
              </a:ext>
            </a:extLst>
          </p:cNvPr>
          <p:cNvCxnSpPr/>
          <p:nvPr/>
        </p:nvCxnSpPr>
        <p:spPr>
          <a:xfrm>
            <a:off x="3391883" y="2298111"/>
            <a:ext cx="3432691" cy="17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87722"/>
              </p:ext>
            </p:extLst>
          </p:nvPr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40096"/>
              </p:ext>
            </p:extLst>
          </p:nvPr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75526"/>
              </p:ext>
            </p:extLst>
          </p:nvPr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40007"/>
              </p:ext>
            </p:extLst>
          </p:nvPr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EC85A6-C37A-4545-A87E-03D8F4A8A990}"/>
              </a:ext>
            </a:extLst>
          </p:cNvPr>
          <p:cNvCxnSpPr/>
          <p:nvPr/>
        </p:nvCxnSpPr>
        <p:spPr>
          <a:xfrm>
            <a:off x="1650161" y="3316887"/>
            <a:ext cx="5174413" cy="224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4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 previous-&gt;next;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68367" y="12877"/>
            <a:ext cx="26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82078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7A08556-FCDA-4E26-A469-39F0D01B006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BEE04AA-9DFB-4D13-B116-0FBECCDBA296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C2FCECBF-9AA1-4260-AA02-0FE9D2768C0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66D6F5-5D0D-4AEB-8177-FBC41E9A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63973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068451E4-ED44-4951-B5EC-88A236C68547}"/>
              </a:ext>
            </a:extLst>
          </p:cNvPr>
          <p:cNvGraphicFramePr>
            <a:graphicFrameLocks noGrp="1"/>
          </p:cNvGraphicFramePr>
          <p:nvPr/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59F41A1C-FB26-47E2-A950-A981C809651E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8BD34A-AA0D-42C8-BE36-587014D44F74}"/>
              </a:ext>
            </a:extLst>
          </p:cNvPr>
          <p:cNvCxnSpPr/>
          <p:nvPr/>
        </p:nvCxnSpPr>
        <p:spPr>
          <a:xfrm>
            <a:off x="3391883" y="2298111"/>
            <a:ext cx="3432691" cy="17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EC85A6-C37A-4545-A87E-03D8F4A8A990}"/>
              </a:ext>
            </a:extLst>
          </p:cNvPr>
          <p:cNvCxnSpPr/>
          <p:nvPr/>
        </p:nvCxnSpPr>
        <p:spPr>
          <a:xfrm>
            <a:off x="1650161" y="3316887"/>
            <a:ext cx="5174413" cy="224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4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92" y="693585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previous-&gt;next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68367" y="12877"/>
            <a:ext cx="26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2951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22589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D7A08556-FCDA-4E26-A469-39F0D01B006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CBEE04AA-9DFB-4D13-B116-0FBECCDBA296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2" name="표 4">
            <a:extLst>
              <a:ext uri="{FF2B5EF4-FFF2-40B4-BE49-F238E27FC236}">
                <a16:creationId xmlns:a16="http://schemas.microsoft.com/office/drawing/2014/main" id="{C2FCECBF-9AA1-4260-AA02-0FE9D2768C0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7" name="표 4">
            <a:extLst>
              <a:ext uri="{FF2B5EF4-FFF2-40B4-BE49-F238E27FC236}">
                <a16:creationId xmlns:a16="http://schemas.microsoft.com/office/drawing/2014/main" id="{F866D6F5-5D0D-4AEB-8177-FBC41E9A8825}"/>
              </a:ext>
            </a:extLst>
          </p:cNvPr>
          <p:cNvGraphicFramePr>
            <a:graphicFrameLocks noGrp="1"/>
          </p:cNvGraphicFramePr>
          <p:nvPr/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068451E4-ED44-4951-B5EC-88A236C68547}"/>
              </a:ext>
            </a:extLst>
          </p:cNvPr>
          <p:cNvGraphicFramePr>
            <a:graphicFrameLocks noGrp="1"/>
          </p:cNvGraphicFramePr>
          <p:nvPr/>
        </p:nvGraphicFramePr>
        <p:xfrm>
          <a:off x="2806540" y="2033575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9" name="표 4">
            <a:extLst>
              <a:ext uri="{FF2B5EF4-FFF2-40B4-BE49-F238E27FC236}">
                <a16:creationId xmlns:a16="http://schemas.microsoft.com/office/drawing/2014/main" id="{59F41A1C-FB26-47E2-A950-A981C809651E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8BD34A-AA0D-42C8-BE36-587014D44F74}"/>
              </a:ext>
            </a:extLst>
          </p:cNvPr>
          <p:cNvCxnSpPr/>
          <p:nvPr/>
        </p:nvCxnSpPr>
        <p:spPr>
          <a:xfrm>
            <a:off x="3391883" y="2298111"/>
            <a:ext cx="3432691" cy="17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EC85A6-C37A-4545-A87E-03D8F4A8A990}"/>
              </a:ext>
            </a:extLst>
          </p:cNvPr>
          <p:cNvCxnSpPr/>
          <p:nvPr/>
        </p:nvCxnSpPr>
        <p:spPr>
          <a:xfrm>
            <a:off x="1650161" y="3316887"/>
            <a:ext cx="5174413" cy="224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/>
          <p:nvPr/>
        </p:nvCxnSpPr>
        <p:spPr>
          <a:xfrm flipH="1">
            <a:off x="7226463" y="5007533"/>
            <a:ext cx="195817" cy="2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397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212" y="602005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삭제할 과일 이름을 입력하세요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리스트 내용 전체 출력하기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68366" y="12877"/>
            <a:ext cx="384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1924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77945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36144"/>
              </p:ext>
            </p:extLst>
          </p:nvPr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99717"/>
              </p:ext>
            </p:extLst>
          </p:nvPr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/>
          <p:nvPr/>
        </p:nvCxnSpPr>
        <p:spPr>
          <a:xfrm flipH="1">
            <a:off x="7226463" y="5007533"/>
            <a:ext cx="195817" cy="2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A5C0B8E-962D-42BA-A6C6-60C86B709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743520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30331E9D-2293-4F49-8F00-B6336396E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15536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2DDED7D7-5D01-4F88-90D1-87A2BC976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44485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665860AF-6D38-4A79-9319-BBB9682B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45061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002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38" y="319256"/>
            <a:ext cx="9797513" cy="637677"/>
          </a:xfrm>
        </p:spPr>
        <p:txBody>
          <a:bodyPr>
            <a:noAutofit/>
          </a:bodyPr>
          <a:lstStyle/>
          <a:p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current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previous = &amp;head;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6431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/>
          <p:nvPr/>
        </p:nvCxnSpPr>
        <p:spPr>
          <a:xfrm flipH="1">
            <a:off x="7226463" y="5007533"/>
            <a:ext cx="195817" cy="2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195E3DF5-11CC-44C7-9612-9CBA11ACAAD2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8E30707D-DC14-4AF2-B963-8798CA41909D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ED721CFD-A0B0-4EA9-BBEE-EAA5D658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8149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760AB98D-65EE-4493-8385-EE383EE7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09082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19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38" y="319256"/>
            <a:ext cx="9797513" cy="637677"/>
          </a:xfrm>
        </p:spPr>
        <p:txBody>
          <a:bodyPr>
            <a:noAutofit/>
          </a:bodyPr>
          <a:lstStyle/>
          <a:p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current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previous = &amp;head;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77739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09473A-EBA2-440B-A668-A85C26C1A0A1}"/>
              </a:ext>
            </a:extLst>
          </p:cNvPr>
          <p:cNvCxnSpPr/>
          <p:nvPr/>
        </p:nvCxnSpPr>
        <p:spPr>
          <a:xfrm flipH="1">
            <a:off x="6856539" y="3523753"/>
            <a:ext cx="369924" cy="34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/>
          <p:nvPr/>
        </p:nvCxnSpPr>
        <p:spPr>
          <a:xfrm flipH="1">
            <a:off x="7226463" y="5007533"/>
            <a:ext cx="195817" cy="2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195E3DF5-11CC-44C7-9612-9CBA11ACAAD2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8E30707D-DC14-4AF2-B963-8798CA41909D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ED721CFD-A0B0-4EA9-BBEE-EAA5D658F954}"/>
              </a:ext>
            </a:extLst>
          </p:cNvPr>
          <p:cNvGraphicFramePr>
            <a:graphicFrameLocks noGrp="1"/>
          </p:cNvGraphicFramePr>
          <p:nvPr/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760AB98D-65EE-4493-8385-EE383EE7F02B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CAC7DD3-C966-4A5C-B160-D990D4B3D88B}"/>
              </a:ext>
            </a:extLst>
          </p:cNvPr>
          <p:cNvCxnSpPr/>
          <p:nvPr/>
        </p:nvCxnSpPr>
        <p:spPr>
          <a:xfrm>
            <a:off x="2427006" y="2586630"/>
            <a:ext cx="4397568" cy="142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E7951B-623A-48DB-87FA-4D2810AE6CCB}"/>
              </a:ext>
            </a:extLst>
          </p:cNvPr>
          <p:cNvCxnSpPr>
            <a:cxnSpLocks/>
          </p:cNvCxnSpPr>
          <p:nvPr/>
        </p:nvCxnSpPr>
        <p:spPr>
          <a:xfrm>
            <a:off x="3213219" y="2618614"/>
            <a:ext cx="3550540" cy="6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9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38" y="319256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찾은 노드를 삭제하는 작업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previous-&gt;next = current-&gt;next;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(current);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6444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90702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>
            <a:cxnSpLocks/>
          </p:cNvCxnSpPr>
          <p:nvPr/>
        </p:nvCxnSpPr>
        <p:spPr>
          <a:xfrm flipH="1">
            <a:off x="7063627" y="3497476"/>
            <a:ext cx="136598" cy="17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195E3DF5-11CC-44C7-9612-9CBA11ACAAD2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8E30707D-DC14-4AF2-B963-8798CA41909D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ED721CFD-A0B0-4EA9-BBEE-EAA5D658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39689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760AB98D-65EE-4493-8385-EE383EE7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38949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59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38" y="319256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찾은 노드를 삭제하는 작업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previous-&gt;next = current-&gt;next;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(current);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00292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>
            <a:cxnSpLocks/>
          </p:cNvCxnSpPr>
          <p:nvPr/>
        </p:nvCxnSpPr>
        <p:spPr>
          <a:xfrm flipH="1">
            <a:off x="7063627" y="3497476"/>
            <a:ext cx="136598" cy="17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8" name="표 4">
            <a:extLst>
              <a:ext uri="{FF2B5EF4-FFF2-40B4-BE49-F238E27FC236}">
                <a16:creationId xmlns:a16="http://schemas.microsoft.com/office/drawing/2014/main" id="{195E3DF5-11CC-44C7-9612-9CBA11ACAAD2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8E30707D-DC14-4AF2-B963-8798CA41909D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0" name="표 4">
            <a:extLst>
              <a:ext uri="{FF2B5EF4-FFF2-40B4-BE49-F238E27FC236}">
                <a16:creationId xmlns:a16="http://schemas.microsoft.com/office/drawing/2014/main" id="{ED721CFD-A0B0-4EA9-BBEE-EAA5D658F954}"/>
              </a:ext>
            </a:extLst>
          </p:cNvPr>
          <p:cNvGraphicFramePr>
            <a:graphicFrameLocks noGrp="1"/>
          </p:cNvGraphicFramePr>
          <p:nvPr/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51" name="표 4">
            <a:extLst>
              <a:ext uri="{FF2B5EF4-FFF2-40B4-BE49-F238E27FC236}">
                <a16:creationId xmlns:a16="http://schemas.microsoft.com/office/drawing/2014/main" id="{760AB98D-65EE-4493-8385-EE383EE7F02B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47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904" y="500860"/>
            <a:ext cx="9797513" cy="637677"/>
          </a:xfrm>
        </p:spPr>
        <p:txBody>
          <a:bodyPr>
            <a:noAutofit/>
          </a:bodyPr>
          <a:lstStyle/>
          <a:p>
            <a:r>
              <a:rPr lang="nl-NL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nl-NL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l-NL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retnode</a:t>
            </a:r>
            <a:r>
              <a:rPr lang="nl-NL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l-NL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nl-NL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Node* ptr)</a:t>
            </a:r>
            <a:br>
              <a:rPr lang="nl-NL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동적 할당 반환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 -&gt;</a:t>
            </a:r>
            <a:r>
              <a:rPr lang="en-US" altLang="ko-KR" dirty="0" err="1"/>
              <a:t>retnode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77723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7C5F439-4B99-407B-B215-36D826949E3A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42A4B6F2-8953-476B-B271-03AE6654510D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40400538-C679-41E8-90FD-7F7E402CF205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AFC20D3D-217F-477A-9FE1-A0039CDFF8AA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3D578F73-BEE4-444A-8590-83344AFDA76B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>
            <a:cxnSpLocks/>
          </p:cNvCxnSpPr>
          <p:nvPr/>
        </p:nvCxnSpPr>
        <p:spPr>
          <a:xfrm flipH="1">
            <a:off x="7063627" y="3497476"/>
            <a:ext cx="136598" cy="17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847DADE5-83E2-4CD2-BF50-C9CE85565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02258"/>
              </p:ext>
            </p:extLst>
          </p:nvPr>
        </p:nvGraphicFramePr>
        <p:xfrm>
          <a:off x="703407" y="2488249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F24288-6002-4484-BA21-89AD58A4327A}"/>
              </a:ext>
            </a:extLst>
          </p:cNvPr>
          <p:cNvCxnSpPr>
            <a:endCxn id="42" idx="1"/>
          </p:cNvCxnSpPr>
          <p:nvPr/>
        </p:nvCxnSpPr>
        <p:spPr>
          <a:xfrm>
            <a:off x="1332411" y="2856411"/>
            <a:ext cx="5492163" cy="155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2619C105-BC71-4F64-AA38-84218ACAA34D}"/>
              </a:ext>
            </a:extLst>
          </p:cNvPr>
          <p:cNvSpPr/>
          <p:nvPr/>
        </p:nvSpPr>
        <p:spPr>
          <a:xfrm>
            <a:off x="7016097" y="3904325"/>
            <a:ext cx="1198579" cy="124950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11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904" y="500860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count - 1;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3CB87-A47D-489A-BC0F-55FA4651BCEF}"/>
              </a:ext>
            </a:extLst>
          </p:cNvPr>
          <p:cNvSpPr txBox="1"/>
          <p:nvPr/>
        </p:nvSpPr>
        <p:spPr>
          <a:xfrm>
            <a:off x="104503" y="3728"/>
            <a:ext cx="3845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 -&gt;</a:t>
            </a:r>
            <a:r>
              <a:rPr lang="en-US" altLang="ko-KR" dirty="0" err="1"/>
              <a:t>addnode</a:t>
            </a:r>
            <a:r>
              <a:rPr lang="en-US" altLang="ko-KR" dirty="0"/>
              <a:t>()-&gt;main()</a:t>
            </a:r>
          </a:p>
          <a:p>
            <a:r>
              <a:rPr lang="en-US" altLang="ko-KR" dirty="0"/>
              <a:t>-&gt;</a:t>
            </a:r>
            <a:r>
              <a:rPr lang="en-US" altLang="ko-KR" dirty="0" err="1"/>
              <a:t>delnode</a:t>
            </a:r>
            <a:r>
              <a:rPr lang="en-US" altLang="ko-KR" dirty="0"/>
              <a:t>() -&gt;</a:t>
            </a:r>
            <a:r>
              <a:rPr lang="en-US" altLang="ko-KR" dirty="0" err="1"/>
              <a:t>retnode</a:t>
            </a:r>
            <a:r>
              <a:rPr lang="en-US" altLang="ko-KR" dirty="0"/>
              <a:t>() -&gt;</a:t>
            </a:r>
            <a:r>
              <a:rPr lang="en-US" altLang="ko-KR" dirty="0" err="1"/>
              <a:t>delnode</a:t>
            </a:r>
            <a:r>
              <a:rPr lang="en-US" altLang="ko-KR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C11D6-8A34-4EDB-8C8E-0F384B8B4FA0}"/>
              </a:ext>
            </a:extLst>
          </p:cNvPr>
          <p:cNvSpPr txBox="1"/>
          <p:nvPr/>
        </p:nvSpPr>
        <p:spPr>
          <a:xfrm>
            <a:off x="6552662" y="2051890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051765C3-46F2-44E6-9546-22FA0AD3F5B0}"/>
              </a:ext>
            </a:extLst>
          </p:cNvPr>
          <p:cNvGraphicFramePr>
            <a:graphicFrameLocks noGrp="1"/>
          </p:cNvGraphicFramePr>
          <p:nvPr/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691A1C0-4685-4787-A828-887A2B746A65}"/>
              </a:ext>
            </a:extLst>
          </p:cNvPr>
          <p:cNvGraphicFramePr>
            <a:graphicFrameLocks noGrp="1"/>
          </p:cNvGraphicFramePr>
          <p:nvPr/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29CD3C11-2167-4083-BFE5-C367A5CD9301}"/>
              </a:ext>
            </a:extLst>
          </p:cNvPr>
          <p:cNvGraphicFramePr>
            <a:graphicFrameLocks noGrp="1"/>
          </p:cNvGraphicFramePr>
          <p:nvPr/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A70BDB42-4616-4553-8D07-AF965B043FDB}"/>
              </a:ext>
            </a:extLst>
          </p:cNvPr>
          <p:cNvGraphicFramePr>
            <a:graphicFrameLocks noGrp="1"/>
          </p:cNvGraphicFramePr>
          <p:nvPr/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0x600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5A430AB0-DEE8-43D6-B06A-8FED1D82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52155"/>
              </p:ext>
            </p:extLst>
          </p:nvPr>
        </p:nvGraphicFramePr>
        <p:xfrm>
          <a:off x="11385580" y="2189734"/>
          <a:ext cx="560742" cy="3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5269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1E3C3081-AEE8-4FA3-91A7-F92907C3982C}"/>
              </a:ext>
            </a:extLst>
          </p:cNvPr>
          <p:cNvGraphicFramePr>
            <a:graphicFrameLocks noGrp="1"/>
          </p:cNvGraphicFramePr>
          <p:nvPr/>
        </p:nvGraphicFramePr>
        <p:xfrm>
          <a:off x="6824574" y="5268937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789DB28-3C84-4E92-85FD-EE9387005A5C}"/>
              </a:ext>
            </a:extLst>
          </p:cNvPr>
          <p:cNvGraphicFramePr>
            <a:graphicFrameLocks noGrp="1"/>
          </p:cNvGraphicFramePr>
          <p:nvPr/>
        </p:nvGraphicFramePr>
        <p:xfrm>
          <a:off x="6917355" y="5553321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복숭아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FD5223DD-BF1C-446C-A132-2AF0FBE9F0F1}"/>
              </a:ext>
            </a:extLst>
          </p:cNvPr>
          <p:cNvGraphicFramePr>
            <a:graphicFrameLocks noGrp="1"/>
          </p:cNvGraphicFramePr>
          <p:nvPr/>
        </p:nvGraphicFramePr>
        <p:xfrm>
          <a:off x="7709750" y="556236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6F8A9A9-63B6-4FBE-8D7E-64C55D02123F}"/>
              </a:ext>
            </a:extLst>
          </p:cNvPr>
          <p:cNvGraphicFramePr>
            <a:graphicFrameLocks noGrp="1"/>
          </p:cNvGraphicFramePr>
          <p:nvPr/>
        </p:nvGraphicFramePr>
        <p:xfrm>
          <a:off x="6917354" y="6023950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DA3209A-44E7-447B-9116-CD91A3CE01E4}"/>
              </a:ext>
            </a:extLst>
          </p:cNvPr>
          <p:cNvSpPr txBox="1"/>
          <p:nvPr/>
        </p:nvSpPr>
        <p:spPr>
          <a:xfrm>
            <a:off x="6520969" y="5007533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0x600</a:t>
            </a:r>
            <a:endParaRPr lang="ko-KR" altLang="en-US" sz="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B1B741-EBB6-467B-BC64-B61E40AD86CA}"/>
              </a:ext>
            </a:extLst>
          </p:cNvPr>
          <p:cNvCxnSpPr>
            <a:cxnSpLocks/>
          </p:cNvCxnSpPr>
          <p:nvPr/>
        </p:nvCxnSpPr>
        <p:spPr>
          <a:xfrm flipH="1">
            <a:off x="7063627" y="3497476"/>
            <a:ext cx="136598" cy="173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4F24288-6002-4484-BA21-89AD58A4327A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324950" y="2596379"/>
            <a:ext cx="4499624" cy="1817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5DED083B-012A-4255-B569-04F23D979A0F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A5D6352C-7E26-4EBB-8B57-6DDEC9F7E3F5}"/>
              </a:ext>
            </a:extLst>
          </p:cNvPr>
          <p:cNvGraphicFramePr>
            <a:graphicFrameLocks noGrp="1"/>
          </p:cNvGraphicFramePr>
          <p:nvPr/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95728B7D-BF90-469C-88C5-901B7AA23135}"/>
              </a:ext>
            </a:extLst>
          </p:cNvPr>
          <p:cNvGraphicFramePr>
            <a:graphicFrameLocks noGrp="1"/>
          </p:cNvGraphicFramePr>
          <p:nvPr/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42D5742D-E00D-48F5-851C-2A6F3DF50FAD}"/>
              </a:ext>
            </a:extLst>
          </p:cNvPr>
          <p:cNvGraphicFramePr>
            <a:graphicFrameLocks noGrp="1"/>
          </p:cNvGraphicFramePr>
          <p:nvPr/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C8656C-2B05-422A-83B0-525C54E42A52}"/>
              </a:ext>
            </a:extLst>
          </p:cNvPr>
          <p:cNvCxnSpPr>
            <a:endCxn id="36" idx="1"/>
          </p:cNvCxnSpPr>
          <p:nvPr/>
        </p:nvCxnSpPr>
        <p:spPr>
          <a:xfrm>
            <a:off x="3382470" y="2298111"/>
            <a:ext cx="3381289" cy="62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1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80" y="747223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(choice)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1 :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"\n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삽입할 과일 이름을 입력하세요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name);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삽입할 과일의 가격을 입력하세요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&amp;p);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(name, p);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CA3B9-F2B1-4F4B-96DF-F3A06601FE8B}"/>
              </a:ext>
            </a:extLst>
          </p:cNvPr>
          <p:cNvSpPr txBox="1"/>
          <p:nvPr/>
        </p:nvSpPr>
        <p:spPr>
          <a:xfrm>
            <a:off x="1313507" y="12877"/>
            <a:ext cx="138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main()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289AA4AF-2C46-4B25-84E5-6CBCF82C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73655"/>
              </p:ext>
            </p:extLst>
          </p:nvPr>
        </p:nvGraphicFramePr>
        <p:xfrm>
          <a:off x="552144" y="2131408"/>
          <a:ext cx="585344" cy="55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7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4004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306B490C-86C7-4BDE-A9C8-7E4E17F55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1919"/>
              </p:ext>
            </p:extLst>
          </p:nvPr>
        </p:nvGraphicFramePr>
        <p:xfrm>
          <a:off x="1313508" y="213140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18B12B6-8207-44E5-B562-DB067BCE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42388"/>
              </p:ext>
            </p:extLst>
          </p:nvPr>
        </p:nvGraphicFramePr>
        <p:xfrm>
          <a:off x="539247" y="2983639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037B3EF3-47D9-41A0-ADD3-51D456EC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16199"/>
              </p:ext>
            </p:extLst>
          </p:nvPr>
        </p:nvGraphicFramePr>
        <p:xfrm>
          <a:off x="1313507" y="298392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E2390C76-83AD-4606-995F-491A21D03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71851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5870DF77-DE23-460C-B2A4-DA98E84C8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18317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A621B686-B4EF-41AB-A566-0DC55AD2A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29290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5D9EA6AB-B821-45F7-BE67-3CC6A6CEE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650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99C49B-70F8-4DFF-9C26-0C1B57712CE8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C5AC558F-61CB-404D-B8F6-EB8519D3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1498"/>
              </p:ext>
            </p:extLst>
          </p:nvPr>
        </p:nvGraphicFramePr>
        <p:xfrm>
          <a:off x="6763759" y="3831626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51" y="499407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addnode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p)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리스트에 과일 삽입 함수</a:t>
            </a:r>
            <a:b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Node *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새로 </a:t>
            </a:r>
            <a:r>
              <a:rPr lang="ko-KR" altLang="en-US" sz="1800" dirty="0" err="1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할당받을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동적 노드 주소를 보관할 구조체 포인터</a:t>
            </a:r>
            <a:br>
              <a:rPr lang="ko-KR" altLang="en-US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Node *current, *previous;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작업용 포인터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A20EF5D4-46ED-45B0-8823-75D62391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42140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F260403A-5664-4E6B-BA40-5149C0133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93371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F377C6D6-04A8-4506-ADE4-F08F2F159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71851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DD5E979F-F9F3-4F35-825B-222359C31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18317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73E0E6CC-CCC0-4F80-B7AA-010A60179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29290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B6A190CB-CAE7-4BBD-AFB2-16DD8D1E6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16503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042D5CA-29E0-4277-AAF4-2539CA8DF21A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79C67-3832-4E07-9C99-2A56912034F7}"/>
              </a:ext>
            </a:extLst>
          </p:cNvPr>
          <p:cNvSpPr txBox="1"/>
          <p:nvPr/>
        </p:nvSpPr>
        <p:spPr>
          <a:xfrm>
            <a:off x="290557" y="162370"/>
            <a:ext cx="1529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91E47B37-C273-496A-A52C-727A8F91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25144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A464806E-E28A-484E-91E9-4BFB8692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63790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88D1F18E-6689-4FB3-AC95-2953A46D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00590"/>
              </p:ext>
            </p:extLst>
          </p:nvPr>
        </p:nvGraphicFramePr>
        <p:xfrm>
          <a:off x="2797127" y="2044693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81A39D74-B5B4-4FD4-AFEC-86F23BE9F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36715"/>
              </p:ext>
            </p:extLst>
          </p:nvPr>
        </p:nvGraphicFramePr>
        <p:xfrm>
          <a:off x="2032279" y="2044693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E32DF9E2-D447-4F10-8BAC-9C923F1E3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76530"/>
              </p:ext>
            </p:extLst>
          </p:nvPr>
        </p:nvGraphicFramePr>
        <p:xfrm>
          <a:off x="6763759" y="3808137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4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51" y="499407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current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head.next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previous = &amp;head;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7F267-8FA6-4F52-9FAC-A29E2BADB121}"/>
              </a:ext>
            </a:extLst>
          </p:cNvPr>
          <p:cNvSpPr txBox="1"/>
          <p:nvPr/>
        </p:nvSpPr>
        <p:spPr>
          <a:xfrm>
            <a:off x="444381" y="179462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A1E6846C-25A4-415C-9F28-0ECCB061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17639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900BEE0D-8BE2-4007-823A-0F9E5EF71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8685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1EBD1D04-B6C8-45F9-8FFA-32E80D827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54413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B54EA37-C62E-4200-A5A4-949C55FE1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57104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1716DA7B-11FB-412D-B31B-E47BA49D6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56612"/>
              </p:ext>
            </p:extLst>
          </p:nvPr>
        </p:nvGraphicFramePr>
        <p:xfrm>
          <a:off x="2864584" y="2010070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8B2A7BC2-0E1A-4D8A-94E4-5ECD14B8E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64124"/>
              </p:ext>
            </p:extLst>
          </p:nvPr>
        </p:nvGraphicFramePr>
        <p:xfrm>
          <a:off x="2099736" y="2010070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A44FCEEB-2379-4E3C-B99B-286548325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04265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9FA25D18-DE1E-4803-B07F-732472FF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80193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89FED3DF-D82E-4D33-93BA-18E7DDDD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40057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80BC19D5-58E6-4C04-AF0B-44D548D3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24329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886438-F312-46B9-9E60-5535ED719989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D2404E71-A8F8-4D10-8ED5-9D6A1B287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00333"/>
              </p:ext>
            </p:extLst>
          </p:nvPr>
        </p:nvGraphicFramePr>
        <p:xfrm>
          <a:off x="6763759" y="3808137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C2ED03-BDE6-49E9-8CDC-E02700D26AF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49927" y="2297030"/>
            <a:ext cx="3313832" cy="1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59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51" y="499407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*p;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p =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Node*)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malloc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Node));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(p);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CFC3C71-48AE-4999-9F3E-EA63E8061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59418"/>
              </p:ext>
            </p:extLst>
          </p:nvPr>
        </p:nvGraphicFramePr>
        <p:xfrm>
          <a:off x="817155" y="2241238"/>
          <a:ext cx="554445" cy="61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45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7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42450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8833F6-E79F-4F9E-8157-A9BDD6793C8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371600" y="2551158"/>
            <a:ext cx="5452974" cy="139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606333-1C08-44DD-BC4E-F9F2F7B3EA84}"/>
              </a:ext>
            </a:extLst>
          </p:cNvPr>
          <p:cNvSpPr txBox="1"/>
          <p:nvPr/>
        </p:nvSpPr>
        <p:spPr>
          <a:xfrm>
            <a:off x="341832" y="153824"/>
            <a:ext cx="20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Getnode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F81819F4-4CB9-48B7-8BE2-5E249250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85527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42B98AAF-94E2-4AA0-BB32-05C68F83D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4631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Array[20]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BFDA00E2-5A1E-4699-A08B-0D73A68F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26648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116039C6-3EC8-41B3-B0C9-EF8D7294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546409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F26794BD-9C5B-4637-B25F-B09F04F6E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76571"/>
              </p:ext>
            </p:extLst>
          </p:nvPr>
        </p:nvGraphicFramePr>
        <p:xfrm>
          <a:off x="6922353" y="5662072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BDF080D-0D83-442A-890D-6DA425307587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7D042-7EC5-4CF7-8E09-475DF1A679FD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D6041413-94A8-4F61-A846-E73BF71D0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81656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884E9204-33FD-486F-A8A2-AA99ADC14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4627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Array[20]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8F231AAD-33B3-4CC8-9B25-1FAB7B319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24186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CBC5A339-4961-46FE-A4C0-7C9B20821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32385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9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951" y="499407"/>
            <a:ext cx="9797513" cy="637677"/>
          </a:xfrm>
        </p:spPr>
        <p:txBody>
          <a:bodyPr>
            <a:no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 할당 받고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-&gt;name, f);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이름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b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-&gt;price = p;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과일 가격 보관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1A5F853C-7F40-4AFD-BA49-B9972DBBE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43282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552C6A22-E616-4502-8B38-7E00C3A82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94402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916A1A9-A735-4698-A524-F0ABA95C7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00732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DE437DDD-114F-4322-B27E-C3E452876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35209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87585A85-8E97-4664-910A-51006DD9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30536"/>
              </p:ext>
            </p:extLst>
          </p:nvPr>
        </p:nvGraphicFramePr>
        <p:xfrm>
          <a:off x="6922353" y="5662072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12C139C-AD7E-4C58-AD6D-9C154B4FB8A9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44330-8E6A-4B15-9887-16AF1CD1ADBE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18C20B76-1006-4A15-80EB-C2325AECE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33116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B471D9E7-35D1-4B67-B676-20638CB55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54767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2B7DDF0D-2865-46B0-A308-3870AECA3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39557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1BF9F57B-9C27-424F-93FC-608E07778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52983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A35489D-09F3-4DAA-8113-6624A712B68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50161" y="3041044"/>
            <a:ext cx="5174413" cy="92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B21551-CD42-43B8-B654-D892A6288036}"/>
              </a:ext>
            </a:extLst>
          </p:cNvPr>
          <p:cNvSpPr txBox="1"/>
          <p:nvPr/>
        </p:nvSpPr>
        <p:spPr>
          <a:xfrm>
            <a:off x="444381" y="179462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80BCF313-38A4-4D34-BF14-C5FB325D5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90551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70238D5F-8A2C-4E1F-A3DE-DB4013AE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74351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E92F1155-D67E-44D2-BD83-7511C591D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59624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AB06E4BE-A4ED-43B0-897F-CD3DA866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63244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E4FCE212-DE85-45FF-8475-4D175668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78394"/>
              </p:ext>
            </p:extLst>
          </p:nvPr>
        </p:nvGraphicFramePr>
        <p:xfrm>
          <a:off x="2864584" y="2010070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id="{2A4AAFB5-58B1-418C-BA19-B6D701816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93293"/>
              </p:ext>
            </p:extLst>
          </p:nvPr>
        </p:nvGraphicFramePr>
        <p:xfrm>
          <a:off x="2099736" y="2010070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66CF4C-9E01-4D24-A4BF-E67225FFD7C9}"/>
              </a:ext>
            </a:extLst>
          </p:cNvPr>
          <p:cNvCxnSpPr>
            <a:cxnSpLocks/>
          </p:cNvCxnSpPr>
          <p:nvPr/>
        </p:nvCxnSpPr>
        <p:spPr>
          <a:xfrm>
            <a:off x="3449927" y="2339000"/>
            <a:ext cx="3313832" cy="12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5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FC1B6-F007-4696-9A80-20001A96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768" y="456227"/>
            <a:ext cx="9797513" cy="637677"/>
          </a:xfrm>
        </p:spPr>
        <p:txBody>
          <a:bodyPr>
            <a:no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-&gt;next = previous-&gt;next;</a:t>
            </a:r>
            <a:b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새로운 노드를 연결하는 작업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A8B5B-94A5-442D-94B9-8CD19C8AFAAE}"/>
              </a:ext>
            </a:extLst>
          </p:cNvPr>
          <p:cNvSpPr txBox="1"/>
          <p:nvPr/>
        </p:nvSpPr>
        <p:spPr>
          <a:xfrm>
            <a:off x="6618710" y="2052621"/>
            <a:ext cx="607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0x200</a:t>
            </a:r>
            <a:endParaRPr lang="ko-KR" altLang="en-US" sz="1000" dirty="0"/>
          </a:p>
        </p:txBody>
      </p:sp>
      <p:graphicFrame>
        <p:nvGraphicFramePr>
          <p:cNvPr id="29" name="표 4">
            <a:extLst>
              <a:ext uri="{FF2B5EF4-FFF2-40B4-BE49-F238E27FC236}">
                <a16:creationId xmlns:a16="http://schemas.microsoft.com/office/drawing/2014/main" id="{42227464-C451-46BF-9F16-093AADBA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85642"/>
              </p:ext>
            </p:extLst>
          </p:nvPr>
        </p:nvGraphicFramePr>
        <p:xfrm>
          <a:off x="6763759" y="2388182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head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0" name="표 4">
            <a:extLst>
              <a:ext uri="{FF2B5EF4-FFF2-40B4-BE49-F238E27FC236}">
                <a16:creationId xmlns:a16="http://schemas.microsoft.com/office/drawing/2014/main" id="{E6FCCD54-CF5D-449C-9057-03C205CA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14299"/>
              </p:ext>
            </p:extLst>
          </p:nvPr>
        </p:nvGraphicFramePr>
        <p:xfrm>
          <a:off x="6856540" y="2672566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60F46855-69FC-40A1-97C5-0EBFCEB22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44059"/>
              </p:ext>
            </p:extLst>
          </p:nvPr>
        </p:nvGraphicFramePr>
        <p:xfrm>
          <a:off x="7648935" y="2681612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0FFF2F64-50BF-4B2B-9761-2FB13E88D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15591"/>
              </p:ext>
            </p:extLst>
          </p:nvPr>
        </p:nvGraphicFramePr>
        <p:xfrm>
          <a:off x="6856539" y="3143195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7F9C7391-D127-436E-8220-19E6E4119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95640"/>
              </p:ext>
            </p:extLst>
          </p:nvPr>
        </p:nvGraphicFramePr>
        <p:xfrm>
          <a:off x="6922353" y="5662072"/>
          <a:ext cx="560742" cy="38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42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39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4084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9444CB4-6CD0-4B5B-8EDE-C767466D4DF8}"/>
              </a:ext>
            </a:extLst>
          </p:cNvPr>
          <p:cNvSpPr txBox="1"/>
          <p:nvPr/>
        </p:nvSpPr>
        <p:spPr>
          <a:xfrm>
            <a:off x="6520969" y="3656416"/>
            <a:ext cx="1085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0x400</a:t>
            </a:r>
            <a:endParaRPr lang="ko-KR" altLang="en-US" sz="800" dirty="0"/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8D9CF8AB-E680-49CD-9B73-0DAF506C7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89904"/>
              </p:ext>
            </p:extLst>
          </p:nvPr>
        </p:nvGraphicFramePr>
        <p:xfrm>
          <a:off x="6824574" y="3877574"/>
          <a:ext cx="1648721" cy="107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83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86513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7" name="표 4">
            <a:extLst>
              <a:ext uri="{FF2B5EF4-FFF2-40B4-BE49-F238E27FC236}">
                <a16:creationId xmlns:a16="http://schemas.microsoft.com/office/drawing/2014/main" id="{1B4F0343-136A-43B8-904C-065D49FA6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97931"/>
              </p:ext>
            </p:extLst>
          </p:nvPr>
        </p:nvGraphicFramePr>
        <p:xfrm>
          <a:off x="6917355" y="4161958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Name[20]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id="{4C8AF256-BF50-4342-9FE3-5E949DC53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13030"/>
              </p:ext>
            </p:extLst>
          </p:nvPr>
        </p:nvGraphicFramePr>
        <p:xfrm>
          <a:off x="7709750" y="4171004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39" name="표 4">
            <a:extLst>
              <a:ext uri="{FF2B5EF4-FFF2-40B4-BE49-F238E27FC236}">
                <a16:creationId xmlns:a16="http://schemas.microsoft.com/office/drawing/2014/main" id="{C3C69016-391B-4F1C-9449-A2A737DA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04493"/>
              </p:ext>
            </p:extLst>
          </p:nvPr>
        </p:nvGraphicFramePr>
        <p:xfrm>
          <a:off x="6917354" y="4632587"/>
          <a:ext cx="565741" cy="38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41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04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236352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104411D-92D6-476F-AB5D-9478231BA70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650161" y="3041044"/>
            <a:ext cx="5174413" cy="92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F3863A51-F96D-465B-87DC-FB3BF162A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84544"/>
              </p:ext>
            </p:extLst>
          </p:nvPr>
        </p:nvGraphicFramePr>
        <p:xfrm>
          <a:off x="290557" y="2022857"/>
          <a:ext cx="585343" cy="5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203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f[20]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48816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사과</a:t>
                      </a: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2" name="표 4">
            <a:extLst>
              <a:ext uri="{FF2B5EF4-FFF2-40B4-BE49-F238E27FC236}">
                <a16:creationId xmlns:a16="http://schemas.microsoft.com/office/drawing/2014/main" id="{BC0E32E7-CF5F-451C-A427-D1574CDE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25624"/>
              </p:ext>
            </p:extLst>
          </p:nvPr>
        </p:nvGraphicFramePr>
        <p:xfrm>
          <a:off x="1064818" y="202314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3" name="표 4">
            <a:extLst>
              <a:ext uri="{FF2B5EF4-FFF2-40B4-BE49-F238E27FC236}">
                <a16:creationId xmlns:a16="http://schemas.microsoft.com/office/drawing/2014/main" id="{F7ACA094-A5CE-4A4F-ACF3-7290E6D41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68018"/>
              </p:ext>
            </p:extLst>
          </p:nvPr>
        </p:nvGraphicFramePr>
        <p:xfrm>
          <a:off x="290557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id="{CE59CDFD-BBD6-4646-A7D5-B72A09B74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74819"/>
              </p:ext>
            </p:extLst>
          </p:nvPr>
        </p:nvGraphicFramePr>
        <p:xfrm>
          <a:off x="1064818" y="2765201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B9611017-39BA-42BC-9415-2E1FC41A0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77850"/>
              </p:ext>
            </p:extLst>
          </p:nvPr>
        </p:nvGraphicFramePr>
        <p:xfrm>
          <a:off x="2864584" y="2010070"/>
          <a:ext cx="585343" cy="573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5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previous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419087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0x200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graphicFrame>
        <p:nvGraphicFramePr>
          <p:cNvPr id="46" name="표 4">
            <a:extLst>
              <a:ext uri="{FF2B5EF4-FFF2-40B4-BE49-F238E27FC236}">
                <a16:creationId xmlns:a16="http://schemas.microsoft.com/office/drawing/2014/main" id="{D549BF23-F05C-4DC2-ABE0-5DD7A97B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01808"/>
              </p:ext>
            </p:extLst>
          </p:nvPr>
        </p:nvGraphicFramePr>
        <p:xfrm>
          <a:off x="2099736" y="2010070"/>
          <a:ext cx="585343" cy="551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43">
                  <a:extLst>
                    <a:ext uri="{9D8B030D-6E8A-4147-A177-3AD203B41FA5}">
                      <a16:colId xmlns:a16="http://schemas.microsoft.com/office/drawing/2014/main" val="649674324"/>
                    </a:ext>
                  </a:extLst>
                </a:gridCol>
              </a:tblGrid>
              <a:tr h="161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317"/>
                  </a:ext>
                </a:extLst>
              </a:tr>
              <a:tr h="390321">
                <a:tc>
                  <a:txBody>
                    <a:bodyPr/>
                    <a:lstStyle/>
                    <a:p>
                      <a:pPr marL="0" marR="0" lvl="0" indent="0" algn="ctr" defTabSz="16800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22287" marR="22287" marT="11143" marB="111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51289"/>
                  </a:ext>
                </a:extLst>
              </a:tr>
            </a:tbl>
          </a:graphicData>
        </a:graphic>
      </p:graphicFrame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A98EBC-2770-49AA-99D6-94AD8A3B0E0F}"/>
              </a:ext>
            </a:extLst>
          </p:cNvPr>
          <p:cNvCxnSpPr>
            <a:cxnSpLocks/>
          </p:cNvCxnSpPr>
          <p:nvPr/>
        </p:nvCxnSpPr>
        <p:spPr>
          <a:xfrm>
            <a:off x="3449927" y="2339000"/>
            <a:ext cx="3313832" cy="12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0F1E10-F24A-426E-9CC7-C73F201407BD}"/>
              </a:ext>
            </a:extLst>
          </p:cNvPr>
          <p:cNvSpPr txBox="1"/>
          <p:nvPr/>
        </p:nvSpPr>
        <p:spPr>
          <a:xfrm>
            <a:off x="444381" y="179462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Addnode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9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646266ACA62043AB6666361E605086" ma:contentTypeVersion="2" ma:contentTypeDescription="새 문서를 만듭니다." ma:contentTypeScope="" ma:versionID="9396b150df7a79c898fd38ddf5407c55">
  <xsd:schema xmlns:xsd="http://www.w3.org/2001/XMLSchema" xmlns:xs="http://www.w3.org/2001/XMLSchema" xmlns:p="http://schemas.microsoft.com/office/2006/metadata/properties" xmlns:ns3="db8dabca-6175-4877-881d-f48ad0eaf6db" targetNamespace="http://schemas.microsoft.com/office/2006/metadata/properties" ma:root="true" ma:fieldsID="9025eee2cbbcae1fbf439c0aa994f171" ns3:_="">
    <xsd:import namespace="db8dabca-6175-4877-881d-f48ad0eaf6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dabca-6175-4877-881d-f48ad0eaf6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1C5BB2-A6B4-4B8D-9079-D49B1F0563C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db8dabca-6175-4877-881d-f48ad0eaf6d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68A644-150C-4C48-BC66-C5012FB37698}">
  <ds:schemaRefs>
    <ds:schemaRef ds:uri="db8dabca-6175-4877-881d-f48ad0eaf6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947DD2F-2011-4995-ABE2-3E1BA8EC19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3057</Words>
  <Application>Microsoft Office PowerPoint</Application>
  <PresentationFormat>와이드스크린</PresentationFormat>
  <Paragraphs>1182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돋움체</vt:lpstr>
      <vt:lpstr>맑은 고딕</vt:lpstr>
      <vt:lpstr>Arial</vt:lpstr>
      <vt:lpstr>Office 테마</vt:lpstr>
      <vt:lpstr>struct Node head; int count = 0;</vt:lpstr>
      <vt:lpstr>void main() {    int choice;    char name[20]; // 삽일할 과일 이름 입력받는 용도    int p; // 삽입할 과일 가격 입력받는 용도    int i;</vt:lpstr>
      <vt:lpstr>choice=0; printf("원하는 작업 선택 : 1-삽입, 2-삭제, 3-리스트 내용 출력, 4-프로그램 끝내기 : "); scanf("%d", &amp;choice);</vt:lpstr>
      <vt:lpstr> switch(choice)       {       case 1 :          printf("\n삽입할 과일 이름을 입력하세요 : ");          scanf("%s", name);          printf("삽입할 과일의 가격을 입력하세요 : ");          scanf("%d", &amp;p);          getchar();          addnode(name, p);</vt:lpstr>
      <vt:lpstr>void addnode(char f[], int p) // 리스트에 과일 삽입 함수 {    int i;    struct Node *ptr; // 새로 할당받을 동적 노드 주소를 보관할 구조체 포인터    struct Node *current, *previous; // 작업용 포인터</vt:lpstr>
      <vt:lpstr> current = head.next;  previous = &amp;head;</vt:lpstr>
      <vt:lpstr>   struct Node *p;    p = (struct Node*)malloc(sizeof(struct Node));    return(p);</vt:lpstr>
      <vt:lpstr>   ptr = getnode(); // 새로운 노드 할당 받고,    strcpy(ptr-&gt;name, f); // 과일 이름 보관,    ptr-&gt;price = p; // 과일 가격 보관,</vt:lpstr>
      <vt:lpstr>   ptr-&gt;next = previous-&gt;next; // 새로운 노드를 연결하는 작업</vt:lpstr>
      <vt:lpstr>previous-&gt;next = ptr; count = count + 1;</vt:lpstr>
      <vt:lpstr> do    {       choice=0;       printf("원하는 작업 선택 : 1-삽입, 2-삭제, 3-리스트 내용 출력, 4-프로그램 끝내기 : ");       scanf("%d", &amp;choice);       switch(choice)</vt:lpstr>
      <vt:lpstr> case 1 :          printf("\n삽입할 과일 이름을 입력하세요 : ");          scanf("%s", name);          printf("삽입할 과일의 가격을 입력하세요 : ");          scanf("%d", &amp;p);          getchar();          addnode(name, p); // 삽입 함수 호출          prn(); // 현재 리스트 내용 전체 출력하기          break;</vt:lpstr>
      <vt:lpstr>void addnode(char f[], int p) // 리스트에 과일 삽입 함수 {    int i;    struct Node *ptr; // 새로 할당받을 동적 노드 주소를 보관할 구조체 포인터    struct Node *current, *previous; // 작업용 포인터    </vt:lpstr>
      <vt:lpstr> current = head.next;  previous = &amp;head;    </vt:lpstr>
      <vt:lpstr> for(i = 0; i &lt; count; i++) // 새로 등록할 과일 위치를 찾는다.    {       if(strcmp(f, current-&gt;name) &gt; 0) // 현재 current 위치보다 더 뒤에 삽입해야 한다.       {          previous = current; // previous는 나중 삽입을 위해 보관 필요.          current = current-&gt;next;          continue;       }    </vt:lpstr>
      <vt:lpstr>  struct Node *p;    p = (struct Node*)malloc(sizeof(struct Node));    return(p);    </vt:lpstr>
      <vt:lpstr>   ptr = getnode(); // 새로운 노드 할당 받고,    strcpy(ptr-&gt;name, f); // 과일 이름 보관,    ptr-&gt;price = p; // 과일 가격 보관,    </vt:lpstr>
      <vt:lpstr>   ptr-&gt;next = previous-&gt;next;    previous-&gt;next = ptr;    count = count + 1;    </vt:lpstr>
      <vt:lpstr> do    {       choice=0;       printf("원하는 작업 선택 : 1-삽입, 2-삭제, 3-리스트 내용 출력, 4-프로그램 끝내기 : ");       scanf("%d", &amp;choice);      switch(choice)    </vt:lpstr>
      <vt:lpstr> case 2:          printf("삭제할 과일 이름을 입력하세요 : ");          scanf("%s", name);          delnode(name);          prn(); // 현재 리스트 내용 전체 출력하기          break;    </vt:lpstr>
      <vt:lpstr>   int i;    struct Node *current, *previous; // 작업용 포인터    current = head.next;    previous = &amp;head;    </vt:lpstr>
      <vt:lpstr> else       {         previous = current; // previous는 나중 삽입을 위해 보관 필요.         current = current-&gt;next;         continue;       }    </vt:lpstr>
      <vt:lpstr> else    {       // 찾은 노드를 삭제하는 작업       previous-&gt;next = current-&gt;next;       retnode(current);    }     </vt:lpstr>
      <vt:lpstr>void retnode(struct Node* ptr) {    free(ptr); // 동적 할당 반환 }     </vt:lpstr>
      <vt:lpstr>count = count - 1;     </vt:lpstr>
      <vt:lpstr>case 1 :          printf("\n삽입할 과일 이름을 입력하세요 : ");          scanf("%s", name);          printf("삽입할 과일의 가격을 입력하세요 : ");          scanf("%d", &amp;p);          getchar();          addnode(name, p); // 삽입 함수 호출          prn(); // 현재 리스트 내용 전체 출력하기          break;     </vt:lpstr>
      <vt:lpstr>void addnode(char f[], int p) // 리스트에 과일 삽입 함수 {    int i;    struct Node *ptr; // 새로 할당받을 동적 노드 주소를 보관할 구조체 포인터    struct Node *current, *previous; // 작업용 포인터    current = head.next;    previous = &amp;head;     </vt:lpstr>
      <vt:lpstr> for(i = 0; i &lt; count; i++) // 새로 등록할 과일 위치를 찾는다.    {       if(strcmp(f, current-&gt;name) &gt; 0) // 현재 current 위치보다 더 뒤에 삽입해야 한다.       {          previous = current; // previous는 나중 삽입을 위해 보관 필요.          current = current-&gt;next;          continue;       }     </vt:lpstr>
      <vt:lpstr>   struct Node *p;    p = (struct Node*)malloc(sizeof(struct Node));    return(p);     </vt:lpstr>
      <vt:lpstr>   ptr = getnode(); // 새로운 노드 할당 받고,    strcpy(ptr-&gt;name, f); // 과일 이름 보관,    ptr-&gt;price = p; // 과일 가격 보관,     </vt:lpstr>
      <vt:lpstr>ptr-&gt;next = previous-&gt;next;     </vt:lpstr>
      <vt:lpstr>previous-&gt;next = ptr;     </vt:lpstr>
      <vt:lpstr>case 2:          printf("삭제할 과일 이름을 입력하세요 : ");          scanf("%s", name);          delnode(name);          prn(); // 현재 리스트 내용 전체 출력하기          break;     </vt:lpstr>
      <vt:lpstr>     int i;    struct Node *current, *previous; // 작업용 포인터    current = head.next;    previous = &amp;head;</vt:lpstr>
      <vt:lpstr>     int i;    struct Node *current, *previous; // 작업용 포인터    current = head.next;    previous = &amp;head;</vt:lpstr>
      <vt:lpstr> else    {       // 찾은 노드를 삭제하는 작업       previous-&gt;next = current-&gt;next;       retnode(current);    }</vt:lpstr>
      <vt:lpstr> else    {       // 찾은 노드를 삭제하는 작업       previous-&gt;next = current-&gt;next;       retnode(current);    }</vt:lpstr>
      <vt:lpstr>void retnode(struct Node* ptr) {    free(ptr); // 동적 할당 반환 }</vt:lpstr>
      <vt:lpstr> count = count - 1;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main() {    int choice;    char name[20]; // 삽일할 과일 이름 입력받는 용도    int p; // 삽입할 과일 가격 입력받는 용도    int i;</dc:title>
  <dc:creator>오준석</dc:creator>
  <cp:lastModifiedBy>junseok816@mysg.shingu.ac.kr</cp:lastModifiedBy>
  <cp:revision>2</cp:revision>
  <cp:lastPrinted>2021-06-20T04:51:03Z</cp:lastPrinted>
  <dcterms:created xsi:type="dcterms:W3CDTF">2021-06-20T01:19:09Z</dcterms:created>
  <dcterms:modified xsi:type="dcterms:W3CDTF">2021-06-21T22:51:39Z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0x010100B9646266ACA62043AB6666361E605086</vt:lpwstr>
  </property>
</Properties>
</file>