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211AB-E2F4-904F-8C19-EA313BD8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0C7B3-47A3-3A43-BF1A-D35506792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9BE0-2493-894E-9A8D-F587957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1BE20-A2DA-6B47-8FEA-74B0C094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8C9C-366D-7447-9CF9-EFC6AF6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38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DF59F-BEA3-644C-9C01-B302F52F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F097A-7F27-ED4C-A119-FD05E06FE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44D90-C22F-F64A-A92F-9771553A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B62FD-9F9E-B248-B6E3-8FA34166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FC3C4-CC43-A646-A8D4-371398C3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2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8AD986-9B07-454C-A53A-1A29CCB1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AC389-5AED-684A-A516-822376B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EA1E-051A-9E45-9219-2B8F7826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E4F3A-2CF0-3543-A383-3BA94AB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A21-F943-3B42-998A-BCD12C1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0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B8339-FC6A-3240-86C7-32FA619B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FAA34-90E3-F843-B252-03D6272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4699-B608-DF41-B49B-7F1180B2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2CA7-3958-C343-B1BF-18FA265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31556-4EF5-6743-AEF1-C865B98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21CDC-BE98-BD41-A8F6-E8555284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1AF62-52EB-A847-92B1-6AE2C9A0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E2799-CB3C-6445-8389-04E6C87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84879-7A98-DA4D-9C31-1B228276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FEF70-9A05-2741-85F1-5D961E2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1060-5B73-A940-8D70-F7ACA3CE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6A429-5793-8C4D-89B5-6556052BC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F5569-0191-644A-822C-6FDC79B2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C47BC-26F5-7040-A9B6-4DFFF095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88FC6-1E56-4749-BD9D-7DBC870F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DA3E2-7575-A94C-BD84-826B8233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7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91E88-295B-1840-84DD-D08E0EFC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6E52-36F5-EA46-92AF-C55848C2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10225-1714-AE40-912B-5D71FBEDC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E37CA9-CFA7-AF4D-A0F9-7BEF6562E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ECDA9E-EC31-FF42-9F33-C9EC404B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B5D51-6EFF-3F4F-823B-A8B63C7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102A3-53EC-EA42-937F-AC37A1AC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82FDA1-05DC-A74C-9D71-2037115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5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1C62-80FA-7145-A3F8-F41E87C8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EB4EF-C9E8-4446-81F5-06339CB2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65F80-4F57-434F-B00A-175BC8BA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8F915-05BB-9B4C-9D6F-EC193D59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1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46132-BB86-744A-A669-893D44B5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AC7E6-2BD2-1B4A-BE45-A490A960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232CD-2D69-1C4E-AA90-0FD95115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50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5408F-B4D1-4446-9BC7-B84BB9E5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073B4-C7C0-7E41-A480-0F1B2ABE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68BB2-330A-3844-87AC-E25706E1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A4CDF-8362-424B-B303-66A96C7B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3A20F-AEE3-1644-80E7-79AF96B6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93526-B4CD-B940-A1EC-5FE9EF9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0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7C9C4-BA85-C242-B62D-43BCD0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D50F7-5DA8-D147-AB8A-1CDE9F64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D774A-A630-C249-9529-87581C3B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405AF-3C3C-CA4A-85E3-BD92E5B1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F3BFE-D8BA-2C43-8F38-167B1FD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D8A0A-FEB6-F944-8A64-5779723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75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B6E16-9BE7-D84E-BD8B-2DD47090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67BA5-B26A-9343-A547-221A8B5C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0792C-B038-0549-8AB2-681B01FE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D246-745A-044D-AA61-E41FD537EE15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DC993-52B7-8A43-A551-CFF368076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67CB9-4391-5244-812A-9D6CB01FB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E7DF-AEB5-3B48-9424-DD9A022826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1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B5A11-6CB5-AC4C-897B-10F1E20D96EB}"/>
              </a:ext>
            </a:extLst>
          </p:cNvPr>
          <p:cNvSpPr txBox="1"/>
          <p:nvPr/>
        </p:nvSpPr>
        <p:spPr>
          <a:xfrm>
            <a:off x="766482" y="255494"/>
            <a:ext cx="35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와플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에디터스</a:t>
            </a:r>
            <a:r>
              <a:rPr kumimoji="1" lang="en-US" altLang="ko-Kore-KR" b="1" dirty="0"/>
              <a:t>-</a:t>
            </a:r>
            <a:r>
              <a:rPr kumimoji="1" lang="ko-Kore-KR" altLang="en-US" b="1" dirty="0"/>
              <a:t>리플렛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3CEDFE-1923-F645-BB62-FD0BD6530606}"/>
              </a:ext>
            </a:extLst>
          </p:cNvPr>
          <p:cNvSpPr/>
          <p:nvPr/>
        </p:nvSpPr>
        <p:spPr>
          <a:xfrm>
            <a:off x="3085283" y="829734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01ED60-B80D-3144-8415-2F0D8C4589C8}"/>
              </a:ext>
            </a:extLst>
          </p:cNvPr>
          <p:cNvSpPr/>
          <p:nvPr/>
        </p:nvSpPr>
        <p:spPr>
          <a:xfrm>
            <a:off x="5218689" y="788344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66702E-B0FB-C141-B4FA-73F0D4BBB60C}"/>
              </a:ext>
            </a:extLst>
          </p:cNvPr>
          <p:cNvSpPr/>
          <p:nvPr/>
        </p:nvSpPr>
        <p:spPr>
          <a:xfrm>
            <a:off x="786976" y="845720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C8452-FD18-5847-8ACB-1FFE57461BB5}"/>
              </a:ext>
            </a:extLst>
          </p:cNvPr>
          <p:cNvSpPr/>
          <p:nvPr/>
        </p:nvSpPr>
        <p:spPr>
          <a:xfrm>
            <a:off x="5207088" y="3839323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53D100-0C5B-464D-855D-72854C3D7420}"/>
              </a:ext>
            </a:extLst>
          </p:cNvPr>
          <p:cNvSpPr/>
          <p:nvPr/>
        </p:nvSpPr>
        <p:spPr>
          <a:xfrm>
            <a:off x="794181" y="3880282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F4BDA2-FA36-6441-BE6D-1D32E95A3514}"/>
              </a:ext>
            </a:extLst>
          </p:cNvPr>
          <p:cNvSpPr/>
          <p:nvPr/>
        </p:nvSpPr>
        <p:spPr>
          <a:xfrm>
            <a:off x="3067863" y="3856866"/>
            <a:ext cx="1749288" cy="28222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DEE15-45D7-0B4D-9388-3C0FBA1B4D2A}"/>
              </a:ext>
            </a:extLst>
          </p:cNvPr>
          <p:cNvSpPr txBox="1"/>
          <p:nvPr/>
        </p:nvSpPr>
        <p:spPr>
          <a:xfrm>
            <a:off x="3135162" y="3995250"/>
            <a:ext cx="2317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b="1" dirty="0" err="1"/>
              <a:t>에디터스와</a:t>
            </a:r>
            <a:r>
              <a:rPr kumimoji="1" lang="ko-KR" altLang="en-US" sz="900" b="1" dirty="0"/>
              <a:t> 함께 하는 파트너</a:t>
            </a:r>
            <a:endParaRPr kumimoji="1" lang="ko-Kore-KR" altLang="en-US" sz="9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A70C0C8-9DE1-6144-930D-595130EE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424" y="2005474"/>
            <a:ext cx="4095696" cy="2128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6C24A-126C-7446-8497-55AA9B49F078}"/>
              </a:ext>
            </a:extLst>
          </p:cNvPr>
          <p:cNvSpPr txBox="1"/>
          <p:nvPr/>
        </p:nvSpPr>
        <p:spPr>
          <a:xfrm>
            <a:off x="86835" y="644617"/>
            <a:ext cx="1400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b="1" dirty="0"/>
              <a:t>안쪽</a:t>
            </a:r>
            <a:r>
              <a:rPr kumimoji="1" lang="ko-KR" altLang="en-US" sz="1000" b="1" dirty="0"/>
              <a:t> </a:t>
            </a:r>
            <a:r>
              <a:rPr kumimoji="1" lang="en-US" altLang="ko-KR" sz="1000" b="1" dirty="0"/>
              <a:t>3</a:t>
            </a:r>
            <a:r>
              <a:rPr kumimoji="1" lang="ko-KR" altLang="en-US" sz="1000" b="1" dirty="0"/>
              <a:t>면</a:t>
            </a:r>
            <a:endParaRPr kumimoji="1" lang="ko-Kore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380680-02A0-6D49-9CE8-AC5CA76BADE9}"/>
              </a:ext>
            </a:extLst>
          </p:cNvPr>
          <p:cNvSpPr txBox="1"/>
          <p:nvPr/>
        </p:nvSpPr>
        <p:spPr>
          <a:xfrm>
            <a:off x="54270" y="3724596"/>
            <a:ext cx="1400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b="1" dirty="0"/>
              <a:t>바깥쪽</a:t>
            </a:r>
            <a:r>
              <a:rPr kumimoji="1" lang="ko-KR" altLang="en-US" sz="1000" b="1" dirty="0"/>
              <a:t> </a:t>
            </a:r>
            <a:r>
              <a:rPr kumimoji="1" lang="en-US" altLang="ko-KR" sz="1000" b="1" dirty="0"/>
              <a:t>3</a:t>
            </a:r>
            <a:r>
              <a:rPr kumimoji="1" lang="ko-KR" altLang="en-US" sz="1000" b="1" dirty="0"/>
              <a:t>면</a:t>
            </a:r>
            <a:endParaRPr kumimoji="1" lang="ko-Kore-KR" altLang="en-US" sz="10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3FF8C1-CFAF-F444-95BC-D9F34A2E86E9}"/>
              </a:ext>
            </a:extLst>
          </p:cNvPr>
          <p:cNvSpPr/>
          <p:nvPr/>
        </p:nvSpPr>
        <p:spPr>
          <a:xfrm>
            <a:off x="1128857" y="1026505"/>
            <a:ext cx="980038" cy="10142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2">
                    <a:lumMod val="90000"/>
                  </a:schemeClr>
                </a:solidFill>
              </a:rPr>
              <a:t>이미지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30DF1C3-1D33-2D47-B76A-76175AB22A3A}"/>
              </a:ext>
            </a:extLst>
          </p:cNvPr>
          <p:cNvSpPr/>
          <p:nvPr/>
        </p:nvSpPr>
        <p:spPr>
          <a:xfrm>
            <a:off x="3480269" y="1012275"/>
            <a:ext cx="980038" cy="10142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2">
                    <a:lumMod val="90000"/>
                  </a:schemeClr>
                </a:solidFill>
              </a:rPr>
              <a:t>이미지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0068CA4-295F-BE4D-BFAB-C3CA5BA9B487}"/>
              </a:ext>
            </a:extLst>
          </p:cNvPr>
          <p:cNvSpPr/>
          <p:nvPr/>
        </p:nvSpPr>
        <p:spPr>
          <a:xfrm>
            <a:off x="5591713" y="1024948"/>
            <a:ext cx="980038" cy="10142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2">
                    <a:lumMod val="90000"/>
                  </a:schemeClr>
                </a:solidFill>
              </a:rPr>
              <a:t>이미지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27C969-9817-3E45-BAA6-45356D64B229}"/>
              </a:ext>
            </a:extLst>
          </p:cNvPr>
          <p:cNvSpPr/>
          <p:nvPr/>
        </p:nvSpPr>
        <p:spPr>
          <a:xfrm>
            <a:off x="5375557" y="5353370"/>
            <a:ext cx="147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빠르고 정확한 자막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</a:rPr>
              <a:t>에디터스로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시작해요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BF09A20-6BFB-E142-BE44-B8D4371D8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35" y="3963344"/>
            <a:ext cx="1565341" cy="461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AB45E-F466-7149-AB60-69F39FBD69CB}"/>
              </a:ext>
            </a:extLst>
          </p:cNvPr>
          <p:cNvSpPr txBox="1"/>
          <p:nvPr/>
        </p:nvSpPr>
        <p:spPr>
          <a:xfrm>
            <a:off x="709151" y="2131478"/>
            <a:ext cx="2007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00" dirty="0"/>
              <a:t>뉴미디어</a:t>
            </a:r>
            <a:r>
              <a:rPr kumimoji="1" lang="ko-KR" altLang="en-US" sz="1000" dirty="0"/>
              <a:t> 영상 전문 번역으로 </a:t>
            </a:r>
            <a:r>
              <a:rPr kumimoji="1" lang="ko-KR" altLang="en-US" sz="1000" b="1" dirty="0"/>
              <a:t>개인화된 맞춤 번역</a:t>
            </a:r>
            <a:endParaRPr kumimoji="1" lang="en-US" altLang="ko-KR" sz="1000" b="1" dirty="0"/>
          </a:p>
          <a:p>
            <a:pPr algn="ctr"/>
            <a:endParaRPr kumimoji="1" lang="en-US" altLang="ko-Kore-KR" sz="10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79ECB50-566F-0A40-A85D-9F53B7F0E392}"/>
              </a:ext>
            </a:extLst>
          </p:cNvPr>
          <p:cNvSpPr/>
          <p:nvPr/>
        </p:nvSpPr>
        <p:spPr>
          <a:xfrm>
            <a:off x="5622460" y="4490474"/>
            <a:ext cx="864635" cy="860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chemeClr val="bg2">
                    <a:lumMod val="90000"/>
                  </a:schemeClr>
                </a:solidFill>
              </a:rPr>
              <a:t>이미지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29C4CA-ECD1-324B-BA0A-3B8B42E58627}"/>
              </a:ext>
            </a:extLst>
          </p:cNvPr>
          <p:cNvSpPr txBox="1"/>
          <p:nvPr/>
        </p:nvSpPr>
        <p:spPr>
          <a:xfrm>
            <a:off x="3214415" y="2056771"/>
            <a:ext cx="1620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00" dirty="0"/>
              <a:t>동시에</a:t>
            </a:r>
            <a:r>
              <a:rPr kumimoji="1" lang="ko-KR" altLang="en-US" sz="1000" dirty="0"/>
              <a:t> 진행되는 집단지성 번역으로</a:t>
            </a:r>
            <a:endParaRPr kumimoji="1" lang="en-US" altLang="ko-KR" sz="1000" dirty="0"/>
          </a:p>
          <a:p>
            <a:pPr algn="ctr"/>
            <a:r>
              <a:rPr kumimoji="1" lang="en-US" altLang="ko-KR" sz="1000" b="1" dirty="0"/>
              <a:t>12</a:t>
            </a:r>
            <a:r>
              <a:rPr kumimoji="1" lang="ko-KR" altLang="en-US" sz="1000" b="1" dirty="0"/>
              <a:t>시간 내에 빠르게 제공</a:t>
            </a:r>
            <a:endParaRPr kumimoji="1" lang="ko-Kore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F45EF-5AD8-C64C-B8F1-ED4383B2AC05}"/>
              </a:ext>
            </a:extLst>
          </p:cNvPr>
          <p:cNvSpPr txBox="1"/>
          <p:nvPr/>
        </p:nvSpPr>
        <p:spPr>
          <a:xfrm>
            <a:off x="5211265" y="2098520"/>
            <a:ext cx="174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00" dirty="0"/>
              <a:t>에디터스만의</a:t>
            </a:r>
            <a:r>
              <a:rPr kumimoji="1" lang="ko-KR" altLang="en-US" sz="1000" dirty="0"/>
              <a:t> 전문가 검수 시스템으로 </a:t>
            </a:r>
            <a:r>
              <a:rPr kumimoji="1" lang="ko-KR" altLang="en-US" sz="1000" b="1" dirty="0"/>
              <a:t>자막 품질 유지</a:t>
            </a:r>
            <a:endParaRPr kumimoji="1" lang="ko-Kore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8AEA6A-82B8-A247-87FC-7323C26FB3BD}"/>
              </a:ext>
            </a:extLst>
          </p:cNvPr>
          <p:cNvSpPr txBox="1"/>
          <p:nvPr/>
        </p:nvSpPr>
        <p:spPr>
          <a:xfrm>
            <a:off x="5297826" y="5910043"/>
            <a:ext cx="15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dirty="0"/>
              <a:t>다국어</a:t>
            </a:r>
            <a:r>
              <a:rPr kumimoji="1" lang="ko-KR" altLang="en-US" sz="600" dirty="0"/>
              <a:t> </a:t>
            </a:r>
            <a:r>
              <a:rPr kumimoji="1" lang="ko-KR" altLang="en-US" sz="600" dirty="0" err="1"/>
              <a:t>자막가들이</a:t>
            </a:r>
            <a:r>
              <a:rPr kumimoji="1" lang="ko-KR" altLang="en-US" sz="600" dirty="0"/>
              <a:t> 모여</a:t>
            </a:r>
            <a:r>
              <a:rPr kumimoji="1" lang="en-US" altLang="ko-KR" sz="600" dirty="0"/>
              <a:t>,</a:t>
            </a:r>
          </a:p>
          <a:p>
            <a:pPr algn="ctr"/>
            <a:r>
              <a:rPr kumimoji="1" lang="ko-KR" altLang="en-US" sz="600" dirty="0"/>
              <a:t>집단지성으로 빠르고 정확한 자막 번역을 제공합니다</a:t>
            </a:r>
            <a:endParaRPr kumimoji="1" lang="ko-Kore-KR" alt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7852D-DF96-514D-B4FC-FA468D422409}"/>
              </a:ext>
            </a:extLst>
          </p:cNvPr>
          <p:cNvSpPr txBox="1"/>
          <p:nvPr/>
        </p:nvSpPr>
        <p:spPr>
          <a:xfrm>
            <a:off x="1032785" y="4179213"/>
            <a:ext cx="127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00" b="1" dirty="0"/>
              <a:t>와플</a:t>
            </a:r>
            <a:r>
              <a:rPr kumimoji="1" lang="ko-KR" altLang="en-US" sz="1000" b="1" dirty="0"/>
              <a:t> </a:t>
            </a:r>
            <a:r>
              <a:rPr kumimoji="1" lang="ko-KR" altLang="en-US" sz="1000" b="1" dirty="0" err="1"/>
              <a:t>에디터스</a:t>
            </a:r>
            <a:r>
              <a:rPr kumimoji="1" lang="ko-KR" altLang="en-US" sz="1000" b="1" dirty="0"/>
              <a:t> </a:t>
            </a:r>
            <a:endParaRPr kumimoji="1" lang="en-US" altLang="ko-KR" sz="1000" b="1" dirty="0"/>
          </a:p>
          <a:p>
            <a:pPr algn="ctr"/>
            <a:r>
              <a:rPr kumimoji="1" lang="ko-KR" altLang="en-US" sz="1000" b="1" dirty="0"/>
              <a:t>이용 가이드</a:t>
            </a:r>
            <a:endParaRPr kumimoji="1" lang="ko-Kore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63586-CB2D-564A-8949-4D34642C458A}"/>
              </a:ext>
            </a:extLst>
          </p:cNvPr>
          <p:cNvSpPr txBox="1"/>
          <p:nvPr/>
        </p:nvSpPr>
        <p:spPr>
          <a:xfrm>
            <a:off x="876145" y="4788759"/>
            <a:ext cx="164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자막 의뢰 클릭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영상 업로드 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옵션 설정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충전 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예상 금액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집단지성 자막 번역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에디터스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전문가 검수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시간 내 번역 완료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차감</a:t>
            </a:r>
            <a:r>
              <a:rPr kumimoji="1" lang="en-US" altLang="ko-KR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9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페이백</a:t>
            </a:r>
            <a:endParaRPr kumimoji="1" lang="en-US" altLang="ko-KR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자막 다운로드</a:t>
            </a:r>
            <a:endParaRPr kumimoji="1" lang="ko-Kore-KR" altLang="en-US" sz="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AF2B37-F38C-1841-8C8B-6BE5E6840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409" y="4303585"/>
            <a:ext cx="1672196" cy="129139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AFC0432-0933-914C-947F-42B74668AE3D}"/>
              </a:ext>
            </a:extLst>
          </p:cNvPr>
          <p:cNvSpPr txBox="1"/>
          <p:nvPr/>
        </p:nvSpPr>
        <p:spPr>
          <a:xfrm>
            <a:off x="5473573" y="6332858"/>
            <a:ext cx="123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00" dirty="0">
                <a:solidFill>
                  <a:srgbClr val="2129C0"/>
                </a:solidFill>
              </a:rPr>
              <a:t>웹페이지</a:t>
            </a:r>
            <a:r>
              <a:rPr kumimoji="1" lang="ko-KR" altLang="en-US" sz="800" dirty="0">
                <a:solidFill>
                  <a:srgbClr val="2129C0"/>
                </a:solidFill>
              </a:rPr>
              <a:t> </a:t>
            </a:r>
            <a:r>
              <a:rPr kumimoji="1" lang="en-US" altLang="ko-KR" sz="800" dirty="0">
                <a:solidFill>
                  <a:srgbClr val="2129C0"/>
                </a:solidFill>
              </a:rPr>
              <a:t>URL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DE340-1161-F247-AB7B-A23E243489D1}"/>
              </a:ext>
            </a:extLst>
          </p:cNvPr>
          <p:cNvSpPr txBox="1"/>
          <p:nvPr/>
        </p:nvSpPr>
        <p:spPr>
          <a:xfrm>
            <a:off x="3283380" y="6343137"/>
            <a:ext cx="123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800" dirty="0">
                <a:solidFill>
                  <a:srgbClr val="2129C0"/>
                </a:solidFill>
              </a:rPr>
              <a:t>웹페이지</a:t>
            </a:r>
            <a:r>
              <a:rPr kumimoji="1" lang="ko-KR" altLang="en-US" sz="800" dirty="0">
                <a:solidFill>
                  <a:srgbClr val="2129C0"/>
                </a:solidFill>
              </a:rPr>
              <a:t> </a:t>
            </a:r>
            <a:r>
              <a:rPr kumimoji="1" lang="en-US" altLang="ko-KR" sz="800" dirty="0">
                <a:solidFill>
                  <a:srgbClr val="2129C0"/>
                </a:solidFill>
              </a:rPr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9A85F-69E2-FA4F-9C1F-772081E03D6F}"/>
              </a:ext>
            </a:extLst>
          </p:cNvPr>
          <p:cNvSpPr txBox="1"/>
          <p:nvPr/>
        </p:nvSpPr>
        <p:spPr>
          <a:xfrm>
            <a:off x="3024502" y="5751267"/>
            <a:ext cx="1836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900" dirty="0"/>
              <a:t>글로벌</a:t>
            </a:r>
            <a:r>
              <a:rPr kumimoji="1" lang="ko-KR" altLang="en-US" sz="900" dirty="0"/>
              <a:t> 자막 서비스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와플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에디터스에서</a:t>
            </a:r>
            <a:r>
              <a:rPr kumimoji="1" lang="ko-KR" altLang="en-US" sz="900" dirty="0"/>
              <a:t> 빠르고 정확한 자막을 만나보세요</a:t>
            </a:r>
            <a:endParaRPr kumimoji="1" lang="ko-Kore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3AE97F-AF23-B145-9587-CBDB8AE467AD}"/>
              </a:ext>
            </a:extLst>
          </p:cNvPr>
          <p:cNvSpPr/>
          <p:nvPr/>
        </p:nvSpPr>
        <p:spPr>
          <a:xfrm>
            <a:off x="862239" y="2557942"/>
            <a:ext cx="1556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다양한 콘텐츠 만큼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영상마다의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개별화된 특별한 자막이 필요하기도 합니다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와플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에디터스에서는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자막 의뢰를 할 때 각각의 옵션을 선택할 수 있어 원하는 자막을 받아보실 수 있습니다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C725C-14B4-104A-8180-FA2CA3E316F2}"/>
              </a:ext>
            </a:extLst>
          </p:cNvPr>
          <p:cNvSpPr/>
          <p:nvPr/>
        </p:nvSpPr>
        <p:spPr>
          <a:xfrm>
            <a:off x="3122818" y="2605877"/>
            <a:ext cx="1694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빠른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영상 업로드가 필요한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크리에이터의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니즈가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있습니다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와플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에디터스는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번역가 검수 시스템을 통해 선별한 여러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자막가를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모아 자막 번역 속도를 두배로 가속화하고 있습니다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89D8FF-6F13-304C-815B-325E2E8B03C3}"/>
              </a:ext>
            </a:extLst>
          </p:cNvPr>
          <p:cNvSpPr/>
          <p:nvPr/>
        </p:nvSpPr>
        <p:spPr>
          <a:xfrm>
            <a:off x="5337125" y="2589860"/>
            <a:ext cx="1512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에디터스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체계적인 전문가 검수 시스템으로 각 영상의 특성에 맞는 자막을 완성합니다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의뢰자의 요청사항에 따라 맞춤형 검수 시스템으로 오타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오역 없는 자막을 만나보실 수 있습니다</a:t>
            </a:r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CFCA7-3188-CB47-9B47-65FC93F5AA47}"/>
              </a:ext>
            </a:extLst>
          </p:cNvPr>
          <p:cNvSpPr txBox="1"/>
          <p:nvPr/>
        </p:nvSpPr>
        <p:spPr>
          <a:xfrm>
            <a:off x="8209722" y="4490474"/>
            <a:ext cx="23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리플렛</a:t>
            </a:r>
            <a:r>
              <a:rPr kumimoji="1" lang="ko-KR" altLang="en-US" dirty="0"/>
              <a:t> 사이즈</a:t>
            </a:r>
            <a:endParaRPr kumimoji="1" lang="en-US" altLang="ko-KR" dirty="0"/>
          </a:p>
          <a:p>
            <a:r>
              <a:rPr kumimoji="1" lang="en-US" altLang="ko-Kore-KR" dirty="0"/>
              <a:t>A4 (210mm x 297mm)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247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194</Words>
  <Application>Microsoft Macintosh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사이 디라이트</dc:creator>
  <cp:lastModifiedBy>사이 디라이트</cp:lastModifiedBy>
  <cp:revision>29</cp:revision>
  <dcterms:created xsi:type="dcterms:W3CDTF">2021-05-14T18:42:11Z</dcterms:created>
  <dcterms:modified xsi:type="dcterms:W3CDTF">2021-05-21T22:24:45Z</dcterms:modified>
</cp:coreProperties>
</file>