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4" r:id="rId1"/>
  </p:sldMasterIdLst>
  <p:notesMasterIdLst>
    <p:notesMasterId r:id="rId22"/>
  </p:notesMasterIdLst>
  <p:sldIdLst>
    <p:sldId id="256" r:id="rId2"/>
    <p:sldId id="330" r:id="rId3"/>
    <p:sldId id="420" r:id="rId4"/>
    <p:sldId id="425" r:id="rId5"/>
    <p:sldId id="426" r:id="rId6"/>
    <p:sldId id="419" r:id="rId7"/>
    <p:sldId id="427" r:id="rId8"/>
    <p:sldId id="428" r:id="rId9"/>
    <p:sldId id="429" r:id="rId10"/>
    <p:sldId id="431" r:id="rId11"/>
    <p:sldId id="432" r:id="rId12"/>
    <p:sldId id="430" r:id="rId13"/>
    <p:sldId id="433" r:id="rId14"/>
    <p:sldId id="434" r:id="rId15"/>
    <p:sldId id="435" r:id="rId16"/>
    <p:sldId id="438" r:id="rId17"/>
    <p:sldId id="422" r:id="rId18"/>
    <p:sldId id="436" r:id="rId19"/>
    <p:sldId id="437" r:id="rId20"/>
    <p:sldId id="321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90" autoAdjust="0"/>
    <p:restoredTop sz="94660"/>
  </p:normalViewPr>
  <p:slideViewPr>
    <p:cSldViewPr>
      <p:cViewPr varScale="1">
        <p:scale>
          <a:sx n="86" d="100"/>
          <a:sy n="86" d="100"/>
        </p:scale>
        <p:origin x="1147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79FBD-3183-4611-BB3C-2548B8991953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19F21-93F6-4805-B68F-A74160CF0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80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068960"/>
            <a:ext cx="6709792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476672"/>
            <a:ext cx="9144000" cy="23042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2750086"/>
            <a:ext cx="9144000" cy="174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484784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36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669360"/>
            <a:ext cx="381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669360"/>
            <a:ext cx="381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669360"/>
            <a:ext cx="381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669360"/>
            <a:ext cx="381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40768"/>
            <a:ext cx="4038600" cy="504056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340768"/>
            <a:ext cx="4038600" cy="504056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669360"/>
            <a:ext cx="381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669360"/>
            <a:ext cx="381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669360"/>
            <a:ext cx="381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669360"/>
            <a:ext cx="381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669360"/>
            <a:ext cx="381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669360"/>
            <a:ext cx="381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400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 userDrawn="1"/>
        </p:nvSpPr>
        <p:spPr>
          <a:xfrm>
            <a:off x="806896" y="6524"/>
            <a:ext cx="8229600" cy="418058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400" dirty="0"/>
              <a:t>01. JSP </a:t>
            </a:r>
            <a:r>
              <a:rPr lang="ko-KR" altLang="en-US" sz="1400" dirty="0"/>
              <a:t>프로그램의 동작 원리와 실행 환경 구축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0" y="332656"/>
            <a:ext cx="9144000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8660"/>
            <a:ext cx="8229600" cy="50405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69360"/>
            <a:ext cx="9144000" cy="1913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669360"/>
            <a:ext cx="381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1" kern="1200">
          <a:solidFill>
            <a:schemeClr val="tx2"/>
          </a:solidFill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1800" kern="1200" baseline="0">
          <a:solidFill>
            <a:schemeClr val="tx2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ea"/>
          <a:ea typeface="+mn-ea"/>
          <a:cs typeface="+mn-cs"/>
        </a:defRPr>
      </a:lvl2pPr>
      <a:lvl3pPr marL="12001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 typeface="Arial" pitchFamily="34" charset="0"/>
        <a:buChar char="•"/>
        <a:defRPr sz="1400" kern="1200" baseline="0">
          <a:solidFill>
            <a:schemeClr val="tx2"/>
          </a:solidFill>
          <a:latin typeface="+mn-ea"/>
          <a:ea typeface="+mn-ea"/>
          <a:cs typeface="+mn-cs"/>
        </a:defRPr>
      </a:lvl3pPr>
      <a:lvl4pPr marL="16573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맑은 고딕" pitchFamily="50" charset="-127"/>
        <a:buChar char="–"/>
        <a:defRPr sz="1400" kern="1200" baseline="0">
          <a:solidFill>
            <a:schemeClr val="tx2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dk.java.n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01. JSP </a:t>
            </a:r>
            <a:r>
              <a:rPr lang="ko-KR" altLang="en-US" dirty="0"/>
              <a:t>프로그램의 동작 원리와 실행 환경 구축</a:t>
            </a:r>
          </a:p>
        </p:txBody>
      </p:sp>
    </p:spTree>
    <p:extLst>
      <p:ext uri="{BB962C8B-B14F-4D97-AF65-F5344CB8AC3E}">
        <p14:creationId xmlns:p14="http://schemas.microsoft.com/office/powerpoint/2010/main" val="153827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1.2 JSP </a:t>
            </a:r>
            <a:r>
              <a:rPr lang="ko-KR" altLang="en-US" dirty="0"/>
              <a:t>실행 환경 구축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305800" cy="5400600"/>
          </a:xfrm>
        </p:spPr>
        <p:txBody>
          <a:bodyPr>
            <a:normAutofit/>
          </a:bodyPr>
          <a:lstStyle/>
          <a:p>
            <a:r>
              <a:rPr lang="en-US" altLang="ko-KR" dirty="0"/>
              <a:t>JDK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환경변수 설정 </a:t>
            </a:r>
            <a:r>
              <a:rPr lang="en-US" altLang="ko-KR" dirty="0"/>
              <a:t>: </a:t>
            </a:r>
            <a:r>
              <a:rPr lang="ko-KR" altLang="en-US" dirty="0"/>
              <a:t>두 가지 작업 필요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JDK</a:t>
            </a:r>
            <a:r>
              <a:rPr lang="ko-KR" altLang="en-US" dirty="0">
                <a:sym typeface="Wingdings" panose="05000000000000000000" pitchFamily="2" charset="2"/>
              </a:rPr>
              <a:t>의 위치를 자바 애플리케이션에게 알려줌</a:t>
            </a:r>
            <a:endParaRPr lang="en-US" altLang="ko-KR" dirty="0"/>
          </a:p>
          <a:p>
            <a:pPr lvl="2" fontAlgn="base"/>
            <a:r>
              <a:rPr lang="ko-KR" altLang="en-US" dirty="0"/>
              <a:t>환경 변수 </a:t>
            </a:r>
            <a:r>
              <a:rPr lang="en-US" altLang="ko-KR" dirty="0"/>
              <a:t>JAVA_HOME</a:t>
            </a:r>
            <a:r>
              <a:rPr lang="ko-KR" altLang="en-US" dirty="0"/>
              <a:t>을 새로 만들어 </a:t>
            </a:r>
            <a:r>
              <a:rPr lang="en-US" altLang="ko-KR" dirty="0"/>
              <a:t>JDK </a:t>
            </a:r>
            <a:r>
              <a:rPr lang="ko-KR" altLang="en-US" dirty="0"/>
              <a:t>폴더로 설정</a:t>
            </a:r>
          </a:p>
          <a:p>
            <a:pPr lvl="2" fontAlgn="base"/>
            <a:r>
              <a:rPr lang="en-US" altLang="ko-KR" dirty="0"/>
              <a:t>Path </a:t>
            </a:r>
            <a:r>
              <a:rPr lang="ko-KR" altLang="en-US" dirty="0"/>
              <a:t>환경 변수에 </a:t>
            </a:r>
            <a:r>
              <a:rPr lang="en-US" altLang="ko-KR" dirty="0"/>
              <a:t>JDK </a:t>
            </a:r>
            <a:r>
              <a:rPr lang="ko-KR" altLang="en-US" dirty="0"/>
              <a:t>폴더 아래 있는 </a:t>
            </a:r>
            <a:r>
              <a:rPr lang="en-US" altLang="ko-KR" dirty="0"/>
              <a:t>bin </a:t>
            </a:r>
            <a:r>
              <a:rPr lang="ko-KR" altLang="en-US" dirty="0"/>
              <a:t>폴더를 추가</a:t>
            </a:r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r>
              <a:rPr lang="ko-KR" altLang="en-US" b="1" dirty="0">
                <a:solidFill>
                  <a:srgbClr val="FF0000"/>
                </a:solidFill>
              </a:rPr>
              <a:t>기존에 깔려 있던 자바 개발 환경에 영향을 줄 수 있으므로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이 작업은 하지 않고</a:t>
            </a:r>
            <a:r>
              <a:rPr lang="en-US" altLang="ko-KR" b="1" dirty="0">
                <a:solidFill>
                  <a:srgbClr val="FF0000"/>
                </a:solidFill>
              </a:rPr>
              <a:t>,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Tomcat </a:t>
            </a:r>
            <a:r>
              <a:rPr lang="ko-KR" altLang="en-US" b="1" dirty="0">
                <a:solidFill>
                  <a:srgbClr val="FF0000"/>
                </a:solidFill>
              </a:rPr>
              <a:t>설정 수정하여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새로 설치한 </a:t>
            </a:r>
            <a:r>
              <a:rPr lang="en-US" altLang="ko-KR" b="1" dirty="0">
                <a:solidFill>
                  <a:srgbClr val="FF0000"/>
                </a:solidFill>
              </a:rPr>
              <a:t>JDK</a:t>
            </a:r>
            <a:r>
              <a:rPr lang="ko-KR" altLang="en-US" b="1" dirty="0">
                <a:solidFill>
                  <a:srgbClr val="FF0000"/>
                </a:solidFill>
              </a:rPr>
              <a:t>를 인식시킬 것임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19E166D-15B6-433C-800B-C6F8F029C660}"/>
              </a:ext>
            </a:extLst>
          </p:cNvPr>
          <p:cNvCxnSpPr/>
          <p:nvPr/>
        </p:nvCxnSpPr>
        <p:spPr>
          <a:xfrm>
            <a:off x="1619672" y="2348880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FDF0C4D-5C56-43B2-8B78-C2628AFD4BC6}"/>
              </a:ext>
            </a:extLst>
          </p:cNvPr>
          <p:cNvCxnSpPr/>
          <p:nvPr/>
        </p:nvCxnSpPr>
        <p:spPr>
          <a:xfrm>
            <a:off x="1619672" y="2780928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62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1.2 JSP </a:t>
            </a:r>
            <a:r>
              <a:rPr lang="ko-KR" altLang="en-US" dirty="0"/>
              <a:t>실행 환경 구축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JDK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1" fontAlgn="base"/>
            <a:r>
              <a:rPr lang="ko-KR" altLang="en-US" dirty="0"/>
              <a:t>환경변수 설정 창 띄우기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9217" name="_x328223544" descr="EMB0001735052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2757488" cy="214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_x328222752" descr="EMB0001735052f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615" y="2204864"/>
            <a:ext cx="4484688" cy="407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F66445B-52D7-4875-95A2-9073D3B72F2D}"/>
              </a:ext>
            </a:extLst>
          </p:cNvPr>
          <p:cNvCxnSpPr>
            <a:cxnSpLocks/>
          </p:cNvCxnSpPr>
          <p:nvPr/>
        </p:nvCxnSpPr>
        <p:spPr>
          <a:xfrm flipV="1">
            <a:off x="0" y="872716"/>
            <a:ext cx="9062283" cy="5796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3015F5D-A927-45A2-A13B-F39EFFA96247}"/>
              </a:ext>
            </a:extLst>
          </p:cNvPr>
          <p:cNvCxnSpPr/>
          <p:nvPr/>
        </p:nvCxnSpPr>
        <p:spPr>
          <a:xfrm>
            <a:off x="81717" y="872716"/>
            <a:ext cx="8980566" cy="5796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074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1.2 JSP </a:t>
            </a:r>
            <a:r>
              <a:rPr lang="ko-KR" altLang="en-US" dirty="0"/>
              <a:t>실행 환경 구축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JDK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1" fontAlgn="base"/>
            <a:r>
              <a:rPr lang="ko-KR" altLang="en-US" dirty="0"/>
              <a:t>환경 변수 </a:t>
            </a:r>
            <a:r>
              <a:rPr lang="en-US" altLang="ko-KR" dirty="0"/>
              <a:t>JAVA_HOME</a:t>
            </a:r>
            <a:r>
              <a:rPr lang="ko-KR" altLang="en-US" dirty="0"/>
              <a:t>을 새로 만들어 </a:t>
            </a:r>
            <a:r>
              <a:rPr lang="en-US" altLang="ko-KR" dirty="0"/>
              <a:t>JDK </a:t>
            </a:r>
            <a:r>
              <a:rPr lang="ko-KR" altLang="en-US" dirty="0"/>
              <a:t>폴더로 설정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9221" name="_x328222320" descr="EMB0001735052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7337"/>
            <a:ext cx="3877513" cy="366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_x329537032" descr="EMB0001735052f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308" y="2346022"/>
            <a:ext cx="4752975" cy="397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AA0612-2D5D-4D9D-8126-7D913E998760}"/>
              </a:ext>
            </a:extLst>
          </p:cNvPr>
          <p:cNvCxnSpPr>
            <a:cxnSpLocks/>
          </p:cNvCxnSpPr>
          <p:nvPr/>
        </p:nvCxnSpPr>
        <p:spPr>
          <a:xfrm flipV="1">
            <a:off x="0" y="872716"/>
            <a:ext cx="9062283" cy="5796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60D1194-6B98-4B1D-AA26-13FEBEA7AF80}"/>
              </a:ext>
            </a:extLst>
          </p:cNvPr>
          <p:cNvCxnSpPr/>
          <p:nvPr/>
        </p:nvCxnSpPr>
        <p:spPr>
          <a:xfrm>
            <a:off x="81717" y="872716"/>
            <a:ext cx="8980566" cy="5796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869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1.2 JSP </a:t>
            </a:r>
            <a:r>
              <a:rPr lang="ko-KR" altLang="en-US" dirty="0"/>
              <a:t>실행 환경 구축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JDK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1" fontAlgn="base"/>
            <a:r>
              <a:rPr lang="en-US" altLang="ko-KR" dirty="0"/>
              <a:t>Path </a:t>
            </a:r>
            <a:r>
              <a:rPr lang="ko-KR" altLang="en-US" dirty="0"/>
              <a:t>환경 변수에 </a:t>
            </a:r>
            <a:r>
              <a:rPr lang="en-US" altLang="ko-KR" dirty="0"/>
              <a:t>JDK </a:t>
            </a:r>
            <a:r>
              <a:rPr lang="ko-KR" altLang="en-US" dirty="0"/>
              <a:t>폴더 아래 있는 </a:t>
            </a:r>
            <a:r>
              <a:rPr lang="en-US" altLang="ko-KR" dirty="0"/>
              <a:t>bin </a:t>
            </a:r>
            <a:r>
              <a:rPr lang="ko-KR" altLang="en-US" dirty="0"/>
              <a:t>폴더를 추가</a:t>
            </a:r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11265" name="_x329536672" descr="EMB0001735052f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67" y="2430958"/>
            <a:ext cx="3915014" cy="369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_x329536456" descr="EMB0001735052f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76872"/>
            <a:ext cx="3959225" cy="384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1241EE-ABCC-4F82-8701-9A8106DCCCE5}"/>
              </a:ext>
            </a:extLst>
          </p:cNvPr>
          <p:cNvCxnSpPr>
            <a:cxnSpLocks/>
          </p:cNvCxnSpPr>
          <p:nvPr/>
        </p:nvCxnSpPr>
        <p:spPr>
          <a:xfrm flipV="1">
            <a:off x="0" y="872716"/>
            <a:ext cx="9062283" cy="5796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86E2F9D-D235-4224-A19A-FE8103A62CDF}"/>
              </a:ext>
            </a:extLst>
          </p:cNvPr>
          <p:cNvCxnSpPr/>
          <p:nvPr/>
        </p:nvCxnSpPr>
        <p:spPr>
          <a:xfrm>
            <a:off x="81717" y="872716"/>
            <a:ext cx="8980566" cy="5796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56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톰캣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: http://tomcat.apache.org/ </a:t>
            </a:r>
            <a:r>
              <a:rPr lang="ko-KR" altLang="en-US" dirty="0"/>
              <a:t>에서 </a:t>
            </a:r>
            <a:r>
              <a:rPr lang="en-US" altLang="ko-KR" dirty="0"/>
              <a:t>zip </a:t>
            </a:r>
            <a:r>
              <a:rPr lang="ko-KR" altLang="en-US" dirty="0"/>
              <a:t>파일 다운로드</a:t>
            </a:r>
            <a:r>
              <a:rPr lang="en-US" altLang="ko-KR" dirty="0"/>
              <a:t>,</a:t>
            </a:r>
            <a:r>
              <a:rPr lang="ko-KR" altLang="en-US" dirty="0"/>
              <a:t> 압축 해제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Tomcat</a:t>
            </a:r>
            <a:r>
              <a:rPr lang="ko-KR" altLang="en-US" dirty="0"/>
              <a:t> </a:t>
            </a:r>
            <a:r>
              <a:rPr lang="en-US" altLang="ko-KR" dirty="0"/>
              <a:t>10 </a:t>
            </a:r>
            <a:r>
              <a:rPr lang="ko-KR" altLang="en-US" dirty="0"/>
              <a:t>버전이 아니라</a:t>
            </a:r>
            <a:r>
              <a:rPr lang="en-US" altLang="ko-KR" dirty="0"/>
              <a:t>, </a:t>
            </a:r>
            <a:r>
              <a:rPr lang="en-US" altLang="ko-KR" b="1" u="sng" dirty="0">
                <a:solidFill>
                  <a:srgbClr val="FF0000"/>
                </a:solidFill>
              </a:rPr>
              <a:t>9 </a:t>
            </a:r>
            <a:r>
              <a:rPr lang="ko-KR" altLang="en-US" b="1" u="sng" dirty="0">
                <a:solidFill>
                  <a:srgbClr val="FF0000"/>
                </a:solidFill>
              </a:rPr>
              <a:t>버전을 사용</a:t>
            </a:r>
            <a:r>
              <a:rPr lang="ko-KR" altLang="en-US" dirty="0"/>
              <a:t>할 것 </a:t>
            </a:r>
            <a:r>
              <a:rPr lang="en-US" altLang="ko-KR" dirty="0"/>
              <a:t>: 10 </a:t>
            </a:r>
            <a:r>
              <a:rPr lang="ko-KR" altLang="en-US" dirty="0"/>
              <a:t>버전은 </a:t>
            </a:r>
            <a:r>
              <a:rPr lang="en-US" altLang="ko-KR" dirty="0"/>
              <a:t>Eclipse</a:t>
            </a:r>
            <a:r>
              <a:rPr lang="ko-KR" altLang="en-US" dirty="0"/>
              <a:t>에서 문제 발생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5C6317-17A0-466F-9705-D6175F869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336125"/>
            <a:ext cx="5545225" cy="42019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1.2 JSP </a:t>
            </a:r>
            <a:r>
              <a:rPr lang="ko-KR" altLang="en-US" dirty="0"/>
              <a:t>실행 환경 구축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4C80257-28BA-436E-B940-EC488D64A803}"/>
              </a:ext>
            </a:extLst>
          </p:cNvPr>
          <p:cNvSpPr/>
          <p:nvPr/>
        </p:nvSpPr>
        <p:spPr>
          <a:xfrm>
            <a:off x="1511051" y="4293095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E62DFE5-58FA-4B73-9402-B41109710D34}"/>
              </a:ext>
            </a:extLst>
          </p:cNvPr>
          <p:cNvSpPr/>
          <p:nvPr/>
        </p:nvSpPr>
        <p:spPr>
          <a:xfrm>
            <a:off x="2915816" y="6237312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34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1.2 JSP </a:t>
            </a:r>
            <a:r>
              <a:rPr lang="ko-KR" altLang="en-US" dirty="0"/>
              <a:t>실행 환경 구축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톰캣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톰캣</a:t>
            </a:r>
            <a:r>
              <a:rPr lang="ko-KR" altLang="en-US" dirty="0"/>
              <a:t> 설치 후 폴더 구조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28EA81-41FC-4E11-96A0-BF3BB1F05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348880"/>
            <a:ext cx="2593826" cy="32178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5944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FB3A5817-0E03-43BB-99D8-1EF530F7B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25" y="3411920"/>
            <a:ext cx="8165961" cy="30774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1.2 JSP </a:t>
            </a:r>
            <a:r>
              <a:rPr lang="ko-KR" altLang="en-US" dirty="0"/>
              <a:t>실행 환경 구축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톰캣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 : </a:t>
            </a:r>
            <a:r>
              <a:rPr lang="ko-KR" altLang="en-US" dirty="0" err="1"/>
              <a:t>톰캣이</a:t>
            </a:r>
            <a:r>
              <a:rPr lang="ko-KR" altLang="en-US" dirty="0"/>
              <a:t> </a:t>
            </a:r>
            <a:r>
              <a:rPr lang="en-US" altLang="ko-KR" dirty="0"/>
              <a:t>JDK </a:t>
            </a:r>
            <a:r>
              <a:rPr lang="ko-KR" altLang="en-US" dirty="0"/>
              <a:t>위치를 알 수 있도록 설정</a:t>
            </a:r>
            <a:endParaRPr lang="en-US" altLang="ko-KR" dirty="0"/>
          </a:p>
          <a:p>
            <a:pPr lvl="1"/>
            <a:r>
              <a:rPr lang="en-US" altLang="ko-KR" dirty="0"/>
              <a:t>c:\jsp\apache-tomcat-9.0.43\</a:t>
            </a:r>
            <a:r>
              <a:rPr lang="en-US" altLang="ko-KR" dirty="0">
                <a:solidFill>
                  <a:srgbClr val="FF0000"/>
                </a:solidFill>
              </a:rPr>
              <a:t>bin</a:t>
            </a:r>
            <a:r>
              <a:rPr lang="en-US" altLang="ko-KR" dirty="0"/>
              <a:t> </a:t>
            </a:r>
            <a:r>
              <a:rPr lang="ko-KR" altLang="en-US" dirty="0"/>
              <a:t>폴더의 </a:t>
            </a:r>
            <a:r>
              <a:rPr lang="en-US" altLang="ko-KR" dirty="0"/>
              <a:t>startup.bat </a:t>
            </a:r>
            <a:r>
              <a:rPr lang="ko-KR" altLang="en-US" dirty="0"/>
              <a:t>파일에 코드 추가 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톰캣에게</a:t>
            </a:r>
            <a:r>
              <a:rPr lang="en-US" altLang="ko-KR" dirty="0">
                <a:sym typeface="Wingdings" panose="05000000000000000000" pitchFamily="2" charset="2"/>
              </a:rPr>
              <a:t> JDK</a:t>
            </a:r>
            <a:r>
              <a:rPr lang="ko-KR" altLang="en-US" dirty="0">
                <a:sym typeface="Wingdings" panose="05000000000000000000" pitchFamily="2" charset="2"/>
              </a:rPr>
              <a:t>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위치를 알려줌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추가하는 코드의 </a:t>
            </a:r>
            <a:r>
              <a:rPr lang="en-US" altLang="ko-KR" dirty="0">
                <a:sym typeface="Wingdings" panose="05000000000000000000" pitchFamily="2" charset="2"/>
              </a:rPr>
              <a:t>1, 2</a:t>
            </a:r>
            <a:r>
              <a:rPr lang="ko-KR" altLang="en-US" dirty="0">
                <a:sym typeface="Wingdings" panose="05000000000000000000" pitchFamily="2" charset="2"/>
              </a:rPr>
              <a:t>번째 행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톰캣</a:t>
            </a:r>
            <a:r>
              <a:rPr lang="ko-KR" altLang="en-US" dirty="0">
                <a:sym typeface="Wingdings" panose="05000000000000000000" pitchFamily="2" charset="2"/>
              </a:rPr>
              <a:t> 실행 시 메시지 출력을 영어로 하도록 함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추가하는 코드의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번째 행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i="1" dirty="0">
                <a:sym typeface="Wingdings" panose="05000000000000000000" pitchFamily="2" charset="2"/>
              </a:rPr>
              <a:t>이 설정은 </a:t>
            </a:r>
            <a:r>
              <a:rPr lang="en-US" altLang="ko-KR" i="1" dirty="0">
                <a:sym typeface="Wingdings" panose="05000000000000000000" pitchFamily="2" charset="2"/>
              </a:rPr>
              <a:t>Eclipse</a:t>
            </a:r>
            <a:r>
              <a:rPr lang="ko-KR" altLang="en-US" i="1" dirty="0">
                <a:sym typeface="Wingdings" panose="05000000000000000000" pitchFamily="2" charset="2"/>
              </a:rPr>
              <a:t>를 사용할 때는 불필요</a:t>
            </a:r>
            <a:r>
              <a:rPr lang="en-US" altLang="ko-KR" i="1" dirty="0">
                <a:sym typeface="Wingdings" panose="05000000000000000000" pitchFamily="2" charset="2"/>
              </a:rPr>
              <a:t>. </a:t>
            </a:r>
            <a:r>
              <a:rPr lang="ko-KR" altLang="en-US" i="1" dirty="0">
                <a:sym typeface="Wingdings" panose="05000000000000000000" pitchFamily="2" charset="2"/>
              </a:rPr>
              <a:t>우리가 직접 </a:t>
            </a:r>
            <a:r>
              <a:rPr lang="ko-KR" altLang="en-US" i="1" dirty="0" err="1">
                <a:sym typeface="Wingdings" panose="05000000000000000000" pitchFamily="2" charset="2"/>
              </a:rPr>
              <a:t>톰캣을</a:t>
            </a:r>
            <a:r>
              <a:rPr lang="ko-KR" altLang="en-US" i="1" dirty="0">
                <a:sym typeface="Wingdings" panose="05000000000000000000" pitchFamily="2" charset="2"/>
              </a:rPr>
              <a:t> 실행할 때만 필요함</a:t>
            </a:r>
            <a:r>
              <a:rPr lang="en-US" altLang="ko-KR" i="1" dirty="0">
                <a:sym typeface="Wingdings" panose="05000000000000000000" pitchFamily="2" charset="2"/>
              </a:rPr>
              <a:t>.</a:t>
            </a:r>
            <a:endParaRPr lang="en-US" altLang="ko-KR" i="1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091130-CCA1-4345-ADA8-C4A763AA0A18}"/>
              </a:ext>
            </a:extLst>
          </p:cNvPr>
          <p:cNvSpPr/>
          <p:nvPr/>
        </p:nvSpPr>
        <p:spPr>
          <a:xfrm>
            <a:off x="3540897" y="3855876"/>
            <a:ext cx="55446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set "JAVA_HOME=C:\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jsp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\jdk-15.0.2"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set "PATH=%PATH%;%JAVA_HOME%\bin"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set "JAVA_OPTS=%JAVA_OPTS% -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Duser.language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en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endParaRPr lang="ko-KR" altLang="en-US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9E02F64-1A1F-474E-B450-40421FC27715}"/>
              </a:ext>
            </a:extLst>
          </p:cNvPr>
          <p:cNvCxnSpPr/>
          <p:nvPr/>
        </p:nvCxnSpPr>
        <p:spPr>
          <a:xfrm rot="10800000" flipV="1">
            <a:off x="1835696" y="4791980"/>
            <a:ext cx="4392488" cy="94127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109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1.3 </a:t>
            </a:r>
            <a:r>
              <a:rPr lang="ko-KR" altLang="en-US" dirty="0"/>
              <a:t>실행 환경 테스트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프로그램 입력 및 저장 </a:t>
            </a:r>
            <a:endParaRPr lang="en-US" altLang="ko-KR" dirty="0"/>
          </a:p>
          <a:p>
            <a:pPr lvl="1"/>
            <a:r>
              <a:rPr lang="ko-KR" altLang="en-US" dirty="0"/>
              <a:t>아래 프로그램</a:t>
            </a:r>
            <a:r>
              <a:rPr lang="en-US" altLang="ko-KR" dirty="0"/>
              <a:t>을 </a:t>
            </a:r>
            <a:r>
              <a:rPr lang="ko-KR" altLang="en-US" dirty="0"/>
              <a:t>입력하고 </a:t>
            </a:r>
            <a:r>
              <a:rPr lang="en-US" altLang="ko-KR" dirty="0"/>
              <a:t>1-1.jsp라는 </a:t>
            </a:r>
            <a:r>
              <a:rPr lang="en-US" altLang="ko-KR" dirty="0" err="1"/>
              <a:t>이름으로</a:t>
            </a:r>
            <a:r>
              <a:rPr lang="en-US" altLang="ko-KR" dirty="0"/>
              <a:t> </a:t>
            </a:r>
            <a:r>
              <a:rPr lang="en-US" altLang="ko-KR" dirty="0" err="1"/>
              <a:t>저장</a:t>
            </a:r>
            <a:endParaRPr lang="en-US" altLang="ko-KR" dirty="0"/>
          </a:p>
          <a:p>
            <a:pPr lvl="1"/>
            <a:r>
              <a:rPr lang="en-US" altLang="ko-KR" dirty="0" err="1"/>
              <a:t>반드시</a:t>
            </a:r>
            <a:r>
              <a:rPr lang="en-US" altLang="ko-KR" dirty="0"/>
              <a:t> C:\jsp\apache-tomcat-9.0.43\</a:t>
            </a:r>
            <a:r>
              <a:rPr lang="en-US" altLang="ko-KR" dirty="0">
                <a:solidFill>
                  <a:srgbClr val="FF0000"/>
                </a:solidFill>
              </a:rPr>
              <a:t>webapps\ROOT</a:t>
            </a:r>
            <a:r>
              <a:rPr lang="en-US" altLang="ko-KR" dirty="0"/>
              <a:t>에 </a:t>
            </a:r>
            <a:r>
              <a:rPr lang="en-US" altLang="ko-KR" dirty="0" err="1"/>
              <a:t>저장</a:t>
            </a:r>
            <a:r>
              <a:rPr lang="ko-KR" altLang="en-US" dirty="0"/>
              <a:t>할 것</a:t>
            </a:r>
            <a:endParaRPr lang="en-US" altLang="ko-KR" dirty="0"/>
          </a:p>
          <a:p>
            <a:pPr lvl="2"/>
            <a:r>
              <a:rPr lang="en-US" altLang="ko-KR" dirty="0" err="1"/>
              <a:t>다른</a:t>
            </a:r>
            <a:r>
              <a:rPr lang="en-US" altLang="ko-KR" dirty="0"/>
              <a:t> </a:t>
            </a:r>
            <a:r>
              <a:rPr lang="en-US" altLang="ko-KR" dirty="0" err="1"/>
              <a:t>폴더에</a:t>
            </a:r>
            <a:r>
              <a:rPr lang="en-US" altLang="ko-KR" dirty="0"/>
              <a:t> 이 </a:t>
            </a:r>
            <a:r>
              <a:rPr lang="en-US" altLang="ko-KR" dirty="0" err="1"/>
              <a:t>파일을</a:t>
            </a:r>
            <a:r>
              <a:rPr lang="en-US" altLang="ko-KR" dirty="0"/>
              <a:t> </a:t>
            </a:r>
            <a:r>
              <a:rPr lang="en-US" altLang="ko-KR" dirty="0" err="1"/>
              <a:t>저장하면</a:t>
            </a:r>
            <a:r>
              <a:rPr lang="en-US" altLang="ko-KR" dirty="0"/>
              <a:t> </a:t>
            </a:r>
            <a:r>
              <a:rPr lang="en-US" altLang="ko-KR" dirty="0" err="1"/>
              <a:t>톰캣이</a:t>
            </a:r>
            <a:r>
              <a:rPr lang="en-US" altLang="ko-KR" dirty="0"/>
              <a:t> </a:t>
            </a:r>
            <a:r>
              <a:rPr lang="en-US" altLang="ko-KR" dirty="0" err="1"/>
              <a:t>찾지</a:t>
            </a:r>
            <a:r>
              <a:rPr lang="en-US" altLang="ko-KR" dirty="0"/>
              <a:t> 못</a:t>
            </a:r>
            <a:r>
              <a:rPr lang="ko-KR" altLang="en-US" dirty="0"/>
              <a:t>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755576" y="3573016"/>
            <a:ext cx="7333828" cy="2660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예제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1-1] 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톰캣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시험용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JSP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프로그램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(1-1.jsp)</a:t>
            </a:r>
          </a:p>
          <a:p>
            <a:pPr fontAlgn="base">
              <a:lnSpc>
                <a:spcPct val="120000"/>
              </a:lnSpc>
            </a:pP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1: &lt;!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doctype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2: &lt;html&gt;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3: &lt;body&gt;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4: &lt;%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5: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out.println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("Hello JSP");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6: 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7: &lt;/body&gt;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8: 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43970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1.3 </a:t>
            </a:r>
            <a:r>
              <a:rPr lang="ko-KR" altLang="en-US" dirty="0"/>
              <a:t>실행 환경 테스트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톰캣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1" fontAlgn="base"/>
            <a:r>
              <a:rPr lang="ko-KR" altLang="en-US" dirty="0"/>
              <a:t>윈도우 탐색기를 열고 </a:t>
            </a:r>
            <a:r>
              <a:rPr lang="ko-KR" altLang="en-US" dirty="0" err="1"/>
              <a:t>톰캣</a:t>
            </a:r>
            <a:r>
              <a:rPr lang="ko-KR" altLang="en-US" dirty="0"/>
              <a:t> 시작 파일을 더블클릭해서 실행</a:t>
            </a:r>
          </a:p>
          <a:p>
            <a:pPr lvl="2" fontAlgn="base"/>
            <a:r>
              <a:rPr lang="en-US" altLang="ko-KR" dirty="0"/>
              <a:t>C:\jsp\apache-tomcat-9.0.43\bin\startup.bat</a:t>
            </a:r>
          </a:p>
          <a:p>
            <a:pPr lvl="1" fontAlgn="base"/>
            <a:r>
              <a:rPr lang="ko-KR" altLang="en-US" dirty="0"/>
              <a:t>아래 창이 떠 있어야 </a:t>
            </a:r>
            <a:r>
              <a:rPr lang="ko-KR" altLang="en-US" dirty="0" err="1"/>
              <a:t>톰캣이</a:t>
            </a:r>
            <a:r>
              <a:rPr lang="ko-KR" altLang="en-US" dirty="0"/>
              <a:t> 동작 중인 상태임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311851-BDEE-43DA-9BB9-6BCAC7935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140968"/>
            <a:ext cx="6228184" cy="325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12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1.3 </a:t>
            </a:r>
            <a:r>
              <a:rPr lang="ko-KR" altLang="en-US" dirty="0"/>
              <a:t>실행 환경 테스트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테스트 프로그램 실행</a:t>
            </a:r>
            <a:endParaRPr lang="en-US" altLang="ko-KR" dirty="0"/>
          </a:p>
          <a:p>
            <a:pPr lvl="1" fontAlgn="base"/>
            <a:r>
              <a:rPr lang="ko-KR" altLang="en-US" dirty="0"/>
              <a:t>웹 브라우저를 열고 </a:t>
            </a:r>
            <a:r>
              <a:rPr lang="ko-KR" altLang="en-US" dirty="0" err="1"/>
              <a:t>주소창에</a:t>
            </a:r>
            <a:r>
              <a:rPr lang="ko-KR" altLang="en-US" dirty="0"/>
              <a:t> 다음과 같은 </a:t>
            </a:r>
            <a:r>
              <a:rPr lang="en-US" altLang="ko-KR" dirty="0"/>
              <a:t>URL</a:t>
            </a:r>
            <a:r>
              <a:rPr lang="ko-KR" altLang="en-US" dirty="0"/>
              <a:t>을 입력한 뒤 </a:t>
            </a:r>
            <a:r>
              <a:rPr lang="ko-KR" altLang="en-US" dirty="0" err="1"/>
              <a:t>엔터</a:t>
            </a:r>
            <a:endParaRPr lang="ko-KR" altLang="en-US" dirty="0"/>
          </a:p>
          <a:p>
            <a:pPr lvl="2" fontAlgn="base"/>
            <a:r>
              <a:rPr lang="en-US" altLang="ko-KR" dirty="0"/>
              <a:t>http://localhost:8080/1-1.jsp </a:t>
            </a:r>
            <a:endParaRPr lang="ko-KR" altLang="en-US" dirty="0"/>
          </a:p>
          <a:p>
            <a:pPr lvl="1" fontAlgn="base"/>
            <a:r>
              <a:rPr lang="ko-KR" altLang="en-US" dirty="0"/>
              <a:t>화면에 “</a:t>
            </a:r>
            <a:r>
              <a:rPr lang="en-US" altLang="ko-KR" dirty="0"/>
              <a:t>Hello JSP”</a:t>
            </a:r>
            <a:r>
              <a:rPr lang="ko-KR" altLang="en-US" dirty="0"/>
              <a:t>라는 글귀가 보이면</a:t>
            </a:r>
            <a:r>
              <a:rPr lang="en-US" altLang="ko-KR" dirty="0"/>
              <a:t>, </a:t>
            </a:r>
            <a:r>
              <a:rPr lang="ko-KR" altLang="en-US" dirty="0" err="1"/>
              <a:t>톰캣이</a:t>
            </a:r>
            <a:r>
              <a:rPr lang="ko-KR" altLang="en-US" dirty="0"/>
              <a:t> 정상적으로 잘 동작하는 것임</a:t>
            </a:r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r>
              <a:rPr lang="en-US" altLang="ko-KR" dirty="0"/>
              <a:t>localhost </a:t>
            </a:r>
            <a:r>
              <a:rPr lang="ko-KR" altLang="en-US" dirty="0"/>
              <a:t>또는 </a:t>
            </a:r>
            <a:r>
              <a:rPr lang="en-US" altLang="ko-KR" dirty="0"/>
              <a:t>127.0.0.1</a:t>
            </a:r>
            <a:r>
              <a:rPr lang="ko-KR" altLang="en-US" dirty="0"/>
              <a:t>은 내가 사용하고 있는 컴퓨터</a:t>
            </a:r>
            <a:r>
              <a:rPr lang="en-US" altLang="ko-KR" dirty="0"/>
              <a:t>(</a:t>
            </a:r>
            <a:r>
              <a:rPr lang="ko-KR" altLang="en-US" dirty="0"/>
              <a:t>이 상황에서는 웹 브라우저가 실행되고 있는 컴퓨터</a:t>
            </a:r>
            <a:r>
              <a:rPr lang="en-US" altLang="ko-KR" dirty="0"/>
              <a:t>)</a:t>
            </a:r>
            <a:r>
              <a:rPr lang="ko-KR" altLang="en-US" dirty="0"/>
              <a:t>를 가리키는 특별한 </a:t>
            </a:r>
            <a:r>
              <a:rPr lang="ko-KR" altLang="en-US" dirty="0" err="1"/>
              <a:t>호스트명과</a:t>
            </a:r>
            <a:r>
              <a:rPr lang="ko-KR" altLang="en-US" dirty="0"/>
              <a:t>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 </a:t>
            </a:r>
            <a:endParaRPr lang="ko-KR" altLang="en-US" dirty="0"/>
          </a:p>
          <a:p>
            <a:pPr lvl="1" fontAlgn="base"/>
            <a:r>
              <a:rPr lang="en-US" altLang="ko-KR" dirty="0"/>
              <a:t>localhost</a:t>
            </a:r>
            <a:r>
              <a:rPr lang="ko-KR" altLang="en-US" dirty="0"/>
              <a:t>뒤에 있는 “</a:t>
            </a:r>
            <a:r>
              <a:rPr lang="en-US" altLang="ko-KR" dirty="0"/>
              <a:t>:8080”</a:t>
            </a:r>
            <a:r>
              <a:rPr lang="ko-KR" altLang="en-US" dirty="0"/>
              <a:t>은 </a:t>
            </a:r>
            <a:r>
              <a:rPr lang="en-US" altLang="ko-KR" dirty="0"/>
              <a:t>TCP/IP </a:t>
            </a:r>
            <a:r>
              <a:rPr lang="ko-KR" altLang="en-US" dirty="0"/>
              <a:t>포트 번호를 의미</a:t>
            </a:r>
            <a:endParaRPr lang="en-US" altLang="ko-KR" dirty="0"/>
          </a:p>
          <a:p>
            <a:pPr lvl="2" fontAlgn="base"/>
            <a:r>
              <a:rPr lang="ko-KR" altLang="en-US" dirty="0"/>
              <a:t>본래 웹</a:t>
            </a:r>
            <a:r>
              <a:rPr lang="en-US" altLang="ko-KR" dirty="0"/>
              <a:t>(HTTP </a:t>
            </a:r>
            <a:r>
              <a:rPr lang="ko-KR" altLang="en-US" dirty="0"/>
              <a:t>프로토콜</a:t>
            </a:r>
            <a:r>
              <a:rPr lang="en-US" altLang="ko-KR" dirty="0"/>
              <a:t>)</a:t>
            </a:r>
            <a:r>
              <a:rPr lang="ko-KR" altLang="en-US" dirty="0"/>
              <a:t>을 위한 포트 번호는 </a:t>
            </a:r>
            <a:r>
              <a:rPr lang="en-US" altLang="ko-KR" dirty="0"/>
              <a:t>80</a:t>
            </a:r>
            <a:r>
              <a:rPr lang="ko-KR" altLang="en-US" dirty="0"/>
              <a:t>이지만 </a:t>
            </a:r>
            <a:r>
              <a:rPr lang="ko-KR" altLang="en-US" dirty="0" err="1"/>
              <a:t>톰캣</a:t>
            </a:r>
            <a:r>
              <a:rPr lang="ko-KR" altLang="en-US" dirty="0"/>
              <a:t> 디폴트 설정은 </a:t>
            </a:r>
            <a:r>
              <a:rPr lang="en-US" altLang="ko-KR" dirty="0"/>
              <a:t>8080</a:t>
            </a:r>
          </a:p>
          <a:p>
            <a:pPr lvl="2" fontAlgn="base"/>
            <a:r>
              <a:rPr lang="ko-KR" altLang="en-US" dirty="0"/>
              <a:t>만약 </a:t>
            </a:r>
            <a:r>
              <a:rPr lang="en-US" altLang="ko-KR" dirty="0"/>
              <a:t>URL</a:t>
            </a:r>
            <a:r>
              <a:rPr lang="ko-KR" altLang="en-US" dirty="0"/>
              <a:t>에 “</a:t>
            </a:r>
            <a:r>
              <a:rPr lang="en-US" altLang="ko-KR" dirty="0"/>
              <a:t>:8080”</a:t>
            </a:r>
            <a:r>
              <a:rPr lang="ko-KR" altLang="en-US" dirty="0"/>
              <a:t>을 따로 적지 않고 싶다면</a:t>
            </a:r>
            <a:r>
              <a:rPr lang="en-US" altLang="ko-KR" dirty="0"/>
              <a:t>, </a:t>
            </a:r>
            <a:r>
              <a:rPr lang="ko-KR" altLang="en-US" dirty="0" err="1"/>
              <a:t>톰캣의</a:t>
            </a:r>
            <a:r>
              <a:rPr lang="ko-KR" altLang="en-US" dirty="0"/>
              <a:t> 설정 파일을 수정하여 </a:t>
            </a:r>
            <a:r>
              <a:rPr lang="en-US" altLang="ko-KR" dirty="0"/>
              <a:t>80 </a:t>
            </a:r>
            <a:r>
              <a:rPr lang="ko-KR" altLang="en-US" dirty="0"/>
              <a:t>포트를 이용하도록 설정을 변경할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06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장에서 공부할 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JSP </a:t>
            </a:r>
            <a:r>
              <a:rPr lang="ko-KR" altLang="en-US" dirty="0"/>
              <a:t>프로그램의 동작 원리와 실행 환경 구축</a:t>
            </a:r>
            <a:endParaRPr lang="en-US" altLang="ko-KR" dirty="0"/>
          </a:p>
          <a:p>
            <a:pPr lvl="1" fontAlgn="base"/>
            <a:r>
              <a:rPr lang="en-US" altLang="ko-KR" dirty="0"/>
              <a:t>JSP(Java Server Page)</a:t>
            </a:r>
          </a:p>
          <a:p>
            <a:pPr lvl="2" fontAlgn="base"/>
            <a:r>
              <a:rPr lang="ko-KR" altLang="en-US" dirty="0"/>
              <a:t>자바 기반의 웹 프로그래밍 기술</a:t>
            </a:r>
            <a:endParaRPr lang="en-US" altLang="ko-KR" dirty="0"/>
          </a:p>
          <a:p>
            <a:pPr lvl="2" fontAlgn="base"/>
            <a:r>
              <a:rPr lang="ko-KR" altLang="en-US" dirty="0"/>
              <a:t>현재 웹 프로그래밍을 위해 가장 널리 사용</a:t>
            </a:r>
            <a:endParaRPr lang="en-US" altLang="ko-KR" dirty="0"/>
          </a:p>
          <a:p>
            <a:pPr lvl="2" fontAlgn="base"/>
            <a:r>
              <a:rPr lang="ko-KR" altLang="en-US" dirty="0"/>
              <a:t>자바 언어를 그대로 사용한다는 큰 장점을 가지고 있음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학습내용</a:t>
            </a:r>
          </a:p>
          <a:p>
            <a:pPr lvl="1" fontAlgn="base"/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/>
              <a:t>JSP</a:t>
            </a:r>
          </a:p>
          <a:p>
            <a:pPr lvl="1" fontAlgn="base"/>
            <a:r>
              <a:rPr lang="en-US" altLang="ko-KR" dirty="0"/>
              <a:t>JSP </a:t>
            </a:r>
            <a:r>
              <a:rPr lang="ko-KR" altLang="en-US" dirty="0"/>
              <a:t>실행 환경 구축</a:t>
            </a:r>
          </a:p>
          <a:p>
            <a:pPr lvl="1" fontAlgn="base"/>
            <a:r>
              <a:rPr lang="ko-KR" altLang="en-US" dirty="0"/>
              <a:t>실행 환경 테스트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184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 latinLnBrk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웹브라우저의 </a:t>
            </a:r>
            <a:r>
              <a:rPr lang="en-US" altLang="ko-KR" dirty="0"/>
              <a:t>JSP </a:t>
            </a:r>
            <a:r>
              <a:rPr lang="ko-KR" altLang="en-US" dirty="0"/>
              <a:t>페이지 요청이 처리되는 과정을 설명해 보시오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 latinLnBrk="0">
              <a:buNone/>
            </a:pPr>
            <a:r>
              <a:rPr lang="en-US" altLang="ko-KR" dirty="0"/>
              <a:t>2. JDK</a:t>
            </a:r>
            <a:r>
              <a:rPr lang="ko-KR" altLang="en-US" dirty="0"/>
              <a:t>와 </a:t>
            </a:r>
            <a:r>
              <a:rPr lang="ko-KR" altLang="en-US" dirty="0" err="1"/>
              <a:t>톰캣의</a:t>
            </a:r>
            <a:r>
              <a:rPr lang="ko-KR" altLang="en-US" dirty="0"/>
              <a:t> 설치과정을 간단히 설명해 보시오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 latinLnBrk="0">
              <a:buNone/>
            </a:pPr>
            <a:r>
              <a:rPr lang="en-US" altLang="ko-KR" dirty="0"/>
              <a:t>3. </a:t>
            </a:r>
            <a:r>
              <a:rPr lang="ko-KR" altLang="en-US" dirty="0" err="1"/>
              <a:t>톰캣의</a:t>
            </a:r>
            <a:r>
              <a:rPr lang="ko-KR" altLang="en-US" dirty="0"/>
              <a:t> 실행 방법을 설명해 </a:t>
            </a:r>
            <a:r>
              <a:rPr lang="ko-KR" altLang="en-US" dirty="0" err="1"/>
              <a:t>보시오</a:t>
            </a:r>
            <a:r>
              <a:rPr lang="en-US" altLang="ko-KR" dirty="0"/>
              <a:t>.</a:t>
            </a:r>
          </a:p>
          <a:p>
            <a:pPr marL="0" indent="0" fontAlgn="base" latinLnBrk="0">
              <a:buNone/>
            </a:pPr>
            <a:endParaRPr lang="en-US" altLang="ko-KR" dirty="0"/>
          </a:p>
          <a:p>
            <a:pPr marL="0" indent="0" fontAlgn="base" latinLnBrk="0">
              <a:buNone/>
            </a:pPr>
            <a:r>
              <a:rPr lang="ko-KR" altLang="en-US" dirty="0"/>
              <a:t>과제 포함 안 됨</a:t>
            </a:r>
            <a:r>
              <a:rPr lang="en-US" altLang="ko-KR" dirty="0"/>
              <a:t>! </a:t>
            </a:r>
            <a:r>
              <a:rPr lang="en-US" altLang="ko-KR"/>
              <a:t>&gt;.&lt;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04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1.1 HTML</a:t>
            </a:r>
            <a:r>
              <a:rPr lang="ko-KR" altLang="en-US" dirty="0"/>
              <a:t>과 </a:t>
            </a:r>
            <a:r>
              <a:rPr lang="en-US" altLang="ko-KR" dirty="0"/>
              <a:t>JSP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HTML </a:t>
            </a:r>
            <a:r>
              <a:rPr lang="ko-KR" altLang="en-US" dirty="0"/>
              <a:t>문서가 웹 브라우저에 표출되는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5" name="_x334810592" descr="EMB00016e8450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70" y="2132856"/>
            <a:ext cx="8050482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53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1.1 HTML</a:t>
            </a:r>
            <a:r>
              <a:rPr lang="ko-KR" altLang="en-US" dirty="0"/>
              <a:t>과 </a:t>
            </a:r>
            <a:r>
              <a:rPr lang="en-US" altLang="ko-KR" dirty="0"/>
              <a:t>JSP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JSP </a:t>
            </a:r>
            <a:r>
              <a:rPr lang="ko-KR" altLang="en-US" dirty="0"/>
              <a:t>파일의 처리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049" name="_x334810808" descr="EMB00016e8450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078387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452320" y="4005064"/>
            <a:ext cx="792088" cy="504056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8260521" y="4077072"/>
            <a:ext cx="42106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52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1.1 HTML</a:t>
            </a:r>
            <a:r>
              <a:rPr lang="ko-KR" altLang="en-US" dirty="0"/>
              <a:t>과 </a:t>
            </a:r>
            <a:r>
              <a:rPr lang="en-US" altLang="ko-KR" dirty="0"/>
              <a:t>JSP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JSP </a:t>
            </a:r>
            <a:r>
              <a:rPr lang="ko-KR" altLang="en-US" dirty="0"/>
              <a:t>파일의 실행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3073" name="_x331339296" descr="EMB00016e8450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7547339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755576" y="1916832"/>
            <a:ext cx="42106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59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1.2 JSP </a:t>
            </a:r>
            <a:r>
              <a:rPr lang="ko-KR" altLang="en-US" dirty="0"/>
              <a:t>실행 환경 구축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우리가 사용할 </a:t>
            </a:r>
            <a:r>
              <a:rPr lang="en-US" altLang="ko-KR" dirty="0"/>
              <a:t>JSP </a:t>
            </a:r>
            <a:r>
              <a:rPr lang="ko-KR" altLang="en-US" dirty="0"/>
              <a:t>실행 환경</a:t>
            </a:r>
            <a:endParaRPr lang="en-US" altLang="ko-KR" dirty="0"/>
          </a:p>
          <a:p>
            <a:pPr lvl="1"/>
            <a:r>
              <a:rPr lang="ko-KR" altLang="en-US" dirty="0" err="1"/>
              <a:t>톰캣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웹 서버 </a:t>
            </a:r>
            <a:r>
              <a:rPr lang="en-US" altLang="ko-KR" dirty="0"/>
              <a:t>+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 </a:t>
            </a:r>
            <a:r>
              <a:rPr lang="en-US" altLang="ko-KR" dirty="0"/>
              <a:t>-&gt; WAS(Web Application Server)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4097" name="_x334809800" descr="EMB00016e8450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6633599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64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1.2 JSP </a:t>
            </a:r>
            <a:r>
              <a:rPr lang="ko-KR" altLang="en-US" dirty="0"/>
              <a:t>실행 환경 구축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5400600"/>
          </a:xfrm>
        </p:spPr>
        <p:txBody>
          <a:bodyPr>
            <a:normAutofit/>
          </a:bodyPr>
          <a:lstStyle/>
          <a:p>
            <a:r>
              <a:rPr lang="en-US" altLang="ko-KR" dirty="0"/>
              <a:t>JDK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 err="1"/>
              <a:t>OpenJDK</a:t>
            </a:r>
            <a:r>
              <a:rPr lang="ko-KR" altLang="en-US" dirty="0"/>
              <a:t>를 사용할 것임</a:t>
            </a:r>
            <a:endParaRPr lang="en-US" altLang="ko-KR" dirty="0"/>
          </a:p>
          <a:p>
            <a:pPr lvl="2"/>
            <a:r>
              <a:rPr lang="ko-KR" altLang="en-US" dirty="0"/>
              <a:t>오라클 </a:t>
            </a:r>
            <a:r>
              <a:rPr lang="en-US" altLang="ko-KR" dirty="0"/>
              <a:t>JDK</a:t>
            </a:r>
            <a:r>
              <a:rPr lang="ko-KR" altLang="en-US" dirty="0"/>
              <a:t>와 </a:t>
            </a:r>
            <a:r>
              <a:rPr lang="en-US" altLang="ko-KR" dirty="0" err="1"/>
              <a:t>OpenJDK</a:t>
            </a:r>
            <a:r>
              <a:rPr lang="ko-KR" altLang="en-US" dirty="0"/>
              <a:t>는 둘 다 오라클에 의해 관리</a:t>
            </a:r>
            <a:endParaRPr lang="en-US" altLang="ko-KR" dirty="0"/>
          </a:p>
          <a:p>
            <a:pPr lvl="2"/>
            <a:r>
              <a:rPr lang="en-US" altLang="ko-KR" dirty="0" err="1"/>
              <a:t>OpenJDK</a:t>
            </a:r>
            <a:r>
              <a:rPr lang="ko-KR" altLang="en-US" dirty="0"/>
              <a:t>는 순수한 자바 규격만 구현한 </a:t>
            </a:r>
            <a:r>
              <a:rPr lang="en-US" altLang="ko-KR" dirty="0"/>
              <a:t>JDK</a:t>
            </a:r>
            <a:r>
              <a:rPr lang="ko-KR" altLang="en-US" dirty="0"/>
              <a:t>의 기준</a:t>
            </a:r>
            <a:endParaRPr lang="en-US" altLang="ko-KR" dirty="0"/>
          </a:p>
          <a:p>
            <a:pPr lvl="2"/>
            <a:r>
              <a:rPr lang="ko-KR" altLang="en-US" dirty="0"/>
              <a:t>오라클 </a:t>
            </a:r>
            <a:r>
              <a:rPr lang="en-US" altLang="ko-KR" dirty="0"/>
              <a:t>JDK</a:t>
            </a:r>
            <a:r>
              <a:rPr lang="ko-KR" altLang="en-US" dirty="0"/>
              <a:t>는 여기에 몇 가지 기능이 추가된 것</a:t>
            </a:r>
            <a:endParaRPr lang="en-US" altLang="ko-KR" dirty="0"/>
          </a:p>
          <a:p>
            <a:pPr lvl="2"/>
            <a:r>
              <a:rPr lang="en-US" altLang="ko-KR" dirty="0" err="1"/>
              <a:t>OpenJDK</a:t>
            </a:r>
            <a:r>
              <a:rPr lang="en-US" altLang="ko-KR" dirty="0"/>
              <a:t> </a:t>
            </a:r>
            <a:r>
              <a:rPr lang="ko-KR" altLang="en-US" dirty="0"/>
              <a:t>웹 사이트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https://jdk.java.net/</a:t>
            </a:r>
            <a:r>
              <a:rPr lang="en-US" altLang="ko-KR" dirty="0"/>
              <a:t>)</a:t>
            </a:r>
            <a:r>
              <a:rPr lang="ko-KR" altLang="en-US" dirty="0"/>
              <a:t>에서 압축 파일 다운로드하여 압축 해제만 하면 됨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65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1.2 JSP </a:t>
            </a:r>
            <a:r>
              <a:rPr lang="ko-KR" altLang="en-US" dirty="0"/>
              <a:t>실행 환경 구축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JDK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27501A-D19A-4A72-9F3F-85A82A680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28800"/>
            <a:ext cx="4955504" cy="47380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A257E5-F314-48DD-88E4-30F92CBF9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641" y="3682962"/>
            <a:ext cx="5486570" cy="27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E9354E1D-DFF9-45CD-9786-AC6F2DCBA046}"/>
              </a:ext>
            </a:extLst>
          </p:cNvPr>
          <p:cNvSpPr/>
          <p:nvPr/>
        </p:nvSpPr>
        <p:spPr>
          <a:xfrm>
            <a:off x="2662469" y="3641765"/>
            <a:ext cx="216024" cy="474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8E86444A-E645-4C83-8C2B-B17E8FC8F2C4}"/>
              </a:ext>
            </a:extLst>
          </p:cNvPr>
          <p:cNvSpPr/>
          <p:nvPr/>
        </p:nvSpPr>
        <p:spPr>
          <a:xfrm rot="7497149">
            <a:off x="6184870" y="6309866"/>
            <a:ext cx="242853" cy="330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1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1.2 JSP </a:t>
            </a:r>
            <a:r>
              <a:rPr lang="ko-KR" altLang="en-US" dirty="0"/>
              <a:t>실행 환경 구축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JDK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드라이브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D </a:t>
            </a:r>
            <a:r>
              <a:rPr lang="ko-KR" altLang="en-US" dirty="0"/>
              <a:t>드라이브</a:t>
            </a:r>
            <a:r>
              <a:rPr lang="en-US" altLang="ko-KR" dirty="0"/>
              <a:t>) </a:t>
            </a:r>
            <a:r>
              <a:rPr lang="ko-KR" altLang="en-US" dirty="0"/>
              <a:t>루트에 </a:t>
            </a:r>
            <a:r>
              <a:rPr lang="en-US" altLang="ko-KR" dirty="0"/>
              <a:t>JSP </a:t>
            </a:r>
            <a:r>
              <a:rPr lang="ko-KR" altLang="en-US" dirty="0"/>
              <a:t>폴더를 생성</a:t>
            </a:r>
            <a:endParaRPr lang="en-US" altLang="ko-KR" dirty="0"/>
          </a:p>
          <a:p>
            <a:pPr lvl="2"/>
            <a:r>
              <a:rPr lang="ko-KR" altLang="en-US" dirty="0"/>
              <a:t>이곳에 </a:t>
            </a:r>
            <a:r>
              <a:rPr lang="en-US" altLang="ko-KR" dirty="0"/>
              <a:t>JSP </a:t>
            </a:r>
            <a:r>
              <a:rPr lang="ko-KR" altLang="en-US" dirty="0"/>
              <a:t>관련 프로그램들을 설치할 것임</a:t>
            </a:r>
            <a:endParaRPr lang="en-US" altLang="ko-KR" dirty="0"/>
          </a:p>
          <a:p>
            <a:pPr lvl="2"/>
            <a:r>
              <a:rPr lang="en-US" altLang="ko-KR" dirty="0"/>
              <a:t>JSP </a:t>
            </a:r>
            <a:r>
              <a:rPr lang="ko-KR" altLang="en-US" dirty="0"/>
              <a:t>폴더에 </a:t>
            </a:r>
            <a:r>
              <a:rPr lang="en-US" altLang="ko-KR" dirty="0"/>
              <a:t>JDK </a:t>
            </a:r>
            <a:r>
              <a:rPr lang="ko-KR" altLang="en-US" dirty="0"/>
              <a:t>압축 파일 해제</a:t>
            </a:r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DDD2EC-C883-4E5A-83E4-70BE13427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194" y="3122741"/>
            <a:ext cx="3227611" cy="33665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2567106"/>
      </p:ext>
    </p:extLst>
  </p:cSld>
  <p:clrMapOvr>
    <a:masterClrMapping/>
  </p:clrMapOvr>
</p:sld>
</file>

<file path=ppt/theme/theme1.xml><?xml version="1.0" encoding="utf-8"?>
<a:theme xmlns:a="http://schemas.openxmlformats.org/drawingml/2006/main" name="매크로">
  <a:themeElements>
    <a:clrScheme name="매크로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매크로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매크로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매크로</Template>
  <TotalTime>2125</TotalTime>
  <Words>817</Words>
  <Application>Microsoft Office PowerPoint</Application>
  <PresentationFormat>화면 슬라이드 쇼(4:3)</PresentationFormat>
  <Paragraphs>128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D2Coding</vt:lpstr>
      <vt:lpstr>맑은 고딕</vt:lpstr>
      <vt:lpstr>Arial</vt:lpstr>
      <vt:lpstr>Calibri</vt:lpstr>
      <vt:lpstr>Consolas</vt:lpstr>
      <vt:lpstr>Wingdings</vt:lpstr>
      <vt:lpstr>매크로</vt:lpstr>
      <vt:lpstr>JSP</vt:lpstr>
      <vt:lpstr>이번 장에서 공부할 것</vt:lpstr>
      <vt:lpstr>1.1 HTML과 JSP</vt:lpstr>
      <vt:lpstr>1.1 HTML과 JSP</vt:lpstr>
      <vt:lpstr>1.1 HTML과 JSP</vt:lpstr>
      <vt:lpstr>1.2 JSP 실행 환경 구축</vt:lpstr>
      <vt:lpstr>1.2 JSP 실행 환경 구축</vt:lpstr>
      <vt:lpstr>1.2 JSP 실행 환경 구축</vt:lpstr>
      <vt:lpstr>1.2 JSP 실행 환경 구축</vt:lpstr>
      <vt:lpstr>1.2 JSP 실행 환경 구축</vt:lpstr>
      <vt:lpstr>1.2 JSP 실행 환경 구축</vt:lpstr>
      <vt:lpstr>1.2 JSP 실행 환경 구축</vt:lpstr>
      <vt:lpstr>1.2 JSP 실행 환경 구축</vt:lpstr>
      <vt:lpstr>1.2 JSP 실행 환경 구축</vt:lpstr>
      <vt:lpstr>1.2 JSP 실행 환경 구축</vt:lpstr>
      <vt:lpstr>1.2 JSP 실행 환경 구축</vt:lpstr>
      <vt:lpstr>1.3 실행 환경 테스트</vt:lpstr>
      <vt:lpstr>1.3 실행 환경 테스트</vt:lpstr>
      <vt:lpstr>1.3 실행 환경 테스트</vt:lpstr>
      <vt:lpstr>연습문제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PHP프로그래밍</dc:title>
  <dc:creator>Office</dc:creator>
  <cp:lastModifiedBy>Minsol</cp:lastModifiedBy>
  <cp:revision>263</cp:revision>
  <dcterms:created xsi:type="dcterms:W3CDTF">2012-02-28T06:11:53Z</dcterms:created>
  <dcterms:modified xsi:type="dcterms:W3CDTF">2021-03-03T06:08:44Z</dcterms:modified>
</cp:coreProperties>
</file>