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E6D75-F72A-4FD5-2AF6-92F30D99D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C53491-E828-3077-46F1-C28CE3701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CAC90B-5CBE-5F12-373C-10DCBB078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DAD6-F5D7-431A-8A88-44540466F1DC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0565A7-D830-1BB7-8306-137B6DBF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77BAD-34AC-3987-017E-44BC6C61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96CF-ED48-429C-9C81-A62D0DB31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68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47D80-28F1-E392-ABF4-154B5721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18A14B-0274-C5A4-66F6-EA47BC00C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DBA13-4B20-3615-8042-5BD494EB7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DAD6-F5D7-431A-8A88-44540466F1DC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94F6B4-27B3-2983-5127-8E703BDE1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61D62E-1FFE-FDA1-70A4-1249F99D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96CF-ED48-429C-9C81-A62D0DB31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7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440C9C-F630-DB58-FF2C-CBF0764A5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9FC7EB-D17E-AAD4-3FF6-3FAA4F119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1A599C-65D7-C0CD-3532-078E1E154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DAD6-F5D7-431A-8A88-44540466F1DC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43571-7BD8-9C07-5684-046989AE7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5B71D7-36BA-0698-5109-69002D4A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96CF-ED48-429C-9C81-A62D0DB31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02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BCCF9-0113-DA12-A3F7-376A039C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C9316-CBCB-0A32-87EB-A0C69F80F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97DD60-AD37-D24A-3CEE-23F8DF2C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DAD6-F5D7-431A-8A88-44540466F1DC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760B-7785-807A-AEEA-E0B129BC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ABC0F-83BD-EB0F-50C8-87D1BB3D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96CF-ED48-429C-9C81-A62D0DB31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01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E1AA6-7CAB-D31F-D2D5-C5C1B7A9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76CECE-140D-BC88-1F76-A509F92E6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28F73-0557-B552-A0F2-5B48F9008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DAD6-F5D7-431A-8A88-44540466F1DC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18E4A-BDF0-BEDE-8560-C373DE25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1435B-F380-FD4A-7408-1724FE51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96CF-ED48-429C-9C81-A62D0DB31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8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EE0F6-6F27-1A2F-3121-1429CA8B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722533-E536-EF6B-DE85-8DD2AF29A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F04F30-0683-E288-A982-FB3FA5E79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65C5B3-C703-D841-33B1-88F125AF9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DAD6-F5D7-431A-8A88-44540466F1DC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9BBFF2-C0FE-8C86-A489-10258EEC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B05210-BD0B-0180-71B8-4573C1DD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96CF-ED48-429C-9C81-A62D0DB31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72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4CDA0-0EB5-CBDE-6890-53B98888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75EC14-7DC9-58D0-9AB4-4F203F3F5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DA5BF4-E5C8-F563-3644-F6F19C857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581F93-E39B-5C6C-77A8-B4416036E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EC9B6B-0A87-6795-075A-75CD2D618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D7DC39-6465-3E92-32C1-A6ED0F5F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DAD6-F5D7-431A-8A88-44540466F1DC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E7C40F-CC85-2F6C-42D3-1E1E5C8FD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BF731E-E279-0B1D-9ABF-1B6A46C2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96CF-ED48-429C-9C81-A62D0DB31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97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0BFB1-A942-56EF-570D-BF378AEE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708B99-1BD8-B639-07A0-3095C420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DAD6-F5D7-431A-8A88-44540466F1DC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7AEC6D-04B0-B412-AB47-E568DD02A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59E9D7-E097-E128-27C2-FCD3518D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96CF-ED48-429C-9C81-A62D0DB31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C68379-0848-1FFC-6DE9-29079746B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DAD6-F5D7-431A-8A88-44540466F1DC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91D599-B2F8-4572-AB52-A6610894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4F90AF-C4DD-432C-BCD3-639D3D15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96CF-ED48-429C-9C81-A62D0DB31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18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F9361-C77B-68C0-D0E7-030EA42F5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350FD-4B76-0D7B-8FB4-FD87C247A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115F2D-E54F-8338-347E-11580279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14C3DA-9711-9267-FA54-B582BB8E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DAD6-F5D7-431A-8A88-44540466F1DC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FC0BD5-7DD4-54C3-51FC-68270718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1331AC-BDA7-5B0E-A7DC-14FE9F20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96CF-ED48-429C-9C81-A62D0DB31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6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A1B1B-701B-DEE7-D32A-082DEA48A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BDC665-B43E-ADF4-DC94-90B11B887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D6AC6F-53DD-EA2A-5B2F-7A724C04C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4EA8AA-DBBF-C2C1-F5E7-FD252BD0C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DAD6-F5D7-431A-8A88-44540466F1DC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08BC79-0BD6-977A-9C9A-E698ACEEC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6E760-FA8E-C6C2-6BE5-842310812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96CF-ED48-429C-9C81-A62D0DB31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49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38CF88-B8CE-9A91-E6A5-114E4D3E8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F24F75-740D-CB0D-255D-0C806C883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CA035-4DDC-CFA9-0EB3-C2E958C31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DAD6-F5D7-431A-8A88-44540466F1DC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419F28-E13E-597B-3B77-C14DA8C66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3E1A-2580-2848-0654-1F7DC8BB1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D96CF-ED48-429C-9C81-A62D0DB31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7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5DAB46-A0D6-E414-3110-CD0EF02D0788}"/>
              </a:ext>
            </a:extLst>
          </p:cNvPr>
          <p:cNvSpPr txBox="1"/>
          <p:nvPr/>
        </p:nvSpPr>
        <p:spPr>
          <a:xfrm>
            <a:off x="248356" y="197346"/>
            <a:ext cx="1145822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게임 주제</a:t>
            </a:r>
            <a:endParaRPr lang="en-US" altLang="ko-KR" b="1" dirty="0"/>
          </a:p>
          <a:p>
            <a:r>
              <a:rPr lang="ko-KR" altLang="en-US" dirty="0"/>
              <a:t>타이핑 </a:t>
            </a:r>
            <a:r>
              <a:rPr lang="en-US" altLang="ko-KR" dirty="0"/>
              <a:t>+</a:t>
            </a:r>
            <a:r>
              <a:rPr lang="ko-KR" altLang="en-US" dirty="0"/>
              <a:t> 생존 게임 </a:t>
            </a:r>
            <a:r>
              <a:rPr lang="en-US" altLang="ko-KR" dirty="0"/>
              <a:t>(</a:t>
            </a:r>
            <a:r>
              <a:rPr lang="ko-KR" altLang="en-US" dirty="0" err="1"/>
              <a:t>뱀서라이크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b="1" dirty="0"/>
              <a:t>게임 설명</a:t>
            </a:r>
            <a:endParaRPr lang="en-US" altLang="ko-KR" b="1" dirty="0"/>
          </a:p>
          <a:p>
            <a:r>
              <a:rPr lang="ko-KR" altLang="en-US" dirty="0"/>
              <a:t>좁은 맵 안에서 주기적으로 생성되는 적들을 피하며 일정 시간 동안 생존하는 것이 목표인 게임</a:t>
            </a:r>
            <a:endParaRPr lang="en-US" altLang="ko-KR" dirty="0"/>
          </a:p>
          <a:p>
            <a:r>
              <a:rPr lang="ko-KR" altLang="en-US" dirty="0"/>
              <a:t>각 적은 머리 위에 단어 하나를 표시하고 있으며</a:t>
            </a:r>
            <a:r>
              <a:rPr lang="en-US" altLang="ko-KR" dirty="0"/>
              <a:t>, </a:t>
            </a:r>
            <a:r>
              <a:rPr lang="ko-KR" altLang="en-US" dirty="0"/>
              <a:t>플레이어는 해당 단어를 정확히 타이핑하여 원거리 공격으로 적을 제거할 수 있다</a:t>
            </a:r>
            <a:r>
              <a:rPr lang="en-US" altLang="ko-KR" dirty="0"/>
              <a:t>. </a:t>
            </a:r>
            <a:r>
              <a:rPr lang="ko-KR" altLang="en-US" dirty="0"/>
              <a:t>오타 입력 시 적절한 </a:t>
            </a:r>
            <a:r>
              <a:rPr lang="ko-KR" altLang="en-US" dirty="0" err="1"/>
              <a:t>패널티가</a:t>
            </a:r>
            <a:r>
              <a:rPr lang="ko-KR" altLang="en-US" dirty="0"/>
              <a:t> 부여된다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조작 방법</a:t>
            </a:r>
            <a:endParaRPr lang="en-US" altLang="ko-KR" b="1" dirty="0"/>
          </a:p>
          <a:p>
            <a:r>
              <a:rPr lang="ko-KR" altLang="en-US" dirty="0"/>
              <a:t>방향키로 이동</a:t>
            </a:r>
            <a:r>
              <a:rPr lang="en-US" altLang="ko-KR" dirty="0"/>
              <a:t>, </a:t>
            </a:r>
            <a:r>
              <a:rPr lang="ko-KR" altLang="en-US" dirty="0"/>
              <a:t>키보드 자판으로 공격</a:t>
            </a:r>
            <a:r>
              <a:rPr lang="en-US" altLang="ko-KR" dirty="0"/>
              <a:t>(</a:t>
            </a:r>
            <a:r>
              <a:rPr lang="ko-KR" altLang="en-US" dirty="0"/>
              <a:t>타이핑</a:t>
            </a:r>
            <a:r>
              <a:rPr lang="en-US" altLang="ko-KR" dirty="0"/>
              <a:t>).</a:t>
            </a:r>
          </a:p>
          <a:p>
            <a:endParaRPr lang="en-US" altLang="ko-KR" dirty="0"/>
          </a:p>
          <a:p>
            <a:r>
              <a:rPr lang="ko-KR" altLang="en-US" b="1" dirty="0" err="1"/>
              <a:t>차별점</a:t>
            </a:r>
            <a:endParaRPr lang="en-US" altLang="ko-KR" b="1" dirty="0"/>
          </a:p>
          <a:p>
            <a:r>
              <a:rPr lang="ko-KR" altLang="en-US" dirty="0"/>
              <a:t>기존의 단순한 마우스 클릭이나 버튼 입력 기반의 공격 방식이 아닌</a:t>
            </a:r>
            <a:r>
              <a:rPr lang="en-US" altLang="ko-KR" dirty="0"/>
              <a:t>, </a:t>
            </a:r>
            <a:r>
              <a:rPr lang="ko-KR" altLang="en-US" dirty="0"/>
              <a:t>단어를 빠르고 정확하게 입력하여 적을 공격하는 타이핑 전투 시스템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재미 요소</a:t>
            </a:r>
            <a:endParaRPr lang="en-US" altLang="ko-KR" b="1" dirty="0"/>
          </a:p>
          <a:p>
            <a:r>
              <a:rPr lang="ko-KR" altLang="en-US" dirty="0"/>
              <a:t>안전한 위치로 이동한 뒤</a:t>
            </a:r>
            <a:r>
              <a:rPr lang="en-US" altLang="ko-KR" dirty="0"/>
              <a:t> </a:t>
            </a:r>
            <a:r>
              <a:rPr lang="ko-KR" altLang="en-US" dirty="0"/>
              <a:t>연달아 타이핑으로 적을 처리하는 전략</a:t>
            </a:r>
            <a:r>
              <a:rPr lang="en-US" altLang="ko-KR" dirty="0"/>
              <a:t>, </a:t>
            </a:r>
            <a:r>
              <a:rPr lang="ko-KR" altLang="en-US" dirty="0"/>
              <a:t>혹은 이동과 타이핑을 동시에 수행하는 고난도 컨트롤 전략</a:t>
            </a:r>
            <a:r>
              <a:rPr lang="en-US" altLang="ko-KR" dirty="0"/>
              <a:t> </a:t>
            </a:r>
            <a:r>
              <a:rPr lang="ko-KR" altLang="en-US" dirty="0"/>
              <a:t>등 플레이어의 스타일에 따라 다른 전투 방식을 선택할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시간 여유가 있을 경우 추가 구현 예정</a:t>
            </a:r>
            <a:endParaRPr lang="en-US" altLang="ko-KR" b="1" dirty="0"/>
          </a:p>
          <a:p>
            <a:r>
              <a:rPr lang="ko-KR" altLang="en-US" dirty="0"/>
              <a:t>타자 속도가 느린 유저들도 즐길 수 있는 레벨 디자인 </a:t>
            </a:r>
            <a:r>
              <a:rPr lang="en-US" altLang="ko-KR" dirty="0"/>
              <a:t>(</a:t>
            </a:r>
            <a:r>
              <a:rPr lang="ko-KR" altLang="en-US" dirty="0"/>
              <a:t>이지 모드</a:t>
            </a:r>
            <a:r>
              <a:rPr lang="en-US" altLang="ko-KR" dirty="0"/>
              <a:t>, </a:t>
            </a:r>
            <a:r>
              <a:rPr lang="ko-KR" altLang="en-US" dirty="0"/>
              <a:t>하드 모드 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경험치 및 성장 시스템</a:t>
            </a:r>
            <a:endParaRPr lang="en-US" altLang="ko-KR" dirty="0"/>
          </a:p>
          <a:p>
            <a:r>
              <a:rPr lang="ko-KR" altLang="en-US" dirty="0"/>
              <a:t>한글 단어 모드</a:t>
            </a:r>
            <a:r>
              <a:rPr lang="en-US" altLang="ko-KR" dirty="0"/>
              <a:t> (</a:t>
            </a:r>
            <a:r>
              <a:rPr lang="ko-KR" altLang="en-US" dirty="0"/>
              <a:t>기본은 </a:t>
            </a:r>
            <a:r>
              <a:rPr lang="ko-KR" altLang="en-US" dirty="0" err="1"/>
              <a:t>영단어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2100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준영 조</dc:creator>
  <cp:lastModifiedBy>준영 조</cp:lastModifiedBy>
  <cp:revision>1</cp:revision>
  <dcterms:created xsi:type="dcterms:W3CDTF">2025-05-13T16:28:20Z</dcterms:created>
  <dcterms:modified xsi:type="dcterms:W3CDTF">2025-05-13T16:28:53Z</dcterms:modified>
</cp:coreProperties>
</file>