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3" r:id="rId10"/>
    <p:sldId id="264" r:id="rId11"/>
    <p:sldId id="265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7212-B02E-4D5E-BC95-17A4602B4EE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77F4A-436B-4A46-88A1-69D00DD7C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3376A7B-7064-4928-94E5-211CA611AC7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79577A-6F81-4E40-BEF4-89A22F10E0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맛집기동팀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3395"/>
            <a:ext cx="39909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09120"/>
            <a:ext cx="6572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52" y="1916832"/>
            <a:ext cx="3933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2340"/>
            <a:ext cx="4104456" cy="442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8800"/>
            <a:ext cx="388843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아쉬운점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주소리스트가 있었어도 시간상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FOLIUM </a:t>
            </a:r>
            <a:r>
              <a:rPr lang="ko-KR" altLang="en-US" dirty="0" err="1" smtClean="0"/>
              <a:t>지도시각화기능및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분석을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마무리 </a:t>
            </a:r>
            <a:r>
              <a:rPr lang="ko-KR" altLang="en-US" dirty="0" err="1" smtClean="0"/>
              <a:t>못한점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여러분 혼자 하지 마세요</a:t>
            </a:r>
            <a:r>
              <a:rPr lang="en-US" altLang="ko-KR" dirty="0" smtClean="0"/>
              <a:t>..!!! </a:t>
            </a:r>
            <a:r>
              <a:rPr lang="ko-KR" altLang="en-US" dirty="0" smtClean="0"/>
              <a:t>후회하십니다</a:t>
            </a:r>
            <a:r>
              <a:rPr lang="en-US" altLang="ko-KR" dirty="0" smtClean="0"/>
              <a:t>.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크롤링을</a:t>
            </a:r>
            <a:r>
              <a:rPr lang="ko-KR" altLang="en-US" dirty="0" smtClean="0"/>
              <a:t> 좀더 쪼개서 작업 용이성을 편하게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있다는 점을 </a:t>
            </a:r>
            <a:r>
              <a:rPr lang="ko-KR" altLang="en-US" dirty="0" err="1" smtClean="0"/>
              <a:t>느낀점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김영란법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시행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후</a:t>
            </a:r>
            <a:r>
              <a:rPr lang="ko-KR" altLang="en-US" dirty="0" smtClean="0"/>
              <a:t> 업무 </a:t>
            </a:r>
            <a:r>
              <a:rPr lang="ko-KR" altLang="en-US" dirty="0" err="1" smtClean="0"/>
              <a:t>추친비를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구하기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김영란법이란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4324151" cy="283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744416" cy="261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5445224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 업무 추진비 </a:t>
            </a:r>
            <a:r>
              <a:rPr lang="en-US" altLang="ko-KR" dirty="0"/>
              <a:t>https://opengov.seoul.go.kr/expense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7713829" cy="380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28204" y="4005064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76275"/>
            <a:ext cx="73723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41940"/>
            <a:ext cx="62103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779912" y="3429000"/>
            <a:ext cx="1224136" cy="14401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3140967"/>
            <a:ext cx="35846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Json</a:t>
            </a:r>
            <a:r>
              <a:rPr lang="ko-KR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으로 </a:t>
            </a:r>
            <a:r>
              <a:rPr lang="en-US" altLang="ko-KR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url</a:t>
            </a:r>
            <a:r>
              <a:rPr lang="en-US" altLang="ko-K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작성</a:t>
            </a:r>
            <a:endParaRPr lang="en-US" altLang="ko-K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0715"/>
            <a:ext cx="44862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9470"/>
            <a:ext cx="5184576" cy="471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8842" y="260648"/>
            <a:ext cx="836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김</a:t>
            </a:r>
            <a:r>
              <a:rPr lang="ko-KR" altLang="en-US" sz="5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연</a:t>
            </a:r>
            <a:r>
              <a:rPr lang="ko-KR" alt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 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TF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님 감사합니다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1772816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년 도별 부서별로 주석 처리하면서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가능 </a:t>
            </a:r>
            <a:r>
              <a:rPr lang="en-US" altLang="ko-KR" dirty="0" smtClean="0"/>
              <a:t>(2016 10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 20216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절대로 한번에 하면 </a:t>
            </a:r>
            <a:r>
              <a:rPr lang="ko-KR" altLang="en-US" dirty="0" err="1" smtClean="0"/>
              <a:t>퍼스널컴</a:t>
            </a:r>
            <a:r>
              <a:rPr lang="ko-KR" altLang="en-US" dirty="0" smtClean="0"/>
              <a:t> 으로는 불가</a:t>
            </a:r>
            <a:r>
              <a:rPr lang="en-US" altLang="ko-KR" dirty="0" smtClean="0"/>
              <a:t>~!!!!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8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!!!))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시에 년도 별로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  추후 취합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한번에 </a:t>
            </a:r>
            <a:r>
              <a:rPr lang="ko-KR" altLang="en-US" dirty="0" err="1" smtClean="0"/>
              <a:t>크롤링시에</a:t>
            </a:r>
            <a:r>
              <a:rPr lang="ko-KR" altLang="en-US" dirty="0" smtClean="0"/>
              <a:t> 약 최소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시간 이상이 걸리며 </a:t>
            </a:r>
            <a:r>
              <a:rPr lang="ko-KR" altLang="en-US" dirty="0" err="1" smtClean="0"/>
              <a:t>오류나면</a:t>
            </a:r>
            <a:r>
              <a:rPr lang="ko-KR" altLang="en-US" dirty="0" smtClean="0"/>
              <a:t> 처음부터 다시 </a:t>
            </a:r>
            <a:r>
              <a:rPr lang="ko-KR" altLang="en-US" dirty="0" err="1" smtClean="0"/>
              <a:t>리셋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따라서 시간상 </a:t>
            </a:r>
            <a:r>
              <a:rPr lang="en-US" altLang="ko-KR" dirty="0" err="1"/>
              <a:t>df</a:t>
            </a:r>
            <a:r>
              <a:rPr lang="ko-KR" altLang="en-US" dirty="0"/>
              <a:t>가 누락된 있습니다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코드는 부서별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 도별로 할 수 있게끔 조정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/>
              <a:t>전 </a:t>
            </a:r>
            <a:r>
              <a:rPr lang="ko-KR" altLang="en-US" dirty="0" smtClean="0"/>
              <a:t>이 아이디어가 </a:t>
            </a:r>
            <a:r>
              <a:rPr lang="ko-KR" altLang="en-US" dirty="0"/>
              <a:t>발표날 기억났습니다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652103"/>
            <a:ext cx="748883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6" y="2596318"/>
            <a:ext cx="7488832" cy="192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43043"/>
            <a:ext cx="7560841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69269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16216" y="1016442"/>
            <a:ext cx="2160240" cy="1584755"/>
          </a:xfrm>
          <a:prstGeom prst="wedgeRoundRect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사용 일시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년 월 일로 구분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40251" y="2780635"/>
            <a:ext cx="126014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60232" y="728410"/>
            <a:ext cx="81008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96336" y="4521137"/>
            <a:ext cx="504057" cy="43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768244" y="3058288"/>
            <a:ext cx="2160240" cy="1584755"/>
          </a:xfrm>
          <a:prstGeom prst="wedgeRoundRect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사용 인원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err="1" smtClean="0">
                <a:solidFill>
                  <a:srgbClr val="FF0000"/>
                </a:solidFill>
              </a:rPr>
              <a:t>한명</a:t>
            </a:r>
            <a:r>
              <a:rPr lang="ko-KR" altLang="en-US" dirty="0" smtClean="0">
                <a:solidFill>
                  <a:srgbClr val="FF0000"/>
                </a:solidFill>
              </a:rPr>
              <a:t>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093296"/>
            <a:ext cx="576064" cy="318766"/>
          </a:xfrm>
        </p:spPr>
      </p:pic>
      <p:sp>
        <p:nvSpPr>
          <p:cNvPr id="4" name="TextBox 3"/>
          <p:cNvSpPr txBox="1"/>
          <p:nvPr/>
        </p:nvSpPr>
        <p:spPr>
          <a:xfrm>
            <a:off x="5896184" y="1976066"/>
            <a:ext cx="2827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대상인원 칼럼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marL="342900" indent="-342900">
              <a:buAutoNum type="arabicParenR"/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년도별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그룹화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marL="342900" indent="-342900">
              <a:buAutoNum type="arabicParenR"/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집행지별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그룹화 작업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64" y="4581128"/>
            <a:ext cx="504056" cy="21602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564" y="4581128"/>
            <a:ext cx="504056" cy="21602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" y="1812983"/>
            <a:ext cx="4991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24" y="40489"/>
            <a:ext cx="50196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97" y="3635624"/>
            <a:ext cx="42767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00" y="4885058"/>
            <a:ext cx="4695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5" y="4526316"/>
            <a:ext cx="569269" cy="27083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165304"/>
            <a:ext cx="569269" cy="2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22"/>
            <a:ext cx="8712968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27522"/>
            <a:ext cx="38290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700808"/>
            <a:ext cx="36671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2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</TotalTime>
  <Words>137</Words>
  <Application>Microsoft Office PowerPoint</Application>
  <PresentationFormat>화면 슬라이드 쇼(4:3)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실행</vt:lpstr>
      <vt:lpstr>38맛집기동팀</vt:lpstr>
      <vt:lpstr>PowerPoint 프레젠테이션</vt:lpstr>
      <vt:lpstr>PowerPoint 프레젠테이션</vt:lpstr>
      <vt:lpstr>PowerPoint 프레젠테이션</vt:lpstr>
      <vt:lpstr>PowerPoint 프레젠테이션</vt:lpstr>
      <vt:lpstr>수행절차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아쉬운점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38맛집기동팀</dc:title>
  <dc:creator>Windows 사용자</dc:creator>
  <cp:lastModifiedBy>Windows 사용자</cp:lastModifiedBy>
  <cp:revision>13</cp:revision>
  <dcterms:created xsi:type="dcterms:W3CDTF">2021-08-24T01:51:02Z</dcterms:created>
  <dcterms:modified xsi:type="dcterms:W3CDTF">2021-08-24T04:56:54Z</dcterms:modified>
</cp:coreProperties>
</file>