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01" r:id="rId4"/>
    <p:sldId id="262" r:id="rId5"/>
    <p:sldId id="323" r:id="rId6"/>
    <p:sldId id="261" r:id="rId7"/>
    <p:sldId id="320" r:id="rId8"/>
    <p:sldId id="292" r:id="rId9"/>
    <p:sldId id="290" r:id="rId10"/>
    <p:sldId id="297" r:id="rId11"/>
    <p:sldId id="293" r:id="rId12"/>
    <p:sldId id="279" r:id="rId13"/>
    <p:sldId id="304" r:id="rId14"/>
    <p:sldId id="311" r:id="rId15"/>
    <p:sldId id="303" r:id="rId16"/>
    <p:sldId id="318" r:id="rId17"/>
    <p:sldId id="302" r:id="rId18"/>
    <p:sldId id="321" r:id="rId19"/>
    <p:sldId id="319" r:id="rId20"/>
    <p:sldId id="308" r:id="rId21"/>
    <p:sldId id="309" r:id="rId22"/>
    <p:sldId id="312" r:id="rId23"/>
    <p:sldId id="317" r:id="rId24"/>
    <p:sldId id="306" r:id="rId25"/>
    <p:sldId id="282" r:id="rId26"/>
  </p:sldIdLst>
  <p:sldSz cx="9144000" cy="5143500" type="screen16x9"/>
  <p:notesSz cx="6858000" cy="9144000"/>
  <p:embeddedFontLst>
    <p:embeddedFont>
      <p:font typeface="DejaVu Sans" panose="020B0600000101010101" charset="-127"/>
      <p:regular r:id="rId28"/>
      <p:bold r:id="rId29"/>
    </p:embeddedFont>
    <p:embeddedFont>
      <p:font typeface="Fira Sans" panose="020B0503050000020004" pitchFamily="34" charset="0"/>
      <p:regular r:id="rId30"/>
      <p:bold r:id="rId31"/>
      <p:italic r:id="rId32"/>
      <p:boldItalic r:id="rId33"/>
    </p:embeddedFont>
    <p:embeddedFont>
      <p:font typeface="Gill Sans MT Ext Condensed Bold" panose="020B0902020104020203" pitchFamily="34" charset="0"/>
      <p:regular r:id="rId34"/>
    </p:embeddedFont>
    <p:embeddedFont>
      <p:font typeface="NanumGothicCoding" panose="020D0009000000000000" pitchFamily="49" charset="-127"/>
      <p:regular r:id="rId35"/>
      <p:bold r:id="rId36"/>
    </p:embeddedFont>
    <p:embeddedFont>
      <p:font typeface="NanumGothicExtraBold" panose="020D0904000000000000" pitchFamily="50" charset="-127"/>
      <p:bold r:id="rId37"/>
    </p:embeddedFont>
    <p:embeddedFont>
      <p:font typeface="NanumSquare Bold" panose="020B0600000101010101" pitchFamily="50" charset="-127"/>
      <p:bold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69071" autoAdjust="0"/>
  </p:normalViewPr>
  <p:slideViewPr>
    <p:cSldViewPr snapToGrid="0">
      <p:cViewPr varScale="1">
        <p:scale>
          <a:sx n="90" d="100"/>
          <a:sy n="90" d="100"/>
        </p:scale>
        <p:origin x="1373" y="53"/>
      </p:cViewPr>
      <p:guideLst>
        <p:guide orient="horz" pos="168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076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91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96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953a0f0b50_0_9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953a0f0b50_0_9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27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Google Shape;5125;g953a0f0b50_0_9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6" name="Google Shape;5126;g953a0f0b50_0_9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21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5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 </a:t>
            </a:r>
            <a:r>
              <a:rPr lang="ko-KR" altLang="en-US" sz="11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92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630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88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40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337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86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53a0f0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53a0f0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9232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0209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045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5254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416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sz="1100" b="1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10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2" name="Google Shape;5592;g953a0f0b50_0_9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3" name="Google Shape;5593;g953a0f0b50_0_9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2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953a0f0b50_0_9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953a0f0b50_0_9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7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953a0f0b50_0_9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953a0f0b50_0_9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5875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8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63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953a0f0b50_0_9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953a0f0b50_0_9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15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sz="11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51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953a0f0b50_0_6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953a0f0b50_0_6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44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4197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microsoft.com/office/2007/relationships/hdphoto" Target="../media/hdphoto5.wdp"/><Relationship Id="rId3" Type="http://schemas.openxmlformats.org/officeDocument/2006/relationships/image" Target="../media/image18.png"/><Relationship Id="rId21" Type="http://schemas.openxmlformats.org/officeDocument/2006/relationships/image" Target="../media/image31.png"/><Relationship Id="rId7" Type="http://schemas.openxmlformats.org/officeDocument/2006/relationships/image" Target="../media/image22.png"/><Relationship Id="rId12" Type="http://schemas.microsoft.com/office/2007/relationships/hdphoto" Target="../media/hdphoto2.wdp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microsoft.com/office/2007/relationships/hdphoto" Target="../media/hdphoto4.wdp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19.emf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52.197.177.14:8911/notebooks/seoul_crime_info.ipynb" TargetMode="External"/><Relationship Id="rId7" Type="http://schemas.openxmlformats.org/officeDocument/2006/relationships/hyperlink" Target="http://52.197.177.14:8982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hyperlink" Target="http://52.197.177.14:8000/" TargetMode="Externa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4803355" y="981851"/>
            <a:ext cx="4158046" cy="313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서울시 </a:t>
            </a:r>
            <a:r>
              <a:rPr lang="ko-KR" altLang="en-US" sz="3200" b="1" dirty="0"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지역구</a:t>
            </a:r>
            <a:r>
              <a:rPr lang="ko-KR" altLang="en-US" sz="32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  치안 분석을 </a:t>
            </a:r>
            <a:r>
              <a:rPr lang="ko-KR" altLang="en-US" sz="3200" b="1" dirty="0">
                <a:solidFill>
                  <a:srgbClr val="000000"/>
                </a:solidFill>
                <a:latin typeface="Gill Sans MT Ext Condensed Bold" panose="020B0902020104020203" pitchFamily="34" charset="0"/>
                <a:ea typeface="NanumGothicExtraBold" panose="020B0503020000020004" pitchFamily="2" charset="-127"/>
                <a:cs typeface="Fira Sans"/>
                <a:sym typeface="Fira Sans"/>
              </a:rPr>
              <a:t>통한</a:t>
            </a:r>
            <a:r>
              <a:rPr lang="ko-KR" altLang="en-US" sz="32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 예측모델 학습데이터 구축</a:t>
            </a:r>
            <a:endParaRPr sz="3200" b="1" dirty="0">
              <a:solidFill>
                <a:srgbClr val="000000"/>
              </a:solidFill>
              <a:latin typeface="NanumSquare Regular (본문)"/>
              <a:ea typeface="NanumGothicExtraBold" panose="020B0503020000020004" pitchFamily="2" charset="-127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4756842" y="3271849"/>
            <a:ext cx="4168111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불사조</a:t>
            </a:r>
            <a:endParaRPr lang="en-US" altLang="ko-KR" sz="2400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안기용 </a:t>
            </a:r>
            <a:r>
              <a:rPr lang="ko-KR" altLang="en-US" sz="1800" dirty="0" err="1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맹재영</a:t>
            </a:r>
            <a:r>
              <a:rPr lang="ko-KR" altLang="en-US" sz="1800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 </a:t>
            </a:r>
            <a:r>
              <a:rPr lang="ko-KR" altLang="en-US" sz="18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문준영 </a:t>
            </a:r>
            <a:r>
              <a:rPr lang="ko-KR" altLang="en-US" sz="1800" dirty="0" err="1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조래혁</a:t>
            </a:r>
            <a:r>
              <a:rPr lang="ko-KR" altLang="en-US" sz="18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 </a:t>
            </a:r>
            <a:r>
              <a:rPr lang="ko-KR" altLang="en-US" sz="1800" dirty="0" err="1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조소진</a:t>
            </a:r>
            <a:endParaRPr sz="1800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252197" y="3101587"/>
            <a:ext cx="3301698" cy="1618312"/>
          </a:xfrm>
          <a:custGeom>
            <a:avLst/>
            <a:gdLst/>
            <a:ahLst/>
            <a:cxnLst/>
            <a:rect l="l" t="t" r="r" b="b"/>
            <a:pathLst>
              <a:path w="56420" h="27654" extrusionOk="0">
                <a:moveTo>
                  <a:pt x="43777" y="0"/>
                </a:moveTo>
                <a:lnTo>
                  <a:pt x="43777" y="5"/>
                </a:lnTo>
                <a:lnTo>
                  <a:pt x="36329" y="5"/>
                </a:lnTo>
                <a:lnTo>
                  <a:pt x="36329" y="29"/>
                </a:lnTo>
                <a:lnTo>
                  <a:pt x="33620" y="29"/>
                </a:lnTo>
                <a:lnTo>
                  <a:pt x="33620" y="51"/>
                </a:lnTo>
                <a:lnTo>
                  <a:pt x="31472" y="51"/>
                </a:lnTo>
                <a:lnTo>
                  <a:pt x="31472" y="29"/>
                </a:lnTo>
                <a:lnTo>
                  <a:pt x="25201" y="29"/>
                </a:lnTo>
                <a:lnTo>
                  <a:pt x="25201" y="64"/>
                </a:lnTo>
                <a:lnTo>
                  <a:pt x="21829" y="64"/>
                </a:lnTo>
                <a:lnTo>
                  <a:pt x="21829" y="29"/>
                </a:lnTo>
                <a:lnTo>
                  <a:pt x="21829" y="5"/>
                </a:lnTo>
                <a:lnTo>
                  <a:pt x="19087" y="5"/>
                </a:lnTo>
                <a:lnTo>
                  <a:pt x="19087" y="29"/>
                </a:lnTo>
                <a:lnTo>
                  <a:pt x="16289" y="29"/>
                </a:lnTo>
                <a:lnTo>
                  <a:pt x="16289" y="64"/>
                </a:lnTo>
                <a:lnTo>
                  <a:pt x="14170" y="64"/>
                </a:lnTo>
                <a:lnTo>
                  <a:pt x="14170" y="29"/>
                </a:lnTo>
                <a:lnTo>
                  <a:pt x="5434" y="29"/>
                </a:lnTo>
                <a:lnTo>
                  <a:pt x="5434" y="64"/>
                </a:lnTo>
                <a:lnTo>
                  <a:pt x="5017" y="64"/>
                </a:lnTo>
                <a:lnTo>
                  <a:pt x="5017" y="29"/>
                </a:lnTo>
                <a:lnTo>
                  <a:pt x="0" y="29"/>
                </a:lnTo>
                <a:lnTo>
                  <a:pt x="0" y="4458"/>
                </a:lnTo>
                <a:lnTo>
                  <a:pt x="1067" y="4458"/>
                </a:lnTo>
                <a:lnTo>
                  <a:pt x="1067" y="5395"/>
                </a:lnTo>
                <a:lnTo>
                  <a:pt x="3178" y="5395"/>
                </a:lnTo>
                <a:lnTo>
                  <a:pt x="3178" y="8425"/>
                </a:lnTo>
                <a:lnTo>
                  <a:pt x="5434" y="8425"/>
                </a:lnTo>
                <a:lnTo>
                  <a:pt x="5434" y="11559"/>
                </a:lnTo>
                <a:lnTo>
                  <a:pt x="6506" y="11559"/>
                </a:lnTo>
                <a:cubicBezTo>
                  <a:pt x="6506" y="11634"/>
                  <a:pt x="6583" y="11695"/>
                  <a:pt x="6677" y="11695"/>
                </a:cubicBezTo>
                <a:lnTo>
                  <a:pt x="6867" y="11695"/>
                </a:lnTo>
                <a:lnTo>
                  <a:pt x="6867" y="16364"/>
                </a:lnTo>
                <a:lnTo>
                  <a:pt x="7048" y="16364"/>
                </a:lnTo>
                <a:lnTo>
                  <a:pt x="7048" y="11695"/>
                </a:lnTo>
                <a:lnTo>
                  <a:pt x="7237" y="11695"/>
                </a:lnTo>
                <a:cubicBezTo>
                  <a:pt x="7332" y="11695"/>
                  <a:pt x="7409" y="11634"/>
                  <a:pt x="7409" y="11559"/>
                </a:cubicBezTo>
                <a:lnTo>
                  <a:pt x="9802" y="11559"/>
                </a:lnTo>
                <a:lnTo>
                  <a:pt x="9802" y="11570"/>
                </a:lnTo>
                <a:lnTo>
                  <a:pt x="12110" y="11570"/>
                </a:lnTo>
                <a:lnTo>
                  <a:pt x="12110" y="14048"/>
                </a:lnTo>
                <a:lnTo>
                  <a:pt x="12758" y="14048"/>
                </a:lnTo>
                <a:lnTo>
                  <a:pt x="12758" y="16217"/>
                </a:lnTo>
                <a:lnTo>
                  <a:pt x="13407" y="16217"/>
                </a:lnTo>
                <a:lnTo>
                  <a:pt x="13407" y="17633"/>
                </a:lnTo>
                <a:lnTo>
                  <a:pt x="14156" y="17633"/>
                </a:lnTo>
                <a:lnTo>
                  <a:pt x="14156" y="18686"/>
                </a:lnTo>
                <a:lnTo>
                  <a:pt x="16492" y="18686"/>
                </a:lnTo>
                <a:lnTo>
                  <a:pt x="16492" y="17633"/>
                </a:lnTo>
                <a:lnTo>
                  <a:pt x="17241" y="17633"/>
                </a:lnTo>
                <a:lnTo>
                  <a:pt x="17241" y="16217"/>
                </a:lnTo>
                <a:lnTo>
                  <a:pt x="17890" y="16217"/>
                </a:lnTo>
                <a:lnTo>
                  <a:pt x="17890" y="14048"/>
                </a:lnTo>
                <a:lnTo>
                  <a:pt x="18538" y="14048"/>
                </a:lnTo>
                <a:lnTo>
                  <a:pt x="18538" y="8728"/>
                </a:lnTo>
                <a:lnTo>
                  <a:pt x="19317" y="8728"/>
                </a:lnTo>
                <a:lnTo>
                  <a:pt x="19317" y="14048"/>
                </a:lnTo>
                <a:lnTo>
                  <a:pt x="19691" y="14048"/>
                </a:lnTo>
                <a:lnTo>
                  <a:pt x="19691" y="15233"/>
                </a:lnTo>
                <a:lnTo>
                  <a:pt x="21163" y="15233"/>
                </a:lnTo>
                <a:lnTo>
                  <a:pt x="21163" y="14048"/>
                </a:lnTo>
                <a:lnTo>
                  <a:pt x="21510" y="14048"/>
                </a:lnTo>
                <a:lnTo>
                  <a:pt x="21510" y="11695"/>
                </a:lnTo>
                <a:lnTo>
                  <a:pt x="25199" y="11695"/>
                </a:lnTo>
                <a:lnTo>
                  <a:pt x="25199" y="15086"/>
                </a:lnTo>
                <a:lnTo>
                  <a:pt x="26562" y="15086"/>
                </a:lnTo>
                <a:lnTo>
                  <a:pt x="26562" y="16206"/>
                </a:lnTo>
                <a:cubicBezTo>
                  <a:pt x="26562" y="16330"/>
                  <a:pt x="26690" y="16433"/>
                  <a:pt x="26849" y="16433"/>
                </a:cubicBezTo>
                <a:lnTo>
                  <a:pt x="29263" y="16433"/>
                </a:lnTo>
                <a:lnTo>
                  <a:pt x="29263" y="20633"/>
                </a:lnTo>
                <a:lnTo>
                  <a:pt x="29263" y="22518"/>
                </a:lnTo>
                <a:lnTo>
                  <a:pt x="32812" y="22518"/>
                </a:lnTo>
                <a:lnTo>
                  <a:pt x="32898" y="27654"/>
                </a:lnTo>
                <a:lnTo>
                  <a:pt x="33244" y="27654"/>
                </a:lnTo>
                <a:lnTo>
                  <a:pt x="33329" y="22518"/>
                </a:lnTo>
                <a:lnTo>
                  <a:pt x="35234" y="22518"/>
                </a:lnTo>
                <a:lnTo>
                  <a:pt x="35234" y="20633"/>
                </a:lnTo>
                <a:lnTo>
                  <a:pt x="35234" y="15805"/>
                </a:lnTo>
                <a:lnTo>
                  <a:pt x="35234" y="15463"/>
                </a:lnTo>
                <a:lnTo>
                  <a:pt x="35234" y="13430"/>
                </a:lnTo>
                <a:lnTo>
                  <a:pt x="35234" y="13087"/>
                </a:lnTo>
                <a:lnTo>
                  <a:pt x="35234" y="8014"/>
                </a:lnTo>
                <a:lnTo>
                  <a:pt x="35922" y="8014"/>
                </a:lnTo>
                <a:lnTo>
                  <a:pt x="35922" y="13201"/>
                </a:lnTo>
                <a:lnTo>
                  <a:pt x="38723" y="13201"/>
                </a:lnTo>
                <a:lnTo>
                  <a:pt x="38723" y="10887"/>
                </a:lnTo>
                <a:lnTo>
                  <a:pt x="42415" y="10887"/>
                </a:lnTo>
                <a:lnTo>
                  <a:pt x="42415" y="8357"/>
                </a:lnTo>
                <a:lnTo>
                  <a:pt x="44605" y="8357"/>
                </a:lnTo>
                <a:lnTo>
                  <a:pt x="44605" y="7894"/>
                </a:lnTo>
                <a:lnTo>
                  <a:pt x="44734" y="7894"/>
                </a:lnTo>
                <a:lnTo>
                  <a:pt x="44734" y="7584"/>
                </a:lnTo>
                <a:lnTo>
                  <a:pt x="44605" y="7584"/>
                </a:lnTo>
                <a:lnTo>
                  <a:pt x="44605" y="3773"/>
                </a:lnTo>
                <a:lnTo>
                  <a:pt x="45152" y="3773"/>
                </a:lnTo>
                <a:lnTo>
                  <a:pt x="45152" y="12881"/>
                </a:lnTo>
                <a:lnTo>
                  <a:pt x="45152" y="13201"/>
                </a:lnTo>
                <a:lnTo>
                  <a:pt x="45008" y="13201"/>
                </a:lnTo>
                <a:lnTo>
                  <a:pt x="45008" y="13396"/>
                </a:lnTo>
                <a:lnTo>
                  <a:pt x="45152" y="13396"/>
                </a:lnTo>
                <a:lnTo>
                  <a:pt x="45152" y="13761"/>
                </a:lnTo>
                <a:cubicBezTo>
                  <a:pt x="45152" y="13837"/>
                  <a:pt x="45230" y="13898"/>
                  <a:pt x="45325" y="13898"/>
                </a:cubicBezTo>
                <a:cubicBezTo>
                  <a:pt x="45419" y="13898"/>
                  <a:pt x="45498" y="13837"/>
                  <a:pt x="45498" y="13761"/>
                </a:cubicBezTo>
                <a:lnTo>
                  <a:pt x="45498" y="13396"/>
                </a:lnTo>
                <a:lnTo>
                  <a:pt x="46042" y="13396"/>
                </a:lnTo>
                <a:lnTo>
                  <a:pt x="46042" y="15781"/>
                </a:lnTo>
                <a:lnTo>
                  <a:pt x="46042" y="16283"/>
                </a:lnTo>
                <a:lnTo>
                  <a:pt x="45900" y="16283"/>
                </a:lnTo>
                <a:lnTo>
                  <a:pt x="45900" y="16432"/>
                </a:lnTo>
                <a:lnTo>
                  <a:pt x="46042" y="16432"/>
                </a:lnTo>
                <a:lnTo>
                  <a:pt x="46042" y="16660"/>
                </a:lnTo>
                <a:cubicBezTo>
                  <a:pt x="46042" y="16735"/>
                  <a:pt x="46119" y="16796"/>
                  <a:pt x="46214" y="16796"/>
                </a:cubicBezTo>
                <a:cubicBezTo>
                  <a:pt x="46310" y="16796"/>
                  <a:pt x="46386" y="16735"/>
                  <a:pt x="46386" y="16660"/>
                </a:cubicBezTo>
                <a:lnTo>
                  <a:pt x="46386" y="16432"/>
                </a:lnTo>
                <a:lnTo>
                  <a:pt x="46563" y="16432"/>
                </a:lnTo>
                <a:lnTo>
                  <a:pt x="47659" y="19102"/>
                </a:lnTo>
                <a:lnTo>
                  <a:pt x="48755" y="16432"/>
                </a:lnTo>
                <a:lnTo>
                  <a:pt x="48932" y="16432"/>
                </a:lnTo>
                <a:lnTo>
                  <a:pt x="48932" y="16660"/>
                </a:lnTo>
                <a:cubicBezTo>
                  <a:pt x="48932" y="16735"/>
                  <a:pt x="49010" y="16796"/>
                  <a:pt x="49105" y="16796"/>
                </a:cubicBezTo>
                <a:cubicBezTo>
                  <a:pt x="49199" y="16796"/>
                  <a:pt x="49277" y="16735"/>
                  <a:pt x="49277" y="16660"/>
                </a:cubicBezTo>
                <a:lnTo>
                  <a:pt x="49277" y="16432"/>
                </a:lnTo>
                <a:lnTo>
                  <a:pt x="49468" y="16432"/>
                </a:lnTo>
                <a:lnTo>
                  <a:pt x="49468" y="16283"/>
                </a:lnTo>
                <a:lnTo>
                  <a:pt x="49277" y="16283"/>
                </a:lnTo>
                <a:lnTo>
                  <a:pt x="49277" y="15781"/>
                </a:lnTo>
                <a:lnTo>
                  <a:pt x="49277" y="13396"/>
                </a:lnTo>
                <a:lnTo>
                  <a:pt x="49821" y="13396"/>
                </a:lnTo>
                <a:lnTo>
                  <a:pt x="49821" y="13761"/>
                </a:lnTo>
                <a:cubicBezTo>
                  <a:pt x="49821" y="13837"/>
                  <a:pt x="49899" y="13898"/>
                  <a:pt x="49993" y="13898"/>
                </a:cubicBezTo>
                <a:cubicBezTo>
                  <a:pt x="50089" y="13898"/>
                  <a:pt x="50166" y="13837"/>
                  <a:pt x="50166" y="13761"/>
                </a:cubicBezTo>
                <a:lnTo>
                  <a:pt x="50166" y="13396"/>
                </a:lnTo>
                <a:lnTo>
                  <a:pt x="50310" y="13396"/>
                </a:lnTo>
                <a:lnTo>
                  <a:pt x="50310" y="13201"/>
                </a:lnTo>
                <a:lnTo>
                  <a:pt x="50166" y="13201"/>
                </a:lnTo>
                <a:lnTo>
                  <a:pt x="50166" y="12881"/>
                </a:lnTo>
                <a:lnTo>
                  <a:pt x="50166" y="6719"/>
                </a:lnTo>
                <a:cubicBezTo>
                  <a:pt x="50182" y="6717"/>
                  <a:pt x="50200" y="6716"/>
                  <a:pt x="50215" y="6715"/>
                </a:cubicBezTo>
                <a:cubicBezTo>
                  <a:pt x="50249" y="6712"/>
                  <a:pt x="50284" y="6710"/>
                  <a:pt x="50318" y="6706"/>
                </a:cubicBezTo>
                <a:cubicBezTo>
                  <a:pt x="50340" y="6704"/>
                  <a:pt x="50360" y="6701"/>
                  <a:pt x="50382" y="6698"/>
                </a:cubicBezTo>
                <a:cubicBezTo>
                  <a:pt x="50412" y="6695"/>
                  <a:pt x="50441" y="6691"/>
                  <a:pt x="50471" y="6686"/>
                </a:cubicBezTo>
                <a:cubicBezTo>
                  <a:pt x="50493" y="6682"/>
                  <a:pt x="50515" y="6678"/>
                  <a:pt x="50538" y="6672"/>
                </a:cubicBezTo>
                <a:cubicBezTo>
                  <a:pt x="50564" y="6667"/>
                  <a:pt x="50591" y="6662"/>
                  <a:pt x="50616" y="6657"/>
                </a:cubicBezTo>
                <a:cubicBezTo>
                  <a:pt x="50639" y="6653"/>
                  <a:pt x="50662" y="6646"/>
                  <a:pt x="50685" y="6641"/>
                </a:cubicBezTo>
                <a:cubicBezTo>
                  <a:pt x="50708" y="6635"/>
                  <a:pt x="50732" y="6629"/>
                  <a:pt x="50753" y="6623"/>
                </a:cubicBezTo>
                <a:cubicBezTo>
                  <a:pt x="50777" y="6616"/>
                  <a:pt x="50800" y="6609"/>
                  <a:pt x="50823" y="6602"/>
                </a:cubicBezTo>
                <a:cubicBezTo>
                  <a:pt x="50843" y="6595"/>
                  <a:pt x="50863" y="6589"/>
                  <a:pt x="50882" y="6582"/>
                </a:cubicBezTo>
                <a:cubicBezTo>
                  <a:pt x="50907" y="6573"/>
                  <a:pt x="50929" y="6565"/>
                  <a:pt x="50954" y="6557"/>
                </a:cubicBezTo>
                <a:cubicBezTo>
                  <a:pt x="50970" y="6551"/>
                  <a:pt x="50988" y="6544"/>
                  <a:pt x="51004" y="6536"/>
                </a:cubicBezTo>
                <a:cubicBezTo>
                  <a:pt x="51028" y="6526"/>
                  <a:pt x="51052" y="6516"/>
                  <a:pt x="51076" y="6504"/>
                </a:cubicBezTo>
                <a:lnTo>
                  <a:pt x="51113" y="6485"/>
                </a:lnTo>
                <a:cubicBezTo>
                  <a:pt x="51138" y="6472"/>
                  <a:pt x="51164" y="6460"/>
                  <a:pt x="51187" y="6446"/>
                </a:cubicBezTo>
                <a:lnTo>
                  <a:pt x="51214" y="6431"/>
                </a:lnTo>
                <a:cubicBezTo>
                  <a:pt x="51239" y="6416"/>
                  <a:pt x="51265" y="6400"/>
                  <a:pt x="51287" y="6384"/>
                </a:cubicBezTo>
                <a:cubicBezTo>
                  <a:pt x="51292" y="6382"/>
                  <a:pt x="51295" y="6379"/>
                  <a:pt x="51298" y="6376"/>
                </a:cubicBezTo>
                <a:cubicBezTo>
                  <a:pt x="51475" y="6253"/>
                  <a:pt x="51592" y="6104"/>
                  <a:pt x="51629" y="5941"/>
                </a:cubicBezTo>
                <a:lnTo>
                  <a:pt x="51665" y="5941"/>
                </a:lnTo>
                <a:cubicBezTo>
                  <a:pt x="51748" y="5941"/>
                  <a:pt x="51815" y="5888"/>
                  <a:pt x="51815" y="5821"/>
                </a:cubicBezTo>
                <a:cubicBezTo>
                  <a:pt x="51815" y="5755"/>
                  <a:pt x="51748" y="5701"/>
                  <a:pt x="51665" y="5701"/>
                </a:cubicBezTo>
                <a:lnTo>
                  <a:pt x="51644" y="5701"/>
                </a:lnTo>
                <a:lnTo>
                  <a:pt x="51644" y="3773"/>
                </a:lnTo>
                <a:lnTo>
                  <a:pt x="51644" y="3007"/>
                </a:lnTo>
                <a:lnTo>
                  <a:pt x="53654" y="3007"/>
                </a:lnTo>
                <a:lnTo>
                  <a:pt x="53654" y="4336"/>
                </a:lnTo>
                <a:lnTo>
                  <a:pt x="54004" y="4336"/>
                </a:lnTo>
                <a:cubicBezTo>
                  <a:pt x="53998" y="4348"/>
                  <a:pt x="53994" y="4361"/>
                  <a:pt x="53994" y="4374"/>
                </a:cubicBezTo>
                <a:cubicBezTo>
                  <a:pt x="53994" y="4434"/>
                  <a:pt x="54055" y="4482"/>
                  <a:pt x="54130" y="4482"/>
                </a:cubicBezTo>
                <a:lnTo>
                  <a:pt x="55938" y="4482"/>
                </a:lnTo>
                <a:cubicBezTo>
                  <a:pt x="56014" y="4482"/>
                  <a:pt x="56074" y="4434"/>
                  <a:pt x="56074" y="4374"/>
                </a:cubicBezTo>
                <a:cubicBezTo>
                  <a:pt x="56074" y="4361"/>
                  <a:pt x="56070" y="4347"/>
                  <a:pt x="56064" y="4336"/>
                </a:cubicBezTo>
                <a:lnTo>
                  <a:pt x="56420" y="4336"/>
                </a:lnTo>
                <a:lnTo>
                  <a:pt x="56420" y="64"/>
                </a:lnTo>
                <a:lnTo>
                  <a:pt x="51649" y="64"/>
                </a:lnTo>
                <a:lnTo>
                  <a:pt x="516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080323" y="423600"/>
            <a:ext cx="3617121" cy="2627841"/>
          </a:xfrm>
          <a:custGeom>
            <a:avLst/>
            <a:gdLst/>
            <a:ahLst/>
            <a:cxnLst/>
            <a:rect l="l" t="t" r="r" b="b"/>
            <a:pathLst>
              <a:path w="61810" h="44905" extrusionOk="0">
                <a:moveTo>
                  <a:pt x="30905" y="0"/>
                </a:moveTo>
                <a:cubicBezTo>
                  <a:pt x="13837" y="0"/>
                  <a:pt x="1" y="13591"/>
                  <a:pt x="1" y="30355"/>
                </a:cubicBezTo>
                <a:cubicBezTo>
                  <a:pt x="1" y="35627"/>
                  <a:pt x="1370" y="40584"/>
                  <a:pt x="3776" y="44905"/>
                </a:cubicBezTo>
                <a:lnTo>
                  <a:pt x="58080" y="44824"/>
                </a:lnTo>
                <a:cubicBezTo>
                  <a:pt x="60459" y="40523"/>
                  <a:pt x="61809" y="35594"/>
                  <a:pt x="61809" y="30355"/>
                </a:cubicBezTo>
                <a:cubicBezTo>
                  <a:pt x="61809" y="13591"/>
                  <a:pt x="47973" y="0"/>
                  <a:pt x="309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245864" y="2791607"/>
            <a:ext cx="162042" cy="217694"/>
          </a:xfrm>
          <a:custGeom>
            <a:avLst/>
            <a:gdLst/>
            <a:ahLst/>
            <a:cxnLst/>
            <a:rect l="l" t="t" r="r" b="b"/>
            <a:pathLst>
              <a:path w="2769" h="3720" extrusionOk="0">
                <a:moveTo>
                  <a:pt x="0" y="0"/>
                </a:moveTo>
                <a:lnTo>
                  <a:pt x="0" y="3719"/>
                </a:lnTo>
                <a:lnTo>
                  <a:pt x="2768" y="3719"/>
                </a:lnTo>
                <a:lnTo>
                  <a:pt x="27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3354365" y="2038105"/>
            <a:ext cx="163915" cy="973656"/>
          </a:xfrm>
          <a:custGeom>
            <a:avLst/>
            <a:gdLst/>
            <a:ahLst/>
            <a:cxnLst/>
            <a:rect l="l" t="t" r="r" b="b"/>
            <a:pathLst>
              <a:path w="2801" h="16638" extrusionOk="0">
                <a:moveTo>
                  <a:pt x="0" y="0"/>
                </a:moveTo>
                <a:lnTo>
                  <a:pt x="0" y="16637"/>
                </a:lnTo>
                <a:lnTo>
                  <a:pt x="2801" y="16637"/>
                </a:lnTo>
                <a:lnTo>
                  <a:pt x="280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4167915" y="1986666"/>
            <a:ext cx="20306" cy="85264"/>
          </a:xfrm>
          <a:custGeom>
            <a:avLst/>
            <a:gdLst/>
            <a:ahLst/>
            <a:cxnLst/>
            <a:rect l="l" t="t" r="r" b="b"/>
            <a:pathLst>
              <a:path w="347" h="1457" extrusionOk="0">
                <a:moveTo>
                  <a:pt x="173" y="0"/>
                </a:moveTo>
                <a:cubicBezTo>
                  <a:pt x="77" y="0"/>
                  <a:pt x="0" y="79"/>
                  <a:pt x="0" y="173"/>
                </a:cubicBezTo>
                <a:lnTo>
                  <a:pt x="0" y="1284"/>
                </a:lnTo>
                <a:cubicBezTo>
                  <a:pt x="0" y="1380"/>
                  <a:pt x="79" y="1456"/>
                  <a:pt x="173" y="1456"/>
                </a:cubicBezTo>
                <a:cubicBezTo>
                  <a:pt x="269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8" y="0"/>
                  <a:pt x="173" y="0"/>
                </a:cubicBezTo>
                <a:close/>
              </a:path>
            </a:pathLst>
          </a:custGeom>
          <a:solidFill>
            <a:srgbClr val="DDB2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3894508" y="1986666"/>
            <a:ext cx="20306" cy="85264"/>
          </a:xfrm>
          <a:custGeom>
            <a:avLst/>
            <a:gdLst/>
            <a:ahLst/>
            <a:cxnLst/>
            <a:rect l="l" t="t" r="r" b="b"/>
            <a:pathLst>
              <a:path w="347" h="1457" extrusionOk="0">
                <a:moveTo>
                  <a:pt x="173" y="0"/>
                </a:moveTo>
                <a:cubicBezTo>
                  <a:pt x="77" y="0"/>
                  <a:pt x="0" y="79"/>
                  <a:pt x="0" y="173"/>
                </a:cubicBezTo>
                <a:lnTo>
                  <a:pt x="0" y="1284"/>
                </a:lnTo>
                <a:cubicBezTo>
                  <a:pt x="0" y="1380"/>
                  <a:pt x="78" y="1456"/>
                  <a:pt x="173" y="1456"/>
                </a:cubicBezTo>
                <a:cubicBezTo>
                  <a:pt x="270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7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946591" y="1772367"/>
            <a:ext cx="20306" cy="85264"/>
          </a:xfrm>
          <a:custGeom>
            <a:avLst/>
            <a:gdLst/>
            <a:ahLst/>
            <a:cxnLst/>
            <a:rect l="l" t="t" r="r" b="b"/>
            <a:pathLst>
              <a:path w="347" h="1457" extrusionOk="0">
                <a:moveTo>
                  <a:pt x="173" y="0"/>
                </a:moveTo>
                <a:cubicBezTo>
                  <a:pt x="77" y="0"/>
                  <a:pt x="1" y="79"/>
                  <a:pt x="1" y="173"/>
                </a:cubicBezTo>
                <a:lnTo>
                  <a:pt x="1" y="1284"/>
                </a:lnTo>
                <a:cubicBezTo>
                  <a:pt x="1" y="1380"/>
                  <a:pt x="78" y="1456"/>
                  <a:pt x="173" y="1456"/>
                </a:cubicBezTo>
                <a:cubicBezTo>
                  <a:pt x="270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8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115832" y="1772367"/>
            <a:ext cx="20248" cy="85264"/>
          </a:xfrm>
          <a:custGeom>
            <a:avLst/>
            <a:gdLst/>
            <a:ahLst/>
            <a:cxnLst/>
            <a:rect l="l" t="t" r="r" b="b"/>
            <a:pathLst>
              <a:path w="346" h="1457" extrusionOk="0">
                <a:moveTo>
                  <a:pt x="173" y="0"/>
                </a:moveTo>
                <a:cubicBezTo>
                  <a:pt x="77" y="0"/>
                  <a:pt x="0" y="79"/>
                  <a:pt x="0" y="173"/>
                </a:cubicBezTo>
                <a:lnTo>
                  <a:pt x="0" y="1284"/>
                </a:lnTo>
                <a:cubicBezTo>
                  <a:pt x="0" y="1380"/>
                  <a:pt x="79" y="1456"/>
                  <a:pt x="173" y="1456"/>
                </a:cubicBezTo>
                <a:cubicBezTo>
                  <a:pt x="269" y="1456"/>
                  <a:pt x="346" y="1379"/>
                  <a:pt x="346" y="1284"/>
                </a:cubicBezTo>
                <a:lnTo>
                  <a:pt x="346" y="173"/>
                </a:lnTo>
                <a:cubicBezTo>
                  <a:pt x="346" y="77"/>
                  <a:pt x="268" y="0"/>
                  <a:pt x="173" y="0"/>
                </a:cubicBezTo>
                <a:close/>
              </a:path>
            </a:pathLst>
          </a:custGeom>
          <a:solidFill>
            <a:srgbClr val="DDB2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94508" y="2023709"/>
            <a:ext cx="293712" cy="988052"/>
          </a:xfrm>
          <a:custGeom>
            <a:avLst/>
            <a:gdLst/>
            <a:ahLst/>
            <a:cxnLst/>
            <a:rect l="l" t="t" r="r" b="b"/>
            <a:pathLst>
              <a:path w="5019" h="16884" extrusionOk="0">
                <a:moveTo>
                  <a:pt x="0" y="1"/>
                </a:moveTo>
                <a:lnTo>
                  <a:pt x="0" y="16883"/>
                </a:lnTo>
                <a:lnTo>
                  <a:pt x="5018" y="16883"/>
                </a:lnTo>
                <a:lnTo>
                  <a:pt x="50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946591" y="1799286"/>
            <a:ext cx="189488" cy="224483"/>
          </a:xfrm>
          <a:custGeom>
            <a:avLst/>
            <a:gdLst/>
            <a:ahLst/>
            <a:cxnLst/>
            <a:rect l="l" t="t" r="r" b="b"/>
            <a:pathLst>
              <a:path w="3238" h="3836" extrusionOk="0">
                <a:moveTo>
                  <a:pt x="1" y="1"/>
                </a:moveTo>
                <a:lnTo>
                  <a:pt x="1" y="3836"/>
                </a:lnTo>
                <a:lnTo>
                  <a:pt x="3238" y="3836"/>
                </a:lnTo>
                <a:lnTo>
                  <a:pt x="32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977197" y="1601898"/>
            <a:ext cx="128393" cy="197446"/>
          </a:xfrm>
          <a:custGeom>
            <a:avLst/>
            <a:gdLst/>
            <a:ahLst/>
            <a:cxnLst/>
            <a:rect l="l" t="t" r="r" b="b"/>
            <a:pathLst>
              <a:path w="2194" h="3374" extrusionOk="0">
                <a:moveTo>
                  <a:pt x="1097" y="0"/>
                </a:moveTo>
                <a:lnTo>
                  <a:pt x="0" y="3374"/>
                </a:lnTo>
                <a:lnTo>
                  <a:pt x="2193" y="3374"/>
                </a:lnTo>
                <a:lnTo>
                  <a:pt x="10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5910" y="1823162"/>
            <a:ext cx="31308" cy="47869"/>
          </a:xfrm>
          <a:custGeom>
            <a:avLst/>
            <a:gdLst/>
            <a:ahLst/>
            <a:cxnLst/>
            <a:rect l="l" t="t" r="r" b="b"/>
            <a:pathLst>
              <a:path w="535" h="818" extrusionOk="0">
                <a:moveTo>
                  <a:pt x="268" y="0"/>
                </a:moveTo>
                <a:cubicBezTo>
                  <a:pt x="122" y="0"/>
                  <a:pt x="1" y="119"/>
                  <a:pt x="1" y="267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7"/>
                </a:lnTo>
                <a:cubicBezTo>
                  <a:pt x="534" y="119"/>
                  <a:pt x="415" y="0"/>
                  <a:pt x="2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025711" y="1823162"/>
            <a:ext cx="31308" cy="47869"/>
          </a:xfrm>
          <a:custGeom>
            <a:avLst/>
            <a:gdLst/>
            <a:ahLst/>
            <a:cxnLst/>
            <a:rect l="l" t="t" r="r" b="b"/>
            <a:pathLst>
              <a:path w="535" h="818" extrusionOk="0">
                <a:moveTo>
                  <a:pt x="268" y="0"/>
                </a:moveTo>
                <a:cubicBezTo>
                  <a:pt x="121" y="0"/>
                  <a:pt x="0" y="119"/>
                  <a:pt x="0" y="267"/>
                </a:cubicBezTo>
                <a:lnTo>
                  <a:pt x="0" y="818"/>
                </a:lnTo>
                <a:lnTo>
                  <a:pt x="534" y="818"/>
                </a:lnTo>
                <a:lnTo>
                  <a:pt x="534" y="267"/>
                </a:lnTo>
                <a:cubicBezTo>
                  <a:pt x="534" y="119"/>
                  <a:pt x="415" y="0"/>
                  <a:pt x="2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075512" y="1823162"/>
            <a:ext cx="31250" cy="47869"/>
          </a:xfrm>
          <a:custGeom>
            <a:avLst/>
            <a:gdLst/>
            <a:ahLst/>
            <a:cxnLst/>
            <a:rect l="l" t="t" r="r" b="b"/>
            <a:pathLst>
              <a:path w="534" h="818" extrusionOk="0">
                <a:moveTo>
                  <a:pt x="268" y="0"/>
                </a:moveTo>
                <a:cubicBezTo>
                  <a:pt x="120" y="0"/>
                  <a:pt x="1" y="119"/>
                  <a:pt x="1" y="267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7"/>
                </a:lnTo>
                <a:cubicBezTo>
                  <a:pt x="534" y="119"/>
                  <a:pt x="415" y="0"/>
                  <a:pt x="268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975910" y="1891337"/>
            <a:ext cx="31308" cy="47928"/>
          </a:xfrm>
          <a:custGeom>
            <a:avLst/>
            <a:gdLst/>
            <a:ahLst/>
            <a:cxnLst/>
            <a:rect l="l" t="t" r="r" b="b"/>
            <a:pathLst>
              <a:path w="535" h="819" extrusionOk="0">
                <a:moveTo>
                  <a:pt x="268" y="1"/>
                </a:moveTo>
                <a:cubicBezTo>
                  <a:pt x="122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025711" y="1891337"/>
            <a:ext cx="31308" cy="47928"/>
          </a:xfrm>
          <a:custGeom>
            <a:avLst/>
            <a:gdLst/>
            <a:ahLst/>
            <a:cxnLst/>
            <a:rect l="l" t="t" r="r" b="b"/>
            <a:pathLst>
              <a:path w="535" h="819" extrusionOk="0">
                <a:moveTo>
                  <a:pt x="268" y="1"/>
                </a:moveTo>
                <a:cubicBezTo>
                  <a:pt x="121" y="1"/>
                  <a:pt x="0" y="119"/>
                  <a:pt x="0" y="268"/>
                </a:cubicBezTo>
                <a:lnTo>
                  <a:pt x="0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075512" y="1891337"/>
            <a:ext cx="31250" cy="47928"/>
          </a:xfrm>
          <a:custGeom>
            <a:avLst/>
            <a:gdLst/>
            <a:ahLst/>
            <a:cxnLst/>
            <a:rect l="l" t="t" r="r" b="b"/>
            <a:pathLst>
              <a:path w="534" h="819" extrusionOk="0">
                <a:moveTo>
                  <a:pt x="268" y="1"/>
                </a:moveTo>
                <a:cubicBezTo>
                  <a:pt x="120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975910" y="1955768"/>
            <a:ext cx="31308" cy="47928"/>
          </a:xfrm>
          <a:custGeom>
            <a:avLst/>
            <a:gdLst/>
            <a:ahLst/>
            <a:cxnLst/>
            <a:rect l="l" t="t" r="r" b="b"/>
            <a:pathLst>
              <a:path w="535" h="819" extrusionOk="0">
                <a:moveTo>
                  <a:pt x="268" y="1"/>
                </a:moveTo>
                <a:cubicBezTo>
                  <a:pt x="122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025711" y="1955768"/>
            <a:ext cx="31308" cy="47928"/>
          </a:xfrm>
          <a:custGeom>
            <a:avLst/>
            <a:gdLst/>
            <a:ahLst/>
            <a:cxnLst/>
            <a:rect l="l" t="t" r="r" b="b"/>
            <a:pathLst>
              <a:path w="535" h="819" extrusionOk="0">
                <a:moveTo>
                  <a:pt x="268" y="1"/>
                </a:moveTo>
                <a:cubicBezTo>
                  <a:pt x="121" y="1"/>
                  <a:pt x="0" y="119"/>
                  <a:pt x="0" y="268"/>
                </a:cubicBezTo>
                <a:lnTo>
                  <a:pt x="0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075512" y="1955768"/>
            <a:ext cx="31250" cy="47928"/>
          </a:xfrm>
          <a:custGeom>
            <a:avLst/>
            <a:gdLst/>
            <a:ahLst/>
            <a:cxnLst/>
            <a:rect l="l" t="t" r="r" b="b"/>
            <a:pathLst>
              <a:path w="534" h="819" extrusionOk="0">
                <a:moveTo>
                  <a:pt x="268" y="1"/>
                </a:moveTo>
                <a:cubicBezTo>
                  <a:pt x="120" y="1"/>
                  <a:pt x="1" y="119"/>
                  <a:pt x="1" y="268"/>
                </a:cubicBezTo>
                <a:lnTo>
                  <a:pt x="1" y="818"/>
                </a:lnTo>
                <a:lnTo>
                  <a:pt x="534" y="818"/>
                </a:lnTo>
                <a:lnTo>
                  <a:pt x="534" y="268"/>
                </a:lnTo>
                <a:cubicBezTo>
                  <a:pt x="534" y="119"/>
                  <a:pt x="415" y="1"/>
                  <a:pt x="268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930323" y="2061396"/>
            <a:ext cx="37511" cy="57525"/>
          </a:xfrm>
          <a:custGeom>
            <a:avLst/>
            <a:gdLst/>
            <a:ahLst/>
            <a:cxnLst/>
            <a:rect l="l" t="t" r="r" b="b"/>
            <a:pathLst>
              <a:path w="641" h="983" extrusionOk="0">
                <a:moveTo>
                  <a:pt x="321" y="0"/>
                </a:moveTo>
                <a:cubicBezTo>
                  <a:pt x="145" y="0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990072" y="2061396"/>
            <a:ext cx="37570" cy="57525"/>
          </a:xfrm>
          <a:custGeom>
            <a:avLst/>
            <a:gdLst/>
            <a:ahLst/>
            <a:cxnLst/>
            <a:rect l="l" t="t" r="r" b="b"/>
            <a:pathLst>
              <a:path w="642" h="983" extrusionOk="0">
                <a:moveTo>
                  <a:pt x="322" y="0"/>
                </a:moveTo>
                <a:cubicBezTo>
                  <a:pt x="146" y="0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049880" y="2061396"/>
            <a:ext cx="37687" cy="57525"/>
          </a:xfrm>
          <a:custGeom>
            <a:avLst/>
            <a:gdLst/>
            <a:ahLst/>
            <a:cxnLst/>
            <a:rect l="l" t="t" r="r" b="b"/>
            <a:pathLst>
              <a:path w="644" h="983" extrusionOk="0">
                <a:moveTo>
                  <a:pt x="322" y="0"/>
                </a:moveTo>
                <a:cubicBezTo>
                  <a:pt x="145" y="0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30323" y="2143266"/>
            <a:ext cx="37511" cy="57525"/>
          </a:xfrm>
          <a:custGeom>
            <a:avLst/>
            <a:gdLst/>
            <a:ahLst/>
            <a:cxnLst/>
            <a:rect l="l" t="t" r="r" b="b"/>
            <a:pathLst>
              <a:path w="641" h="983" extrusionOk="0">
                <a:moveTo>
                  <a:pt x="321" y="0"/>
                </a:moveTo>
                <a:cubicBezTo>
                  <a:pt x="145" y="0"/>
                  <a:pt x="0" y="143"/>
                  <a:pt x="0" y="321"/>
                </a:cubicBezTo>
                <a:lnTo>
                  <a:pt x="0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1" y="143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990072" y="2143266"/>
            <a:ext cx="37570" cy="57525"/>
          </a:xfrm>
          <a:custGeom>
            <a:avLst/>
            <a:gdLst/>
            <a:ahLst/>
            <a:cxnLst/>
            <a:rect l="l" t="t" r="r" b="b"/>
            <a:pathLst>
              <a:path w="642" h="983" extrusionOk="0">
                <a:moveTo>
                  <a:pt x="322" y="0"/>
                </a:moveTo>
                <a:cubicBezTo>
                  <a:pt x="146" y="0"/>
                  <a:pt x="0" y="143"/>
                  <a:pt x="0" y="321"/>
                </a:cubicBezTo>
                <a:lnTo>
                  <a:pt x="0" y="982"/>
                </a:lnTo>
                <a:lnTo>
                  <a:pt x="642" y="982"/>
                </a:lnTo>
                <a:lnTo>
                  <a:pt x="642" y="321"/>
                </a:lnTo>
                <a:cubicBezTo>
                  <a:pt x="642" y="143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049880" y="2143266"/>
            <a:ext cx="37687" cy="57525"/>
          </a:xfrm>
          <a:custGeom>
            <a:avLst/>
            <a:gdLst/>
            <a:ahLst/>
            <a:cxnLst/>
            <a:rect l="l" t="t" r="r" b="b"/>
            <a:pathLst>
              <a:path w="644" h="983" extrusionOk="0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3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930323" y="2220687"/>
            <a:ext cx="37511" cy="57525"/>
          </a:xfrm>
          <a:custGeom>
            <a:avLst/>
            <a:gdLst/>
            <a:ahLst/>
            <a:cxnLst/>
            <a:rect l="l" t="t" r="r" b="b"/>
            <a:pathLst>
              <a:path w="641" h="983" extrusionOk="0">
                <a:moveTo>
                  <a:pt x="321" y="0"/>
                </a:moveTo>
                <a:cubicBezTo>
                  <a:pt x="145" y="0"/>
                  <a:pt x="0" y="143"/>
                  <a:pt x="0" y="321"/>
                </a:cubicBezTo>
                <a:lnTo>
                  <a:pt x="0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1" y="144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990072" y="2220687"/>
            <a:ext cx="37570" cy="57525"/>
          </a:xfrm>
          <a:custGeom>
            <a:avLst/>
            <a:gdLst/>
            <a:ahLst/>
            <a:cxnLst/>
            <a:rect l="l" t="t" r="r" b="b"/>
            <a:pathLst>
              <a:path w="642" h="983" extrusionOk="0">
                <a:moveTo>
                  <a:pt x="322" y="0"/>
                </a:moveTo>
                <a:cubicBezTo>
                  <a:pt x="146" y="0"/>
                  <a:pt x="0" y="143"/>
                  <a:pt x="0" y="321"/>
                </a:cubicBezTo>
                <a:lnTo>
                  <a:pt x="0" y="982"/>
                </a:lnTo>
                <a:lnTo>
                  <a:pt x="642" y="982"/>
                </a:lnTo>
                <a:lnTo>
                  <a:pt x="642" y="321"/>
                </a:lnTo>
                <a:cubicBezTo>
                  <a:pt x="642" y="144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049880" y="2220687"/>
            <a:ext cx="37687" cy="57525"/>
          </a:xfrm>
          <a:custGeom>
            <a:avLst/>
            <a:gdLst/>
            <a:ahLst/>
            <a:cxnLst/>
            <a:rect l="l" t="t" r="r" b="b"/>
            <a:pathLst>
              <a:path w="644" h="983" extrusionOk="0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3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109687" y="2061396"/>
            <a:ext cx="37628" cy="57525"/>
          </a:xfrm>
          <a:custGeom>
            <a:avLst/>
            <a:gdLst/>
            <a:ahLst/>
            <a:cxnLst/>
            <a:rect l="l" t="t" r="r" b="b"/>
            <a:pathLst>
              <a:path w="643" h="983" extrusionOk="0">
                <a:moveTo>
                  <a:pt x="322" y="0"/>
                </a:moveTo>
                <a:cubicBezTo>
                  <a:pt x="145" y="0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109687" y="2143266"/>
            <a:ext cx="37628" cy="57525"/>
          </a:xfrm>
          <a:custGeom>
            <a:avLst/>
            <a:gdLst/>
            <a:ahLst/>
            <a:cxnLst/>
            <a:rect l="l" t="t" r="r" b="b"/>
            <a:pathLst>
              <a:path w="643" h="983" extrusionOk="0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2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109687" y="2220687"/>
            <a:ext cx="37628" cy="57525"/>
          </a:xfrm>
          <a:custGeom>
            <a:avLst/>
            <a:gdLst/>
            <a:ahLst/>
            <a:cxnLst/>
            <a:rect l="l" t="t" r="r" b="b"/>
            <a:pathLst>
              <a:path w="643" h="983" extrusionOk="0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2"/>
                </a:lnTo>
                <a:lnTo>
                  <a:pt x="641" y="982"/>
                </a:lnTo>
                <a:lnTo>
                  <a:pt x="641" y="321"/>
                </a:lnTo>
                <a:cubicBezTo>
                  <a:pt x="642" y="144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930323" y="2307706"/>
            <a:ext cx="37511" cy="57584"/>
          </a:xfrm>
          <a:custGeom>
            <a:avLst/>
            <a:gdLst/>
            <a:ahLst/>
            <a:cxnLst/>
            <a:rect l="l" t="t" r="r" b="b"/>
            <a:pathLst>
              <a:path w="641" h="984" extrusionOk="0">
                <a:moveTo>
                  <a:pt x="321" y="1"/>
                </a:moveTo>
                <a:cubicBezTo>
                  <a:pt x="145" y="1"/>
                  <a:pt x="0" y="144"/>
                  <a:pt x="0" y="321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990072" y="2307706"/>
            <a:ext cx="37570" cy="57584"/>
          </a:xfrm>
          <a:custGeom>
            <a:avLst/>
            <a:gdLst/>
            <a:ahLst/>
            <a:cxnLst/>
            <a:rect l="l" t="t" r="r" b="b"/>
            <a:pathLst>
              <a:path w="642" h="984" extrusionOk="0">
                <a:moveTo>
                  <a:pt x="322" y="1"/>
                </a:moveTo>
                <a:cubicBezTo>
                  <a:pt x="146" y="1"/>
                  <a:pt x="0" y="144"/>
                  <a:pt x="0" y="321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1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049880" y="2307706"/>
            <a:ext cx="37687" cy="57584"/>
          </a:xfrm>
          <a:custGeom>
            <a:avLst/>
            <a:gdLst/>
            <a:ahLst/>
            <a:cxnLst/>
            <a:rect l="l" t="t" r="r" b="b"/>
            <a:pathLst>
              <a:path w="644" h="984" extrusionOk="0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930323" y="2389634"/>
            <a:ext cx="37511" cy="57525"/>
          </a:xfrm>
          <a:custGeom>
            <a:avLst/>
            <a:gdLst/>
            <a:ahLst/>
            <a:cxnLst/>
            <a:rect l="l" t="t" r="r" b="b"/>
            <a:pathLst>
              <a:path w="641" h="983" extrusionOk="0">
                <a:moveTo>
                  <a:pt x="321" y="1"/>
                </a:moveTo>
                <a:cubicBezTo>
                  <a:pt x="145" y="1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990072" y="2389634"/>
            <a:ext cx="37570" cy="57525"/>
          </a:xfrm>
          <a:custGeom>
            <a:avLst/>
            <a:gdLst/>
            <a:ahLst/>
            <a:cxnLst/>
            <a:rect l="l" t="t" r="r" b="b"/>
            <a:pathLst>
              <a:path w="642" h="983" extrusionOk="0">
                <a:moveTo>
                  <a:pt x="322" y="1"/>
                </a:moveTo>
                <a:cubicBezTo>
                  <a:pt x="146" y="1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049880" y="2389634"/>
            <a:ext cx="37687" cy="57525"/>
          </a:xfrm>
          <a:custGeom>
            <a:avLst/>
            <a:gdLst/>
            <a:ahLst/>
            <a:cxnLst/>
            <a:rect l="l" t="t" r="r" b="b"/>
            <a:pathLst>
              <a:path w="644" h="983" extrusionOk="0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930323" y="2467056"/>
            <a:ext cx="37511" cy="57525"/>
          </a:xfrm>
          <a:custGeom>
            <a:avLst/>
            <a:gdLst/>
            <a:ahLst/>
            <a:cxnLst/>
            <a:rect l="l" t="t" r="r" b="b"/>
            <a:pathLst>
              <a:path w="641" h="983" extrusionOk="0">
                <a:moveTo>
                  <a:pt x="321" y="1"/>
                </a:moveTo>
                <a:cubicBezTo>
                  <a:pt x="145" y="1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90072" y="2467056"/>
            <a:ext cx="37570" cy="57525"/>
          </a:xfrm>
          <a:custGeom>
            <a:avLst/>
            <a:gdLst/>
            <a:ahLst/>
            <a:cxnLst/>
            <a:rect l="l" t="t" r="r" b="b"/>
            <a:pathLst>
              <a:path w="642" h="983" extrusionOk="0">
                <a:moveTo>
                  <a:pt x="322" y="1"/>
                </a:moveTo>
                <a:cubicBezTo>
                  <a:pt x="146" y="1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049880" y="2467056"/>
            <a:ext cx="37687" cy="57525"/>
          </a:xfrm>
          <a:custGeom>
            <a:avLst/>
            <a:gdLst/>
            <a:ahLst/>
            <a:cxnLst/>
            <a:rect l="l" t="t" r="r" b="b"/>
            <a:pathLst>
              <a:path w="644" h="983" extrusionOk="0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109687" y="2307706"/>
            <a:ext cx="37628" cy="57584"/>
          </a:xfrm>
          <a:custGeom>
            <a:avLst/>
            <a:gdLst/>
            <a:ahLst/>
            <a:cxnLst/>
            <a:rect l="l" t="t" r="r" b="b"/>
            <a:pathLst>
              <a:path w="643" h="984" extrusionOk="0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109687" y="2389634"/>
            <a:ext cx="37628" cy="57525"/>
          </a:xfrm>
          <a:custGeom>
            <a:avLst/>
            <a:gdLst/>
            <a:ahLst/>
            <a:cxnLst/>
            <a:rect l="l" t="t" r="r" b="b"/>
            <a:pathLst>
              <a:path w="643" h="983" extrusionOk="0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109687" y="2467056"/>
            <a:ext cx="37628" cy="57525"/>
          </a:xfrm>
          <a:custGeom>
            <a:avLst/>
            <a:gdLst/>
            <a:ahLst/>
            <a:cxnLst/>
            <a:rect l="l" t="t" r="r" b="b"/>
            <a:pathLst>
              <a:path w="643" h="983" extrusionOk="0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930323" y="2554134"/>
            <a:ext cx="37511" cy="57467"/>
          </a:xfrm>
          <a:custGeom>
            <a:avLst/>
            <a:gdLst/>
            <a:ahLst/>
            <a:cxnLst/>
            <a:rect l="l" t="t" r="r" b="b"/>
            <a:pathLst>
              <a:path w="641" h="982" extrusionOk="0">
                <a:moveTo>
                  <a:pt x="321" y="0"/>
                </a:moveTo>
                <a:cubicBezTo>
                  <a:pt x="145" y="0"/>
                  <a:pt x="0" y="143"/>
                  <a:pt x="0" y="321"/>
                </a:cubicBezTo>
                <a:lnTo>
                  <a:pt x="0" y="981"/>
                </a:lnTo>
                <a:lnTo>
                  <a:pt x="641" y="981"/>
                </a:lnTo>
                <a:lnTo>
                  <a:pt x="641" y="321"/>
                </a:lnTo>
                <a:cubicBezTo>
                  <a:pt x="641" y="143"/>
                  <a:pt x="498" y="0"/>
                  <a:pt x="3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90072" y="2554134"/>
            <a:ext cx="37570" cy="57467"/>
          </a:xfrm>
          <a:custGeom>
            <a:avLst/>
            <a:gdLst/>
            <a:ahLst/>
            <a:cxnLst/>
            <a:rect l="l" t="t" r="r" b="b"/>
            <a:pathLst>
              <a:path w="642" h="982" extrusionOk="0">
                <a:moveTo>
                  <a:pt x="322" y="0"/>
                </a:moveTo>
                <a:cubicBezTo>
                  <a:pt x="146" y="0"/>
                  <a:pt x="0" y="143"/>
                  <a:pt x="0" y="321"/>
                </a:cubicBezTo>
                <a:lnTo>
                  <a:pt x="0" y="981"/>
                </a:lnTo>
                <a:lnTo>
                  <a:pt x="642" y="981"/>
                </a:lnTo>
                <a:lnTo>
                  <a:pt x="642" y="321"/>
                </a:lnTo>
                <a:cubicBezTo>
                  <a:pt x="642" y="143"/>
                  <a:pt x="499" y="0"/>
                  <a:pt x="3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049880" y="2554134"/>
            <a:ext cx="37687" cy="57467"/>
          </a:xfrm>
          <a:custGeom>
            <a:avLst/>
            <a:gdLst/>
            <a:ahLst/>
            <a:cxnLst/>
            <a:rect l="l" t="t" r="r" b="b"/>
            <a:pathLst>
              <a:path w="644" h="982" extrusionOk="0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1"/>
                </a:lnTo>
                <a:lnTo>
                  <a:pt x="641" y="981"/>
                </a:lnTo>
                <a:lnTo>
                  <a:pt x="641" y="321"/>
                </a:lnTo>
                <a:cubicBezTo>
                  <a:pt x="643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930323" y="2635945"/>
            <a:ext cx="37511" cy="57584"/>
          </a:xfrm>
          <a:custGeom>
            <a:avLst/>
            <a:gdLst/>
            <a:ahLst/>
            <a:cxnLst/>
            <a:rect l="l" t="t" r="r" b="b"/>
            <a:pathLst>
              <a:path w="641" h="984" extrusionOk="0">
                <a:moveTo>
                  <a:pt x="321" y="1"/>
                </a:moveTo>
                <a:cubicBezTo>
                  <a:pt x="145" y="1"/>
                  <a:pt x="0" y="144"/>
                  <a:pt x="0" y="322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1" y="144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990072" y="2635945"/>
            <a:ext cx="37570" cy="57584"/>
          </a:xfrm>
          <a:custGeom>
            <a:avLst/>
            <a:gdLst/>
            <a:ahLst/>
            <a:cxnLst/>
            <a:rect l="l" t="t" r="r" b="b"/>
            <a:pathLst>
              <a:path w="642" h="984" extrusionOk="0">
                <a:moveTo>
                  <a:pt x="322" y="1"/>
                </a:moveTo>
                <a:cubicBezTo>
                  <a:pt x="146" y="1"/>
                  <a:pt x="0" y="144"/>
                  <a:pt x="0" y="322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2"/>
                </a:lnTo>
                <a:cubicBezTo>
                  <a:pt x="642" y="144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049880" y="2635945"/>
            <a:ext cx="37687" cy="57584"/>
          </a:xfrm>
          <a:custGeom>
            <a:avLst/>
            <a:gdLst/>
            <a:ahLst/>
            <a:cxnLst/>
            <a:rect l="l" t="t" r="r" b="b"/>
            <a:pathLst>
              <a:path w="644" h="984" extrusionOk="0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3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930323" y="2713366"/>
            <a:ext cx="37511" cy="57584"/>
          </a:xfrm>
          <a:custGeom>
            <a:avLst/>
            <a:gdLst/>
            <a:ahLst/>
            <a:cxnLst/>
            <a:rect l="l" t="t" r="r" b="b"/>
            <a:pathLst>
              <a:path w="641" h="984" extrusionOk="0">
                <a:moveTo>
                  <a:pt x="321" y="1"/>
                </a:moveTo>
                <a:cubicBezTo>
                  <a:pt x="145" y="1"/>
                  <a:pt x="0" y="144"/>
                  <a:pt x="0" y="321"/>
                </a:cubicBezTo>
                <a:lnTo>
                  <a:pt x="0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1" y="145"/>
                  <a:pt x="498" y="1"/>
                  <a:pt x="3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990072" y="2713366"/>
            <a:ext cx="37570" cy="57584"/>
          </a:xfrm>
          <a:custGeom>
            <a:avLst/>
            <a:gdLst/>
            <a:ahLst/>
            <a:cxnLst/>
            <a:rect l="l" t="t" r="r" b="b"/>
            <a:pathLst>
              <a:path w="642" h="984" extrusionOk="0">
                <a:moveTo>
                  <a:pt x="322" y="1"/>
                </a:moveTo>
                <a:cubicBezTo>
                  <a:pt x="146" y="1"/>
                  <a:pt x="0" y="144"/>
                  <a:pt x="0" y="321"/>
                </a:cubicBezTo>
                <a:lnTo>
                  <a:pt x="0" y="983"/>
                </a:lnTo>
                <a:lnTo>
                  <a:pt x="642" y="983"/>
                </a:lnTo>
                <a:lnTo>
                  <a:pt x="642" y="321"/>
                </a:lnTo>
                <a:cubicBezTo>
                  <a:pt x="642" y="145"/>
                  <a:pt x="499" y="1"/>
                  <a:pt x="3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049880" y="2713366"/>
            <a:ext cx="37687" cy="57584"/>
          </a:xfrm>
          <a:custGeom>
            <a:avLst/>
            <a:gdLst/>
            <a:ahLst/>
            <a:cxnLst/>
            <a:rect l="l" t="t" r="r" b="b"/>
            <a:pathLst>
              <a:path w="644" h="984" extrusionOk="0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3" y="145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109687" y="2554134"/>
            <a:ext cx="37628" cy="57467"/>
          </a:xfrm>
          <a:custGeom>
            <a:avLst/>
            <a:gdLst/>
            <a:ahLst/>
            <a:cxnLst/>
            <a:rect l="l" t="t" r="r" b="b"/>
            <a:pathLst>
              <a:path w="643" h="982" extrusionOk="0">
                <a:moveTo>
                  <a:pt x="322" y="0"/>
                </a:moveTo>
                <a:cubicBezTo>
                  <a:pt x="145" y="0"/>
                  <a:pt x="1" y="143"/>
                  <a:pt x="1" y="321"/>
                </a:cubicBezTo>
                <a:lnTo>
                  <a:pt x="1" y="981"/>
                </a:lnTo>
                <a:lnTo>
                  <a:pt x="641" y="981"/>
                </a:lnTo>
                <a:lnTo>
                  <a:pt x="641" y="321"/>
                </a:lnTo>
                <a:cubicBezTo>
                  <a:pt x="642" y="143"/>
                  <a:pt x="498" y="0"/>
                  <a:pt x="322" y="0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109687" y="2635945"/>
            <a:ext cx="37628" cy="57584"/>
          </a:xfrm>
          <a:custGeom>
            <a:avLst/>
            <a:gdLst/>
            <a:ahLst/>
            <a:cxnLst/>
            <a:rect l="l" t="t" r="r" b="b"/>
            <a:pathLst>
              <a:path w="643" h="984" extrusionOk="0">
                <a:moveTo>
                  <a:pt x="322" y="1"/>
                </a:moveTo>
                <a:cubicBezTo>
                  <a:pt x="145" y="1"/>
                  <a:pt x="1" y="144"/>
                  <a:pt x="1" y="322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2"/>
                </a:lnTo>
                <a:cubicBezTo>
                  <a:pt x="642" y="144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109687" y="2713366"/>
            <a:ext cx="37628" cy="57584"/>
          </a:xfrm>
          <a:custGeom>
            <a:avLst/>
            <a:gdLst/>
            <a:ahLst/>
            <a:cxnLst/>
            <a:rect l="l" t="t" r="r" b="b"/>
            <a:pathLst>
              <a:path w="643" h="984" extrusionOk="0">
                <a:moveTo>
                  <a:pt x="322" y="1"/>
                </a:moveTo>
                <a:cubicBezTo>
                  <a:pt x="145" y="1"/>
                  <a:pt x="1" y="144"/>
                  <a:pt x="1" y="321"/>
                </a:cubicBezTo>
                <a:lnTo>
                  <a:pt x="1" y="983"/>
                </a:lnTo>
                <a:lnTo>
                  <a:pt x="641" y="983"/>
                </a:lnTo>
                <a:lnTo>
                  <a:pt x="641" y="321"/>
                </a:lnTo>
                <a:cubicBezTo>
                  <a:pt x="642" y="145"/>
                  <a:pt x="498" y="1"/>
                  <a:pt x="322" y="1"/>
                </a:cubicBezTo>
                <a:close/>
              </a:path>
            </a:pathLst>
          </a:custGeom>
          <a:solidFill>
            <a:srgbClr val="6DD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886140" y="2023709"/>
            <a:ext cx="310507" cy="14454"/>
          </a:xfrm>
          <a:custGeom>
            <a:avLst/>
            <a:gdLst/>
            <a:ahLst/>
            <a:cxnLst/>
            <a:rect l="l" t="t" r="r" b="b"/>
            <a:pathLst>
              <a:path w="5306" h="247" extrusionOk="0">
                <a:moveTo>
                  <a:pt x="0" y="1"/>
                </a:moveTo>
                <a:lnTo>
                  <a:pt x="0" y="246"/>
                </a:lnTo>
                <a:lnTo>
                  <a:pt x="5305" y="246"/>
                </a:lnTo>
                <a:lnTo>
                  <a:pt x="5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938457" y="1799286"/>
            <a:ext cx="208858" cy="11119"/>
          </a:xfrm>
          <a:custGeom>
            <a:avLst/>
            <a:gdLst/>
            <a:ahLst/>
            <a:cxnLst/>
            <a:rect l="l" t="t" r="r" b="b"/>
            <a:pathLst>
              <a:path w="3569" h="190" extrusionOk="0">
                <a:moveTo>
                  <a:pt x="0" y="1"/>
                </a:moveTo>
                <a:lnTo>
                  <a:pt x="0" y="189"/>
                </a:lnTo>
                <a:lnTo>
                  <a:pt x="3568" y="189"/>
                </a:lnTo>
                <a:lnTo>
                  <a:pt x="3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894508" y="2791607"/>
            <a:ext cx="293712" cy="220152"/>
          </a:xfrm>
          <a:custGeom>
            <a:avLst/>
            <a:gdLst/>
            <a:ahLst/>
            <a:cxnLst/>
            <a:rect l="l" t="t" r="r" b="b"/>
            <a:pathLst>
              <a:path w="5019" h="3762" extrusionOk="0">
                <a:moveTo>
                  <a:pt x="0" y="0"/>
                </a:moveTo>
                <a:lnTo>
                  <a:pt x="0" y="3761"/>
                </a:lnTo>
                <a:lnTo>
                  <a:pt x="5018" y="3761"/>
                </a:lnTo>
                <a:lnTo>
                  <a:pt x="5018" y="0"/>
                </a:lnTo>
                <a:close/>
              </a:path>
            </a:pathLst>
          </a:custGeom>
          <a:solidFill>
            <a:srgbClr val="FFE9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007160" y="2921990"/>
            <a:ext cx="68410" cy="87312"/>
          </a:xfrm>
          <a:custGeom>
            <a:avLst/>
            <a:gdLst/>
            <a:ahLst/>
            <a:cxnLst/>
            <a:rect l="l" t="t" r="r" b="b"/>
            <a:pathLst>
              <a:path w="1169" h="1492" extrusionOk="0">
                <a:moveTo>
                  <a:pt x="0" y="1"/>
                </a:moveTo>
                <a:lnTo>
                  <a:pt x="0" y="1491"/>
                </a:lnTo>
                <a:lnTo>
                  <a:pt x="1169" y="1491"/>
                </a:lnTo>
                <a:lnTo>
                  <a:pt x="1169" y="1"/>
                </a:lnTo>
                <a:close/>
              </a:path>
            </a:pathLst>
          </a:custGeom>
          <a:solidFill>
            <a:srgbClr val="DDB2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041453" y="1601898"/>
            <a:ext cx="155254" cy="1409864"/>
          </a:xfrm>
          <a:custGeom>
            <a:avLst/>
            <a:gdLst/>
            <a:ahLst/>
            <a:cxnLst/>
            <a:rect l="l" t="t" r="r" b="b"/>
            <a:pathLst>
              <a:path w="2653" h="24092" extrusionOk="0">
                <a:moveTo>
                  <a:pt x="0" y="0"/>
                </a:moveTo>
                <a:lnTo>
                  <a:pt x="0" y="24091"/>
                </a:lnTo>
                <a:lnTo>
                  <a:pt x="2508" y="24091"/>
                </a:lnTo>
                <a:lnTo>
                  <a:pt x="2508" y="20330"/>
                </a:lnTo>
                <a:lnTo>
                  <a:pt x="2508" y="7859"/>
                </a:lnTo>
                <a:lnTo>
                  <a:pt x="2508" y="7454"/>
                </a:lnTo>
                <a:lnTo>
                  <a:pt x="2652" y="7454"/>
                </a:lnTo>
                <a:lnTo>
                  <a:pt x="2652" y="7209"/>
                </a:lnTo>
                <a:lnTo>
                  <a:pt x="2507" y="7209"/>
                </a:lnTo>
                <a:lnTo>
                  <a:pt x="2507" y="6748"/>
                </a:lnTo>
                <a:cubicBezTo>
                  <a:pt x="2507" y="6652"/>
                  <a:pt x="2429" y="6575"/>
                  <a:pt x="2334" y="6575"/>
                </a:cubicBezTo>
                <a:cubicBezTo>
                  <a:pt x="2238" y="6575"/>
                  <a:pt x="2161" y="6654"/>
                  <a:pt x="2161" y="6748"/>
                </a:cubicBezTo>
                <a:lnTo>
                  <a:pt x="2161" y="7210"/>
                </a:lnTo>
                <a:lnTo>
                  <a:pt x="1618" y="7210"/>
                </a:lnTo>
                <a:lnTo>
                  <a:pt x="1618" y="4197"/>
                </a:lnTo>
                <a:lnTo>
                  <a:pt x="1618" y="3562"/>
                </a:lnTo>
                <a:lnTo>
                  <a:pt x="1808" y="3562"/>
                </a:lnTo>
                <a:lnTo>
                  <a:pt x="1808" y="3375"/>
                </a:lnTo>
                <a:lnTo>
                  <a:pt x="1618" y="3375"/>
                </a:lnTo>
                <a:lnTo>
                  <a:pt x="1618" y="3086"/>
                </a:lnTo>
                <a:cubicBezTo>
                  <a:pt x="1618" y="2991"/>
                  <a:pt x="1540" y="2915"/>
                  <a:pt x="1445" y="2915"/>
                </a:cubicBezTo>
                <a:cubicBezTo>
                  <a:pt x="1351" y="2915"/>
                  <a:pt x="1273" y="2992"/>
                  <a:pt x="1273" y="3086"/>
                </a:cubicBezTo>
                <a:lnTo>
                  <a:pt x="1273" y="3375"/>
                </a:lnTo>
                <a:lnTo>
                  <a:pt x="1096" y="3375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563868" y="2155379"/>
            <a:ext cx="10943" cy="58286"/>
          </a:xfrm>
          <a:custGeom>
            <a:avLst/>
            <a:gdLst/>
            <a:ahLst/>
            <a:cxnLst/>
            <a:rect l="l" t="t" r="r" b="b"/>
            <a:pathLst>
              <a:path w="187" h="996" fill="none" extrusionOk="0">
                <a:moveTo>
                  <a:pt x="187" y="1"/>
                </a:moveTo>
                <a:lnTo>
                  <a:pt x="0" y="995"/>
                </a:lnTo>
              </a:path>
            </a:pathLst>
          </a:custGeom>
          <a:noFill/>
          <a:ln w="100" cap="flat" cmpd="sng">
            <a:solidFill>
              <a:srgbClr val="AB5306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603486" y="2155379"/>
            <a:ext cx="12699" cy="58286"/>
          </a:xfrm>
          <a:custGeom>
            <a:avLst/>
            <a:gdLst/>
            <a:ahLst/>
            <a:cxnLst/>
            <a:rect l="l" t="t" r="r" b="b"/>
            <a:pathLst>
              <a:path w="217" h="996" fill="none" extrusionOk="0">
                <a:moveTo>
                  <a:pt x="1" y="1"/>
                </a:moveTo>
                <a:lnTo>
                  <a:pt x="217" y="995"/>
                </a:lnTo>
              </a:path>
            </a:pathLst>
          </a:custGeom>
          <a:noFill/>
          <a:ln w="100" cap="flat" cmpd="sng">
            <a:solidFill>
              <a:srgbClr val="AB5306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378242" y="2209218"/>
            <a:ext cx="484253" cy="804299"/>
          </a:xfrm>
          <a:custGeom>
            <a:avLst/>
            <a:gdLst/>
            <a:ahLst/>
            <a:cxnLst/>
            <a:rect l="l" t="t" r="r" b="b"/>
            <a:pathLst>
              <a:path w="8275" h="13744" extrusionOk="0">
                <a:moveTo>
                  <a:pt x="2188" y="1"/>
                </a:moveTo>
                <a:lnTo>
                  <a:pt x="2188" y="3196"/>
                </a:lnTo>
                <a:lnTo>
                  <a:pt x="0" y="3196"/>
                </a:lnTo>
                <a:lnTo>
                  <a:pt x="0" y="13743"/>
                </a:lnTo>
                <a:lnTo>
                  <a:pt x="8275" y="13743"/>
                </a:lnTo>
                <a:lnTo>
                  <a:pt x="8275" y="3196"/>
                </a:lnTo>
                <a:lnTo>
                  <a:pt x="6086" y="3196"/>
                </a:lnTo>
                <a:lnTo>
                  <a:pt x="60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3523314" y="2232157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1" y="1"/>
                </a:moveTo>
                <a:lnTo>
                  <a:pt x="1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597576" y="2232157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1"/>
                </a:moveTo>
                <a:lnTo>
                  <a:pt x="0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3671838" y="2232157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1"/>
                </a:moveTo>
                <a:lnTo>
                  <a:pt x="0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523314" y="2301328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1" y="0"/>
                </a:moveTo>
                <a:lnTo>
                  <a:pt x="1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597576" y="2301328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0"/>
                </a:moveTo>
                <a:lnTo>
                  <a:pt x="0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3671838" y="2301328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0"/>
                </a:moveTo>
                <a:lnTo>
                  <a:pt x="0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523314" y="2370498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1" y="0"/>
                </a:moveTo>
                <a:lnTo>
                  <a:pt x="1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597576" y="2370498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0"/>
                </a:moveTo>
                <a:lnTo>
                  <a:pt x="0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3671838" y="2370498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0"/>
                </a:moveTo>
                <a:lnTo>
                  <a:pt x="0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3641876" y="2479345"/>
            <a:ext cx="45704" cy="47226"/>
          </a:xfrm>
          <a:custGeom>
            <a:avLst/>
            <a:gdLst/>
            <a:ahLst/>
            <a:cxnLst/>
            <a:rect l="l" t="t" r="r" b="b"/>
            <a:pathLst>
              <a:path w="781" h="807" extrusionOk="0">
                <a:moveTo>
                  <a:pt x="1" y="0"/>
                </a:moveTo>
                <a:lnTo>
                  <a:pt x="1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3716138" y="2479345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0"/>
                </a:moveTo>
                <a:lnTo>
                  <a:pt x="0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3790400" y="2479345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0"/>
                </a:moveTo>
                <a:lnTo>
                  <a:pt x="0" y="807"/>
                </a:lnTo>
                <a:lnTo>
                  <a:pt x="780" y="807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3404693" y="2479345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1" y="0"/>
                </a:moveTo>
                <a:lnTo>
                  <a:pt x="1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78955" y="2479345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0"/>
                </a:moveTo>
                <a:lnTo>
                  <a:pt x="0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553218" y="2479345"/>
            <a:ext cx="45587" cy="47226"/>
          </a:xfrm>
          <a:custGeom>
            <a:avLst/>
            <a:gdLst/>
            <a:ahLst/>
            <a:cxnLst/>
            <a:rect l="l" t="t" r="r" b="b"/>
            <a:pathLst>
              <a:path w="779" h="807" extrusionOk="0">
                <a:moveTo>
                  <a:pt x="0" y="0"/>
                </a:moveTo>
                <a:lnTo>
                  <a:pt x="0" y="807"/>
                </a:lnTo>
                <a:lnTo>
                  <a:pt x="779" y="807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641876" y="2546058"/>
            <a:ext cx="45704" cy="47226"/>
          </a:xfrm>
          <a:custGeom>
            <a:avLst/>
            <a:gdLst/>
            <a:ahLst/>
            <a:cxnLst/>
            <a:rect l="l" t="t" r="r" b="b"/>
            <a:pathLst>
              <a:path w="781" h="807" extrusionOk="0">
                <a:moveTo>
                  <a:pt x="1" y="0"/>
                </a:moveTo>
                <a:lnTo>
                  <a:pt x="1" y="806"/>
                </a:lnTo>
                <a:lnTo>
                  <a:pt x="780" y="806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716138" y="254605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0"/>
                </a:moveTo>
                <a:lnTo>
                  <a:pt x="0" y="806"/>
                </a:lnTo>
                <a:lnTo>
                  <a:pt x="780" y="806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790400" y="254605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0"/>
                </a:moveTo>
                <a:lnTo>
                  <a:pt x="0" y="806"/>
                </a:lnTo>
                <a:lnTo>
                  <a:pt x="780" y="806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404693" y="254605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1" y="0"/>
                </a:moveTo>
                <a:lnTo>
                  <a:pt x="1" y="806"/>
                </a:lnTo>
                <a:lnTo>
                  <a:pt x="779" y="806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478955" y="254605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0"/>
                </a:moveTo>
                <a:lnTo>
                  <a:pt x="0" y="806"/>
                </a:lnTo>
                <a:lnTo>
                  <a:pt x="779" y="806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553218" y="2546058"/>
            <a:ext cx="45587" cy="47226"/>
          </a:xfrm>
          <a:custGeom>
            <a:avLst/>
            <a:gdLst/>
            <a:ahLst/>
            <a:cxnLst/>
            <a:rect l="l" t="t" r="r" b="b"/>
            <a:pathLst>
              <a:path w="779" h="807" extrusionOk="0">
                <a:moveTo>
                  <a:pt x="0" y="0"/>
                </a:moveTo>
                <a:lnTo>
                  <a:pt x="0" y="806"/>
                </a:lnTo>
                <a:lnTo>
                  <a:pt x="779" y="806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3641876" y="2612654"/>
            <a:ext cx="45704" cy="47343"/>
          </a:xfrm>
          <a:custGeom>
            <a:avLst/>
            <a:gdLst/>
            <a:ahLst/>
            <a:cxnLst/>
            <a:rect l="l" t="t" r="r" b="b"/>
            <a:pathLst>
              <a:path w="781" h="809" extrusionOk="0">
                <a:moveTo>
                  <a:pt x="1" y="1"/>
                </a:moveTo>
                <a:lnTo>
                  <a:pt x="1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3716138" y="2612654"/>
            <a:ext cx="45646" cy="47343"/>
          </a:xfrm>
          <a:custGeom>
            <a:avLst/>
            <a:gdLst/>
            <a:ahLst/>
            <a:cxnLst/>
            <a:rect l="l" t="t" r="r" b="b"/>
            <a:pathLst>
              <a:path w="780" h="809" extrusionOk="0">
                <a:moveTo>
                  <a:pt x="0" y="1"/>
                </a:moveTo>
                <a:lnTo>
                  <a:pt x="0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790400" y="2612654"/>
            <a:ext cx="45646" cy="47343"/>
          </a:xfrm>
          <a:custGeom>
            <a:avLst/>
            <a:gdLst/>
            <a:ahLst/>
            <a:cxnLst/>
            <a:rect l="l" t="t" r="r" b="b"/>
            <a:pathLst>
              <a:path w="780" h="809" extrusionOk="0">
                <a:moveTo>
                  <a:pt x="0" y="1"/>
                </a:moveTo>
                <a:lnTo>
                  <a:pt x="0" y="808"/>
                </a:lnTo>
                <a:lnTo>
                  <a:pt x="780" y="808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404693" y="2612654"/>
            <a:ext cx="45646" cy="47343"/>
          </a:xfrm>
          <a:custGeom>
            <a:avLst/>
            <a:gdLst/>
            <a:ahLst/>
            <a:cxnLst/>
            <a:rect l="l" t="t" r="r" b="b"/>
            <a:pathLst>
              <a:path w="780" h="809" extrusionOk="0">
                <a:moveTo>
                  <a:pt x="1" y="1"/>
                </a:moveTo>
                <a:lnTo>
                  <a:pt x="1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478955" y="2612654"/>
            <a:ext cx="45646" cy="47343"/>
          </a:xfrm>
          <a:custGeom>
            <a:avLst/>
            <a:gdLst/>
            <a:ahLst/>
            <a:cxnLst/>
            <a:rect l="l" t="t" r="r" b="b"/>
            <a:pathLst>
              <a:path w="780" h="809" extrusionOk="0">
                <a:moveTo>
                  <a:pt x="0" y="1"/>
                </a:moveTo>
                <a:lnTo>
                  <a:pt x="0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3553218" y="2612654"/>
            <a:ext cx="45587" cy="47343"/>
          </a:xfrm>
          <a:custGeom>
            <a:avLst/>
            <a:gdLst/>
            <a:ahLst/>
            <a:cxnLst/>
            <a:rect l="l" t="t" r="r" b="b"/>
            <a:pathLst>
              <a:path w="779" h="809" extrusionOk="0">
                <a:moveTo>
                  <a:pt x="0" y="1"/>
                </a:moveTo>
                <a:lnTo>
                  <a:pt x="0" y="808"/>
                </a:lnTo>
                <a:lnTo>
                  <a:pt x="779" y="808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641876" y="2679308"/>
            <a:ext cx="45704" cy="47226"/>
          </a:xfrm>
          <a:custGeom>
            <a:avLst/>
            <a:gdLst/>
            <a:ahLst/>
            <a:cxnLst/>
            <a:rect l="l" t="t" r="r" b="b"/>
            <a:pathLst>
              <a:path w="781" h="807" extrusionOk="0">
                <a:moveTo>
                  <a:pt x="1" y="1"/>
                </a:moveTo>
                <a:lnTo>
                  <a:pt x="1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716138" y="267930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790400" y="267930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3404693" y="267930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1" y="1"/>
                </a:moveTo>
                <a:lnTo>
                  <a:pt x="1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478955" y="2679308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553218" y="2679308"/>
            <a:ext cx="45587" cy="47226"/>
          </a:xfrm>
          <a:custGeom>
            <a:avLst/>
            <a:gdLst/>
            <a:ahLst/>
            <a:cxnLst/>
            <a:rect l="l" t="t" r="r" b="b"/>
            <a:pathLst>
              <a:path w="779" h="807" extrusionOk="0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641876" y="2746020"/>
            <a:ext cx="45704" cy="47226"/>
          </a:xfrm>
          <a:custGeom>
            <a:avLst/>
            <a:gdLst/>
            <a:ahLst/>
            <a:cxnLst/>
            <a:rect l="l" t="t" r="r" b="b"/>
            <a:pathLst>
              <a:path w="781" h="807" extrusionOk="0">
                <a:moveTo>
                  <a:pt x="1" y="1"/>
                </a:moveTo>
                <a:lnTo>
                  <a:pt x="1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716138" y="2746020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790400" y="2746020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1"/>
                </a:moveTo>
                <a:lnTo>
                  <a:pt x="0" y="807"/>
                </a:lnTo>
                <a:lnTo>
                  <a:pt x="780" y="807"/>
                </a:lnTo>
                <a:lnTo>
                  <a:pt x="780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3404693" y="2746020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1" y="1"/>
                </a:moveTo>
                <a:lnTo>
                  <a:pt x="1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3478955" y="2746020"/>
            <a:ext cx="45646" cy="47226"/>
          </a:xfrm>
          <a:custGeom>
            <a:avLst/>
            <a:gdLst/>
            <a:ahLst/>
            <a:cxnLst/>
            <a:rect l="l" t="t" r="r" b="b"/>
            <a:pathLst>
              <a:path w="780" h="807" extrusionOk="0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3553218" y="2746020"/>
            <a:ext cx="45587" cy="47226"/>
          </a:xfrm>
          <a:custGeom>
            <a:avLst/>
            <a:gdLst/>
            <a:ahLst/>
            <a:cxnLst/>
            <a:rect l="l" t="t" r="r" b="b"/>
            <a:pathLst>
              <a:path w="779" h="807" extrusionOk="0">
                <a:moveTo>
                  <a:pt x="0" y="1"/>
                </a:moveTo>
                <a:lnTo>
                  <a:pt x="0" y="807"/>
                </a:lnTo>
                <a:lnTo>
                  <a:pt x="779" y="807"/>
                </a:lnTo>
                <a:lnTo>
                  <a:pt x="7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641876" y="2812616"/>
            <a:ext cx="45704" cy="47284"/>
          </a:xfrm>
          <a:custGeom>
            <a:avLst/>
            <a:gdLst/>
            <a:ahLst/>
            <a:cxnLst/>
            <a:rect l="l" t="t" r="r" b="b"/>
            <a:pathLst>
              <a:path w="781" h="808" extrusionOk="0">
                <a:moveTo>
                  <a:pt x="1" y="0"/>
                </a:moveTo>
                <a:lnTo>
                  <a:pt x="1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3716138" y="2812616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0"/>
                </a:moveTo>
                <a:lnTo>
                  <a:pt x="0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3790400" y="2812616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0"/>
                </a:moveTo>
                <a:lnTo>
                  <a:pt x="0" y="808"/>
                </a:lnTo>
                <a:lnTo>
                  <a:pt x="780" y="808"/>
                </a:lnTo>
                <a:lnTo>
                  <a:pt x="780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3404693" y="2812616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1" y="0"/>
                </a:moveTo>
                <a:lnTo>
                  <a:pt x="1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3478955" y="2812616"/>
            <a:ext cx="45646" cy="47284"/>
          </a:xfrm>
          <a:custGeom>
            <a:avLst/>
            <a:gdLst/>
            <a:ahLst/>
            <a:cxnLst/>
            <a:rect l="l" t="t" r="r" b="b"/>
            <a:pathLst>
              <a:path w="780" h="808" extrusionOk="0">
                <a:moveTo>
                  <a:pt x="0" y="0"/>
                </a:moveTo>
                <a:lnTo>
                  <a:pt x="0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rgbClr val="A4F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3553218" y="2812616"/>
            <a:ext cx="45587" cy="47284"/>
          </a:xfrm>
          <a:custGeom>
            <a:avLst/>
            <a:gdLst/>
            <a:ahLst/>
            <a:cxnLst/>
            <a:rect l="l" t="t" r="r" b="b"/>
            <a:pathLst>
              <a:path w="779" h="808" extrusionOk="0">
                <a:moveTo>
                  <a:pt x="0" y="0"/>
                </a:moveTo>
                <a:lnTo>
                  <a:pt x="0" y="808"/>
                </a:lnTo>
                <a:lnTo>
                  <a:pt x="779" y="808"/>
                </a:lnTo>
                <a:lnTo>
                  <a:pt x="7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3372331" y="2430423"/>
            <a:ext cx="497771" cy="23057"/>
          </a:xfrm>
          <a:custGeom>
            <a:avLst/>
            <a:gdLst/>
            <a:ahLst/>
            <a:cxnLst/>
            <a:rect l="l" t="t" r="r" b="b"/>
            <a:pathLst>
              <a:path w="8506" h="394" extrusionOk="0">
                <a:moveTo>
                  <a:pt x="0" y="0"/>
                </a:moveTo>
                <a:lnTo>
                  <a:pt x="0" y="393"/>
                </a:lnTo>
                <a:lnTo>
                  <a:pt x="8506" y="393"/>
                </a:lnTo>
                <a:lnTo>
                  <a:pt x="85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3372331" y="2878393"/>
            <a:ext cx="497771" cy="15215"/>
          </a:xfrm>
          <a:custGeom>
            <a:avLst/>
            <a:gdLst/>
            <a:ahLst/>
            <a:cxnLst/>
            <a:rect l="l" t="t" r="r" b="b"/>
            <a:pathLst>
              <a:path w="8506" h="260" extrusionOk="0">
                <a:moveTo>
                  <a:pt x="0" y="1"/>
                </a:moveTo>
                <a:lnTo>
                  <a:pt x="0" y="260"/>
                </a:lnTo>
                <a:lnTo>
                  <a:pt x="8506" y="260"/>
                </a:lnTo>
                <a:lnTo>
                  <a:pt x="85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3567262" y="2939195"/>
            <a:ext cx="106272" cy="74320"/>
          </a:xfrm>
          <a:custGeom>
            <a:avLst/>
            <a:gdLst/>
            <a:ahLst/>
            <a:cxnLst/>
            <a:rect l="l" t="t" r="r" b="b"/>
            <a:pathLst>
              <a:path w="1816" h="1270" extrusionOk="0">
                <a:moveTo>
                  <a:pt x="1" y="0"/>
                </a:moveTo>
                <a:lnTo>
                  <a:pt x="1" y="1269"/>
                </a:lnTo>
                <a:lnTo>
                  <a:pt x="1816" y="1269"/>
                </a:lnTo>
                <a:lnTo>
                  <a:pt x="18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3620340" y="2209218"/>
            <a:ext cx="249822" cy="804299"/>
          </a:xfrm>
          <a:custGeom>
            <a:avLst/>
            <a:gdLst/>
            <a:ahLst/>
            <a:cxnLst/>
            <a:rect l="l" t="t" r="r" b="b"/>
            <a:pathLst>
              <a:path w="4269" h="13744" extrusionOk="0">
                <a:moveTo>
                  <a:pt x="15" y="1"/>
                </a:moveTo>
                <a:lnTo>
                  <a:pt x="0" y="13743"/>
                </a:lnTo>
                <a:lnTo>
                  <a:pt x="4138" y="13743"/>
                </a:lnTo>
                <a:lnTo>
                  <a:pt x="4138" y="11698"/>
                </a:lnTo>
                <a:lnTo>
                  <a:pt x="4269" y="11698"/>
                </a:lnTo>
                <a:lnTo>
                  <a:pt x="4269" y="11436"/>
                </a:lnTo>
                <a:lnTo>
                  <a:pt x="4138" y="11436"/>
                </a:lnTo>
                <a:lnTo>
                  <a:pt x="4138" y="4173"/>
                </a:lnTo>
                <a:lnTo>
                  <a:pt x="4269" y="4173"/>
                </a:lnTo>
                <a:lnTo>
                  <a:pt x="4269" y="3781"/>
                </a:lnTo>
                <a:lnTo>
                  <a:pt x="4138" y="3781"/>
                </a:lnTo>
                <a:lnTo>
                  <a:pt x="4138" y="3196"/>
                </a:lnTo>
                <a:lnTo>
                  <a:pt x="1949" y="3196"/>
                </a:lnTo>
                <a:lnTo>
                  <a:pt x="19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3172309" y="970059"/>
            <a:ext cx="30430" cy="384769"/>
          </a:xfrm>
          <a:custGeom>
            <a:avLst/>
            <a:gdLst/>
            <a:ahLst/>
            <a:cxnLst/>
            <a:rect l="l" t="t" r="r" b="b"/>
            <a:pathLst>
              <a:path w="520" h="6575" extrusionOk="0">
                <a:moveTo>
                  <a:pt x="88" y="1"/>
                </a:moveTo>
                <a:lnTo>
                  <a:pt x="1" y="6575"/>
                </a:lnTo>
                <a:lnTo>
                  <a:pt x="519" y="6575"/>
                </a:lnTo>
                <a:lnTo>
                  <a:pt x="4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2964737" y="1349677"/>
            <a:ext cx="349364" cy="1660388"/>
          </a:xfrm>
          <a:custGeom>
            <a:avLst/>
            <a:gdLst/>
            <a:ahLst/>
            <a:cxnLst/>
            <a:rect l="l" t="t" r="r" b="b"/>
            <a:pathLst>
              <a:path w="5970" h="28373" extrusionOk="0">
                <a:moveTo>
                  <a:pt x="0" y="1"/>
                </a:moveTo>
                <a:lnTo>
                  <a:pt x="0" y="28373"/>
                </a:lnTo>
                <a:lnTo>
                  <a:pt x="5970" y="28373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2964737" y="1349677"/>
            <a:ext cx="349364" cy="139278"/>
          </a:xfrm>
          <a:custGeom>
            <a:avLst/>
            <a:gdLst/>
            <a:ahLst/>
            <a:cxnLst/>
            <a:rect l="l" t="t" r="r" b="b"/>
            <a:pathLst>
              <a:path w="5970" h="2380" extrusionOk="0">
                <a:moveTo>
                  <a:pt x="0" y="1"/>
                </a:moveTo>
                <a:lnTo>
                  <a:pt x="0" y="2380"/>
                </a:lnTo>
                <a:lnTo>
                  <a:pt x="5970" y="2380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3000259" y="151926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3105244" y="151926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3210347" y="151926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3000259" y="157737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3105244" y="157737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3210347" y="157737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3000259" y="163566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3105244" y="163566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3210347" y="163566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3000259" y="169389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3105244" y="169389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3210347" y="169389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000259" y="1752119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3105244" y="1752119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3210347" y="1752119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3000259" y="1810346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3105244" y="1810346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210347" y="1810346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000259" y="2081995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3105244" y="2081995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3210347" y="2081995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3000259" y="214016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3105244" y="214016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3210347" y="214016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3000259" y="220342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3105244" y="220342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3210347" y="2203424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3000259" y="2266743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3105244" y="2266743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3210347" y="2266743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3000259" y="2330003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105244" y="2330003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3210347" y="2330003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3000259" y="239332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3105244" y="239332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3210347" y="239332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3000259" y="245658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3105244" y="245658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3210347" y="245658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3000259" y="251984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105244" y="251984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3210347" y="251984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3000259" y="258310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3105244" y="258310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3210347" y="258310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3000259" y="264636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3105244" y="264636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3210347" y="2646361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3000259" y="270968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3105244" y="270968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0"/>
                </a:moveTo>
                <a:lnTo>
                  <a:pt x="1147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3210347" y="270968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0"/>
                </a:moveTo>
                <a:lnTo>
                  <a:pt x="1146" y="0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3000259" y="277294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3105244" y="277294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3210347" y="277294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3000259" y="283625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105244" y="283625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3210347" y="2836258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3000259" y="289946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3105244" y="289946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1" y="1"/>
                </a:moveTo>
                <a:lnTo>
                  <a:pt x="1147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3210347" y="2899460"/>
            <a:ext cx="67122" cy="59"/>
          </a:xfrm>
          <a:custGeom>
            <a:avLst/>
            <a:gdLst/>
            <a:ahLst/>
            <a:cxnLst/>
            <a:rect l="l" t="t" r="r" b="b"/>
            <a:pathLst>
              <a:path w="1147" h="1" fill="none" extrusionOk="0">
                <a:moveTo>
                  <a:pt x="0" y="1"/>
                </a:moveTo>
                <a:lnTo>
                  <a:pt x="1146" y="1"/>
                </a:lnTo>
              </a:path>
            </a:pathLst>
          </a:custGeom>
          <a:noFill/>
          <a:ln w="100" cap="rnd" cmpd="sng">
            <a:solidFill>
              <a:srgbClr val="A68B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2964737" y="1845692"/>
            <a:ext cx="349364" cy="25398"/>
          </a:xfrm>
          <a:custGeom>
            <a:avLst/>
            <a:gdLst/>
            <a:ahLst/>
            <a:cxnLst/>
            <a:rect l="l" t="t" r="r" b="b"/>
            <a:pathLst>
              <a:path w="5970" h="434" extrusionOk="0">
                <a:moveTo>
                  <a:pt x="0" y="1"/>
                </a:moveTo>
                <a:lnTo>
                  <a:pt x="0" y="434"/>
                </a:lnTo>
                <a:lnTo>
                  <a:pt x="5970" y="434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2964737" y="2021252"/>
            <a:ext cx="349364" cy="25339"/>
          </a:xfrm>
          <a:custGeom>
            <a:avLst/>
            <a:gdLst/>
            <a:ahLst/>
            <a:cxnLst/>
            <a:rect l="l" t="t" r="r" b="b"/>
            <a:pathLst>
              <a:path w="5970" h="433" extrusionOk="0">
                <a:moveTo>
                  <a:pt x="0" y="1"/>
                </a:moveTo>
                <a:lnTo>
                  <a:pt x="0" y="433"/>
                </a:lnTo>
                <a:lnTo>
                  <a:pt x="5970" y="433"/>
                </a:lnTo>
                <a:lnTo>
                  <a:pt x="59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3105244" y="2961959"/>
            <a:ext cx="67122" cy="48162"/>
          </a:xfrm>
          <a:custGeom>
            <a:avLst/>
            <a:gdLst/>
            <a:ahLst/>
            <a:cxnLst/>
            <a:rect l="l" t="t" r="r" b="b"/>
            <a:pathLst>
              <a:path w="1147" h="823" extrusionOk="0">
                <a:moveTo>
                  <a:pt x="1" y="0"/>
                </a:moveTo>
                <a:lnTo>
                  <a:pt x="1" y="823"/>
                </a:lnTo>
                <a:lnTo>
                  <a:pt x="1147" y="823"/>
                </a:lnTo>
                <a:lnTo>
                  <a:pt x="11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3138776" y="1349677"/>
            <a:ext cx="175326" cy="1660388"/>
          </a:xfrm>
          <a:custGeom>
            <a:avLst/>
            <a:gdLst/>
            <a:ahLst/>
            <a:cxnLst/>
            <a:rect l="l" t="t" r="r" b="b"/>
            <a:pathLst>
              <a:path w="2996" h="28373" extrusionOk="0">
                <a:moveTo>
                  <a:pt x="1" y="1"/>
                </a:moveTo>
                <a:lnTo>
                  <a:pt x="1" y="28373"/>
                </a:lnTo>
                <a:lnTo>
                  <a:pt x="2996" y="28373"/>
                </a:lnTo>
                <a:lnTo>
                  <a:pt x="29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1438117" y="2391273"/>
            <a:ext cx="194696" cy="618030"/>
          </a:xfrm>
          <a:custGeom>
            <a:avLst/>
            <a:gdLst/>
            <a:ahLst/>
            <a:cxnLst/>
            <a:rect l="l" t="t" r="r" b="b"/>
            <a:pathLst>
              <a:path w="3327" h="10561" extrusionOk="0">
                <a:moveTo>
                  <a:pt x="0" y="0"/>
                </a:moveTo>
                <a:lnTo>
                  <a:pt x="0" y="10560"/>
                </a:lnTo>
                <a:lnTo>
                  <a:pt x="3327" y="10560"/>
                </a:lnTo>
                <a:lnTo>
                  <a:pt x="33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2404639" y="1888060"/>
            <a:ext cx="86083" cy="102878"/>
          </a:xfrm>
          <a:custGeom>
            <a:avLst/>
            <a:gdLst/>
            <a:ahLst/>
            <a:cxnLst/>
            <a:rect l="l" t="t" r="r" b="b"/>
            <a:pathLst>
              <a:path w="1471" h="1758" extrusionOk="0">
                <a:moveTo>
                  <a:pt x="0" y="0"/>
                </a:moveTo>
                <a:lnTo>
                  <a:pt x="0" y="1757"/>
                </a:lnTo>
                <a:lnTo>
                  <a:pt x="1471" y="1757"/>
                </a:lnTo>
                <a:lnTo>
                  <a:pt x="1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2382635" y="1975723"/>
            <a:ext cx="128276" cy="963532"/>
          </a:xfrm>
          <a:custGeom>
            <a:avLst/>
            <a:gdLst/>
            <a:ahLst/>
            <a:cxnLst/>
            <a:rect l="l" t="t" r="r" b="b"/>
            <a:pathLst>
              <a:path w="2192" h="16465" extrusionOk="0">
                <a:moveTo>
                  <a:pt x="1" y="0"/>
                </a:moveTo>
                <a:lnTo>
                  <a:pt x="1" y="16464"/>
                </a:lnTo>
                <a:lnTo>
                  <a:pt x="2192" y="16464"/>
                </a:lnTo>
                <a:lnTo>
                  <a:pt x="21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2454732" y="2149469"/>
            <a:ext cx="358201" cy="859717"/>
          </a:xfrm>
          <a:custGeom>
            <a:avLst/>
            <a:gdLst/>
            <a:ahLst/>
            <a:cxnLst/>
            <a:rect l="l" t="t" r="r" b="b"/>
            <a:pathLst>
              <a:path w="6121" h="14691" extrusionOk="0">
                <a:moveTo>
                  <a:pt x="1" y="1"/>
                </a:moveTo>
                <a:lnTo>
                  <a:pt x="1" y="14690"/>
                </a:lnTo>
                <a:lnTo>
                  <a:pt x="6121" y="14690"/>
                </a:lnTo>
                <a:lnTo>
                  <a:pt x="61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2454732" y="2211851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2454732" y="2274292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2454732" y="2336732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2454732" y="2399232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454732" y="2461672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2454732" y="2524055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2454732" y="2586495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2454732" y="2648877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2454732" y="2711377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2454732" y="2773759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0"/>
                </a:moveTo>
                <a:lnTo>
                  <a:pt x="6123" y="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2454732" y="2836258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2454732" y="2898699"/>
            <a:ext cx="358318" cy="59"/>
          </a:xfrm>
          <a:custGeom>
            <a:avLst/>
            <a:gdLst/>
            <a:ahLst/>
            <a:cxnLst/>
            <a:rect l="l" t="t" r="r" b="b"/>
            <a:pathLst>
              <a:path w="6123" h="1" fill="none" extrusionOk="0">
                <a:moveTo>
                  <a:pt x="1" y="1"/>
                </a:moveTo>
                <a:lnTo>
                  <a:pt x="6123" y="1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2630761" y="2150112"/>
            <a:ext cx="0" cy="747944"/>
          </a:xfrm>
          <a:custGeom>
            <a:avLst/>
            <a:gdLst/>
            <a:ahLst/>
            <a:cxnLst/>
            <a:rect l="l" t="t" r="r" b="b"/>
            <a:pathLst>
              <a:path h="12781" fill="none" extrusionOk="0">
                <a:moveTo>
                  <a:pt x="0" y="1"/>
                </a:moveTo>
                <a:lnTo>
                  <a:pt x="0" y="1278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2699055" y="2150112"/>
            <a:ext cx="59" cy="747944"/>
          </a:xfrm>
          <a:custGeom>
            <a:avLst/>
            <a:gdLst/>
            <a:ahLst/>
            <a:cxnLst/>
            <a:rect l="l" t="t" r="r" b="b"/>
            <a:pathLst>
              <a:path w="1" h="12781" fill="none" extrusionOk="0">
                <a:moveTo>
                  <a:pt x="0" y="1"/>
                </a:moveTo>
                <a:lnTo>
                  <a:pt x="0" y="1278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2767348" y="2150112"/>
            <a:ext cx="59" cy="747944"/>
          </a:xfrm>
          <a:custGeom>
            <a:avLst/>
            <a:gdLst/>
            <a:ahLst/>
            <a:cxnLst/>
            <a:rect l="l" t="t" r="r" b="b"/>
            <a:pathLst>
              <a:path w="1" h="12781" fill="none" extrusionOk="0">
                <a:moveTo>
                  <a:pt x="1" y="1"/>
                </a:moveTo>
                <a:lnTo>
                  <a:pt x="1" y="1278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2499968" y="2150112"/>
            <a:ext cx="59" cy="747944"/>
          </a:xfrm>
          <a:custGeom>
            <a:avLst/>
            <a:gdLst/>
            <a:ahLst/>
            <a:cxnLst/>
            <a:rect l="l" t="t" r="r" b="b"/>
            <a:pathLst>
              <a:path w="1" h="12781" fill="none" extrusionOk="0">
                <a:moveTo>
                  <a:pt x="0" y="1"/>
                </a:moveTo>
                <a:lnTo>
                  <a:pt x="0" y="12780"/>
                </a:lnTo>
              </a:path>
            </a:pathLst>
          </a:custGeom>
          <a:noFill/>
          <a:ln w="25" cap="flat" cmpd="sng">
            <a:solidFill>
              <a:srgbClr val="61ADDB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2605422" y="2149469"/>
            <a:ext cx="207629" cy="859717"/>
          </a:xfrm>
          <a:custGeom>
            <a:avLst/>
            <a:gdLst/>
            <a:ahLst/>
            <a:cxnLst/>
            <a:rect l="l" t="t" r="r" b="b"/>
            <a:pathLst>
              <a:path w="3548" h="14691" extrusionOk="0">
                <a:moveTo>
                  <a:pt x="0" y="1"/>
                </a:moveTo>
                <a:lnTo>
                  <a:pt x="0" y="14690"/>
                </a:lnTo>
                <a:lnTo>
                  <a:pt x="3548" y="14690"/>
                </a:lnTo>
                <a:lnTo>
                  <a:pt x="3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1960820" y="1975723"/>
            <a:ext cx="376342" cy="1033522"/>
          </a:xfrm>
          <a:custGeom>
            <a:avLst/>
            <a:gdLst/>
            <a:ahLst/>
            <a:cxnLst/>
            <a:rect l="l" t="t" r="r" b="b"/>
            <a:pathLst>
              <a:path w="6431" h="17661" extrusionOk="0">
                <a:moveTo>
                  <a:pt x="1" y="0"/>
                </a:moveTo>
                <a:lnTo>
                  <a:pt x="1" y="17660"/>
                </a:lnTo>
                <a:lnTo>
                  <a:pt x="6430" y="17660"/>
                </a:lnTo>
                <a:lnTo>
                  <a:pt x="64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1998800" y="1815379"/>
            <a:ext cx="300383" cy="165378"/>
          </a:xfrm>
          <a:custGeom>
            <a:avLst/>
            <a:gdLst/>
            <a:ahLst/>
            <a:cxnLst/>
            <a:rect l="l" t="t" r="r" b="b"/>
            <a:pathLst>
              <a:path w="5133" h="2826" extrusionOk="0">
                <a:moveTo>
                  <a:pt x="0" y="0"/>
                </a:moveTo>
                <a:lnTo>
                  <a:pt x="0" y="2825"/>
                </a:lnTo>
                <a:lnTo>
                  <a:pt x="5133" y="2825"/>
                </a:lnTo>
                <a:lnTo>
                  <a:pt x="51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2036721" y="1710804"/>
            <a:ext cx="224424" cy="109725"/>
          </a:xfrm>
          <a:custGeom>
            <a:avLst/>
            <a:gdLst/>
            <a:ahLst/>
            <a:cxnLst/>
            <a:rect l="l" t="t" r="r" b="b"/>
            <a:pathLst>
              <a:path w="3835" h="1875" extrusionOk="0">
                <a:moveTo>
                  <a:pt x="1" y="1"/>
                </a:moveTo>
                <a:lnTo>
                  <a:pt x="1" y="1874"/>
                </a:lnTo>
                <a:lnTo>
                  <a:pt x="3835" y="1874"/>
                </a:lnTo>
                <a:lnTo>
                  <a:pt x="38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2080553" y="1632972"/>
            <a:ext cx="136761" cy="80992"/>
          </a:xfrm>
          <a:custGeom>
            <a:avLst/>
            <a:gdLst/>
            <a:ahLst/>
            <a:cxnLst/>
            <a:rect l="l" t="t" r="r" b="b"/>
            <a:pathLst>
              <a:path w="2337" h="1384" extrusionOk="0">
                <a:moveTo>
                  <a:pt x="1" y="1"/>
                </a:moveTo>
                <a:lnTo>
                  <a:pt x="1" y="1384"/>
                </a:lnTo>
                <a:lnTo>
                  <a:pt x="2337" y="1384"/>
                </a:lnTo>
                <a:lnTo>
                  <a:pt x="23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1991192" y="2009431"/>
            <a:ext cx="79412" cy="55711"/>
          </a:xfrm>
          <a:custGeom>
            <a:avLst/>
            <a:gdLst/>
            <a:ahLst/>
            <a:cxnLst/>
            <a:rect l="l" t="t" r="r" b="b"/>
            <a:pathLst>
              <a:path w="1357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2106829" y="2009431"/>
            <a:ext cx="79353" cy="55711"/>
          </a:xfrm>
          <a:custGeom>
            <a:avLst/>
            <a:gdLst/>
            <a:ahLst/>
            <a:cxnLst/>
            <a:rect l="l" t="t" r="r" b="b"/>
            <a:pathLst>
              <a:path w="1356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2222289" y="2009314"/>
            <a:ext cx="79529" cy="55887"/>
          </a:xfrm>
          <a:custGeom>
            <a:avLst/>
            <a:gdLst/>
            <a:ahLst/>
            <a:cxnLst/>
            <a:rect l="l" t="t" r="r" b="b"/>
            <a:pathLst>
              <a:path w="1359" h="955" extrusionOk="0">
                <a:moveTo>
                  <a:pt x="3" y="0"/>
                </a:moveTo>
                <a:lnTo>
                  <a:pt x="1" y="952"/>
                </a:lnTo>
                <a:lnTo>
                  <a:pt x="1357" y="955"/>
                </a:lnTo>
                <a:lnTo>
                  <a:pt x="1359" y="3"/>
                </a:lnTo>
                <a:lnTo>
                  <a:pt x="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2026656" y="1847389"/>
            <a:ext cx="65191" cy="45821"/>
          </a:xfrm>
          <a:custGeom>
            <a:avLst/>
            <a:gdLst/>
            <a:ahLst/>
            <a:cxnLst/>
            <a:rect l="l" t="t" r="r" b="b"/>
            <a:pathLst>
              <a:path w="1114" h="783" extrusionOk="0">
                <a:moveTo>
                  <a:pt x="0" y="1"/>
                </a:moveTo>
                <a:lnTo>
                  <a:pt x="0" y="782"/>
                </a:lnTo>
                <a:lnTo>
                  <a:pt x="1113" y="782"/>
                </a:lnTo>
                <a:lnTo>
                  <a:pt x="1113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2121459" y="1847389"/>
            <a:ext cx="65133" cy="45821"/>
          </a:xfrm>
          <a:custGeom>
            <a:avLst/>
            <a:gdLst/>
            <a:ahLst/>
            <a:cxnLst/>
            <a:rect l="l" t="t" r="r" b="b"/>
            <a:pathLst>
              <a:path w="1113" h="783" extrusionOk="0">
                <a:moveTo>
                  <a:pt x="1" y="1"/>
                </a:moveTo>
                <a:lnTo>
                  <a:pt x="1" y="782"/>
                </a:lnTo>
                <a:lnTo>
                  <a:pt x="1113" y="782"/>
                </a:lnTo>
                <a:lnTo>
                  <a:pt x="1113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2216262" y="1847389"/>
            <a:ext cx="65191" cy="45821"/>
          </a:xfrm>
          <a:custGeom>
            <a:avLst/>
            <a:gdLst/>
            <a:ahLst/>
            <a:cxnLst/>
            <a:rect l="l" t="t" r="r" b="b"/>
            <a:pathLst>
              <a:path w="1114" h="783" extrusionOk="0">
                <a:moveTo>
                  <a:pt x="1" y="1"/>
                </a:moveTo>
                <a:lnTo>
                  <a:pt x="1" y="782"/>
                </a:lnTo>
                <a:lnTo>
                  <a:pt x="1114" y="782"/>
                </a:lnTo>
                <a:lnTo>
                  <a:pt x="1114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2055623" y="1720167"/>
            <a:ext cx="48689" cy="34176"/>
          </a:xfrm>
          <a:custGeom>
            <a:avLst/>
            <a:gdLst/>
            <a:ahLst/>
            <a:cxnLst/>
            <a:rect l="l" t="t" r="r" b="b"/>
            <a:pathLst>
              <a:path w="832" h="584" extrusionOk="0">
                <a:moveTo>
                  <a:pt x="0" y="0"/>
                </a:moveTo>
                <a:lnTo>
                  <a:pt x="0" y="583"/>
                </a:lnTo>
                <a:lnTo>
                  <a:pt x="831" y="583"/>
                </a:lnTo>
                <a:lnTo>
                  <a:pt x="831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2126433" y="1720167"/>
            <a:ext cx="48747" cy="34176"/>
          </a:xfrm>
          <a:custGeom>
            <a:avLst/>
            <a:gdLst/>
            <a:ahLst/>
            <a:cxnLst/>
            <a:rect l="l" t="t" r="r" b="b"/>
            <a:pathLst>
              <a:path w="833" h="584" extrusionOk="0">
                <a:moveTo>
                  <a:pt x="1" y="0"/>
                </a:moveTo>
                <a:lnTo>
                  <a:pt x="1" y="583"/>
                </a:lnTo>
                <a:lnTo>
                  <a:pt x="833" y="583"/>
                </a:lnTo>
                <a:lnTo>
                  <a:pt x="83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2197360" y="1720167"/>
            <a:ext cx="48747" cy="34176"/>
          </a:xfrm>
          <a:custGeom>
            <a:avLst/>
            <a:gdLst/>
            <a:ahLst/>
            <a:cxnLst/>
            <a:rect l="l" t="t" r="r" b="b"/>
            <a:pathLst>
              <a:path w="833" h="584" extrusionOk="0">
                <a:moveTo>
                  <a:pt x="0" y="0"/>
                </a:moveTo>
                <a:lnTo>
                  <a:pt x="0" y="583"/>
                </a:lnTo>
                <a:lnTo>
                  <a:pt x="832" y="583"/>
                </a:lnTo>
                <a:lnTo>
                  <a:pt x="832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2055623" y="1769382"/>
            <a:ext cx="48689" cy="34176"/>
          </a:xfrm>
          <a:custGeom>
            <a:avLst/>
            <a:gdLst/>
            <a:ahLst/>
            <a:cxnLst/>
            <a:rect l="l" t="t" r="r" b="b"/>
            <a:pathLst>
              <a:path w="832" h="584" extrusionOk="0">
                <a:moveTo>
                  <a:pt x="0" y="0"/>
                </a:moveTo>
                <a:lnTo>
                  <a:pt x="0" y="584"/>
                </a:lnTo>
                <a:lnTo>
                  <a:pt x="831" y="584"/>
                </a:lnTo>
                <a:lnTo>
                  <a:pt x="831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2126433" y="1769382"/>
            <a:ext cx="48747" cy="34176"/>
          </a:xfrm>
          <a:custGeom>
            <a:avLst/>
            <a:gdLst/>
            <a:ahLst/>
            <a:cxnLst/>
            <a:rect l="l" t="t" r="r" b="b"/>
            <a:pathLst>
              <a:path w="833" h="584" extrusionOk="0">
                <a:moveTo>
                  <a:pt x="1" y="0"/>
                </a:moveTo>
                <a:lnTo>
                  <a:pt x="1" y="584"/>
                </a:lnTo>
                <a:lnTo>
                  <a:pt x="833" y="584"/>
                </a:lnTo>
                <a:lnTo>
                  <a:pt x="83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2197360" y="1769382"/>
            <a:ext cx="48747" cy="34176"/>
          </a:xfrm>
          <a:custGeom>
            <a:avLst/>
            <a:gdLst/>
            <a:ahLst/>
            <a:cxnLst/>
            <a:rect l="l" t="t" r="r" b="b"/>
            <a:pathLst>
              <a:path w="833" h="584" extrusionOk="0">
                <a:moveTo>
                  <a:pt x="0" y="0"/>
                </a:moveTo>
                <a:lnTo>
                  <a:pt x="0" y="584"/>
                </a:lnTo>
                <a:lnTo>
                  <a:pt x="832" y="584"/>
                </a:lnTo>
                <a:lnTo>
                  <a:pt x="832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2026656" y="1911410"/>
            <a:ext cx="65191" cy="45763"/>
          </a:xfrm>
          <a:custGeom>
            <a:avLst/>
            <a:gdLst/>
            <a:ahLst/>
            <a:cxnLst/>
            <a:rect l="l" t="t" r="r" b="b"/>
            <a:pathLst>
              <a:path w="1114" h="782" extrusionOk="0">
                <a:moveTo>
                  <a:pt x="0" y="0"/>
                </a:moveTo>
                <a:lnTo>
                  <a:pt x="0" y="781"/>
                </a:lnTo>
                <a:lnTo>
                  <a:pt x="1113" y="781"/>
                </a:lnTo>
                <a:lnTo>
                  <a:pt x="111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2121459" y="1911410"/>
            <a:ext cx="65133" cy="45763"/>
          </a:xfrm>
          <a:custGeom>
            <a:avLst/>
            <a:gdLst/>
            <a:ahLst/>
            <a:cxnLst/>
            <a:rect l="l" t="t" r="r" b="b"/>
            <a:pathLst>
              <a:path w="1113" h="782" extrusionOk="0">
                <a:moveTo>
                  <a:pt x="1" y="0"/>
                </a:moveTo>
                <a:lnTo>
                  <a:pt x="1" y="781"/>
                </a:lnTo>
                <a:lnTo>
                  <a:pt x="1113" y="781"/>
                </a:lnTo>
                <a:lnTo>
                  <a:pt x="1113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2216262" y="1911410"/>
            <a:ext cx="65191" cy="45763"/>
          </a:xfrm>
          <a:custGeom>
            <a:avLst/>
            <a:gdLst/>
            <a:ahLst/>
            <a:cxnLst/>
            <a:rect l="l" t="t" r="r" b="b"/>
            <a:pathLst>
              <a:path w="1114" h="782" extrusionOk="0">
                <a:moveTo>
                  <a:pt x="1" y="0"/>
                </a:moveTo>
                <a:lnTo>
                  <a:pt x="1" y="781"/>
                </a:lnTo>
                <a:lnTo>
                  <a:pt x="1114" y="781"/>
                </a:lnTo>
                <a:lnTo>
                  <a:pt x="1114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1991192" y="2103062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2106829" y="2103062"/>
            <a:ext cx="79353" cy="55770"/>
          </a:xfrm>
          <a:custGeom>
            <a:avLst/>
            <a:gdLst/>
            <a:ahLst/>
            <a:cxnLst/>
            <a:rect l="l" t="t" r="r" b="b"/>
            <a:pathLst>
              <a:path w="1356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2222348" y="2103062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1991192" y="2196694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2106829" y="2196694"/>
            <a:ext cx="79353" cy="55770"/>
          </a:xfrm>
          <a:custGeom>
            <a:avLst/>
            <a:gdLst/>
            <a:ahLst/>
            <a:cxnLst/>
            <a:rect l="l" t="t" r="r" b="b"/>
            <a:pathLst>
              <a:path w="1356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2222348" y="2196694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1991192" y="2290443"/>
            <a:ext cx="79412" cy="55711"/>
          </a:xfrm>
          <a:custGeom>
            <a:avLst/>
            <a:gdLst/>
            <a:ahLst/>
            <a:cxnLst/>
            <a:rect l="l" t="t" r="r" b="b"/>
            <a:pathLst>
              <a:path w="1357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2106829" y="2290443"/>
            <a:ext cx="79353" cy="55711"/>
          </a:xfrm>
          <a:custGeom>
            <a:avLst/>
            <a:gdLst/>
            <a:ahLst/>
            <a:cxnLst/>
            <a:rect l="l" t="t" r="r" b="b"/>
            <a:pathLst>
              <a:path w="1356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2222348" y="2290443"/>
            <a:ext cx="79412" cy="55711"/>
          </a:xfrm>
          <a:custGeom>
            <a:avLst/>
            <a:gdLst/>
            <a:ahLst/>
            <a:cxnLst/>
            <a:rect l="l" t="t" r="r" b="b"/>
            <a:pathLst>
              <a:path w="1357" h="952" extrusionOk="0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1991192" y="2384016"/>
            <a:ext cx="79412" cy="55711"/>
          </a:xfrm>
          <a:custGeom>
            <a:avLst/>
            <a:gdLst/>
            <a:ahLst/>
            <a:cxnLst/>
            <a:rect l="l" t="t" r="r" b="b"/>
            <a:pathLst>
              <a:path w="1357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2106829" y="2384016"/>
            <a:ext cx="79353" cy="55711"/>
          </a:xfrm>
          <a:custGeom>
            <a:avLst/>
            <a:gdLst/>
            <a:ahLst/>
            <a:cxnLst/>
            <a:rect l="l" t="t" r="r" b="b"/>
            <a:pathLst>
              <a:path w="1356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2222348" y="2384016"/>
            <a:ext cx="79412" cy="55711"/>
          </a:xfrm>
          <a:custGeom>
            <a:avLst/>
            <a:gdLst/>
            <a:ahLst/>
            <a:cxnLst/>
            <a:rect l="l" t="t" r="r" b="b"/>
            <a:pathLst>
              <a:path w="1357" h="952" extrusionOk="0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1991192" y="2477648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2106829" y="2477648"/>
            <a:ext cx="79353" cy="55770"/>
          </a:xfrm>
          <a:custGeom>
            <a:avLst/>
            <a:gdLst/>
            <a:ahLst/>
            <a:cxnLst/>
            <a:rect l="l" t="t" r="r" b="b"/>
            <a:pathLst>
              <a:path w="1356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2222348" y="2477648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991192" y="2571280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2106829" y="2571280"/>
            <a:ext cx="79353" cy="55770"/>
          </a:xfrm>
          <a:custGeom>
            <a:avLst/>
            <a:gdLst/>
            <a:ahLst/>
            <a:cxnLst/>
            <a:rect l="l" t="t" r="r" b="b"/>
            <a:pathLst>
              <a:path w="1356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222348" y="2571280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991192" y="2664970"/>
            <a:ext cx="79412" cy="55711"/>
          </a:xfrm>
          <a:custGeom>
            <a:avLst/>
            <a:gdLst/>
            <a:ahLst/>
            <a:cxnLst/>
            <a:rect l="l" t="t" r="r" b="b"/>
            <a:pathLst>
              <a:path w="1357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2106829" y="2664970"/>
            <a:ext cx="79353" cy="55711"/>
          </a:xfrm>
          <a:custGeom>
            <a:avLst/>
            <a:gdLst/>
            <a:ahLst/>
            <a:cxnLst/>
            <a:rect l="l" t="t" r="r" b="b"/>
            <a:pathLst>
              <a:path w="1356" h="952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2222348" y="2664970"/>
            <a:ext cx="79412" cy="55711"/>
          </a:xfrm>
          <a:custGeom>
            <a:avLst/>
            <a:gdLst/>
            <a:ahLst/>
            <a:cxnLst/>
            <a:rect l="l" t="t" r="r" b="b"/>
            <a:pathLst>
              <a:path w="1357" h="952" extrusionOk="0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1991192" y="2758661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2106829" y="2758661"/>
            <a:ext cx="79353" cy="55770"/>
          </a:xfrm>
          <a:custGeom>
            <a:avLst/>
            <a:gdLst/>
            <a:ahLst/>
            <a:cxnLst/>
            <a:rect l="l" t="t" r="r" b="b"/>
            <a:pathLst>
              <a:path w="1356" h="953" extrusionOk="0">
                <a:moveTo>
                  <a:pt x="0" y="0"/>
                </a:moveTo>
                <a:lnTo>
                  <a:pt x="0" y="952"/>
                </a:lnTo>
                <a:lnTo>
                  <a:pt x="1356" y="952"/>
                </a:lnTo>
                <a:lnTo>
                  <a:pt x="1356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2222348" y="2758661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1" y="0"/>
                </a:moveTo>
                <a:lnTo>
                  <a:pt x="1" y="952"/>
                </a:lnTo>
                <a:lnTo>
                  <a:pt x="1357" y="952"/>
                </a:lnTo>
                <a:lnTo>
                  <a:pt x="1357" y="0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1991192" y="2852293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2106829" y="2852293"/>
            <a:ext cx="79353" cy="55770"/>
          </a:xfrm>
          <a:custGeom>
            <a:avLst/>
            <a:gdLst/>
            <a:ahLst/>
            <a:cxnLst/>
            <a:rect l="l" t="t" r="r" b="b"/>
            <a:pathLst>
              <a:path w="1356" h="953" extrusionOk="0">
                <a:moveTo>
                  <a:pt x="0" y="1"/>
                </a:moveTo>
                <a:lnTo>
                  <a:pt x="0" y="952"/>
                </a:lnTo>
                <a:lnTo>
                  <a:pt x="1356" y="952"/>
                </a:lnTo>
                <a:lnTo>
                  <a:pt x="1356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2222348" y="2852293"/>
            <a:ext cx="79412" cy="55770"/>
          </a:xfrm>
          <a:custGeom>
            <a:avLst/>
            <a:gdLst/>
            <a:ahLst/>
            <a:cxnLst/>
            <a:rect l="l" t="t" r="r" b="b"/>
            <a:pathLst>
              <a:path w="1357" h="953" extrusionOk="0">
                <a:moveTo>
                  <a:pt x="1" y="1"/>
                </a:moveTo>
                <a:lnTo>
                  <a:pt x="1" y="952"/>
                </a:lnTo>
                <a:lnTo>
                  <a:pt x="1357" y="952"/>
                </a:lnTo>
                <a:lnTo>
                  <a:pt x="1357" y="1"/>
                </a:lnTo>
                <a:close/>
              </a:path>
            </a:pathLst>
          </a:custGeom>
          <a:solidFill>
            <a:srgbClr val="94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2073062" y="2942530"/>
            <a:ext cx="151859" cy="66771"/>
          </a:xfrm>
          <a:custGeom>
            <a:avLst/>
            <a:gdLst/>
            <a:ahLst/>
            <a:cxnLst/>
            <a:rect l="l" t="t" r="r" b="b"/>
            <a:pathLst>
              <a:path w="2595" h="1141" extrusionOk="0">
                <a:moveTo>
                  <a:pt x="0" y="1"/>
                </a:moveTo>
                <a:lnTo>
                  <a:pt x="0" y="1140"/>
                </a:lnTo>
                <a:lnTo>
                  <a:pt x="2595" y="1140"/>
                </a:lnTo>
                <a:lnTo>
                  <a:pt x="25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2154055" y="1632972"/>
            <a:ext cx="183109" cy="1376273"/>
          </a:xfrm>
          <a:custGeom>
            <a:avLst/>
            <a:gdLst/>
            <a:ahLst/>
            <a:cxnLst/>
            <a:rect l="l" t="t" r="r" b="b"/>
            <a:pathLst>
              <a:path w="3129" h="23518" extrusionOk="0">
                <a:moveTo>
                  <a:pt x="0" y="1"/>
                </a:moveTo>
                <a:lnTo>
                  <a:pt x="0" y="11421"/>
                </a:lnTo>
                <a:lnTo>
                  <a:pt x="0" y="23517"/>
                </a:lnTo>
                <a:lnTo>
                  <a:pt x="3128" y="23517"/>
                </a:lnTo>
                <a:lnTo>
                  <a:pt x="3128" y="5857"/>
                </a:lnTo>
                <a:lnTo>
                  <a:pt x="2480" y="5857"/>
                </a:lnTo>
                <a:lnTo>
                  <a:pt x="2480" y="3117"/>
                </a:lnTo>
                <a:lnTo>
                  <a:pt x="1830" y="3117"/>
                </a:lnTo>
                <a:lnTo>
                  <a:pt x="1830" y="1331"/>
                </a:lnTo>
                <a:lnTo>
                  <a:pt x="1081" y="1331"/>
                </a:lnTo>
                <a:lnTo>
                  <a:pt x="10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1314580" y="2615111"/>
            <a:ext cx="168713" cy="74320"/>
          </a:xfrm>
          <a:custGeom>
            <a:avLst/>
            <a:gdLst/>
            <a:ahLst/>
            <a:cxnLst/>
            <a:rect l="l" t="t" r="r" b="b"/>
            <a:pathLst>
              <a:path w="2883" h="1270" extrusionOk="0">
                <a:moveTo>
                  <a:pt x="0" y="1"/>
                </a:moveTo>
                <a:lnTo>
                  <a:pt x="0" y="1270"/>
                </a:lnTo>
                <a:lnTo>
                  <a:pt x="2883" y="1270"/>
                </a:lnTo>
                <a:lnTo>
                  <a:pt x="28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1347527" y="2625352"/>
            <a:ext cx="102878" cy="64196"/>
          </a:xfrm>
          <a:custGeom>
            <a:avLst/>
            <a:gdLst/>
            <a:ahLst/>
            <a:cxnLst/>
            <a:rect l="l" t="t" r="r" b="b"/>
            <a:pathLst>
              <a:path w="1758" h="1097" extrusionOk="0">
                <a:moveTo>
                  <a:pt x="0" y="1"/>
                </a:moveTo>
                <a:lnTo>
                  <a:pt x="0" y="1097"/>
                </a:lnTo>
                <a:lnTo>
                  <a:pt x="1758" y="1097"/>
                </a:lnTo>
                <a:lnTo>
                  <a:pt x="17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1252139" y="2684399"/>
            <a:ext cx="293653" cy="327419"/>
          </a:xfrm>
          <a:custGeom>
            <a:avLst/>
            <a:gdLst/>
            <a:ahLst/>
            <a:cxnLst/>
            <a:rect l="l" t="t" r="r" b="b"/>
            <a:pathLst>
              <a:path w="5018" h="5595" extrusionOk="0">
                <a:moveTo>
                  <a:pt x="0" y="1"/>
                </a:moveTo>
                <a:lnTo>
                  <a:pt x="0" y="5594"/>
                </a:lnTo>
                <a:lnTo>
                  <a:pt x="5018" y="5594"/>
                </a:lnTo>
                <a:lnTo>
                  <a:pt x="50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1261385" y="2691948"/>
            <a:ext cx="275161" cy="228755"/>
          </a:xfrm>
          <a:custGeom>
            <a:avLst/>
            <a:gdLst/>
            <a:ahLst/>
            <a:cxnLst/>
            <a:rect l="l" t="t" r="r" b="b"/>
            <a:pathLst>
              <a:path w="4702" h="3909" extrusionOk="0">
                <a:moveTo>
                  <a:pt x="1" y="1"/>
                </a:moveTo>
                <a:lnTo>
                  <a:pt x="1" y="3908"/>
                </a:lnTo>
                <a:lnTo>
                  <a:pt x="4701" y="3908"/>
                </a:lnTo>
                <a:lnTo>
                  <a:pt x="47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1274143" y="2709680"/>
            <a:ext cx="249763" cy="26978"/>
          </a:xfrm>
          <a:custGeom>
            <a:avLst/>
            <a:gdLst/>
            <a:ahLst/>
            <a:cxnLst/>
            <a:rect l="l" t="t" r="r" b="b"/>
            <a:pathLst>
              <a:path w="4268" h="461" extrusionOk="0">
                <a:moveTo>
                  <a:pt x="231" y="0"/>
                </a:moveTo>
                <a:cubicBezTo>
                  <a:pt x="104" y="0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5"/>
                  <a:pt x="4163" y="0"/>
                  <a:pt x="40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1274143" y="2749356"/>
            <a:ext cx="249763" cy="27036"/>
          </a:xfrm>
          <a:custGeom>
            <a:avLst/>
            <a:gdLst/>
            <a:ahLst/>
            <a:cxnLst/>
            <a:rect l="l" t="t" r="r" b="b"/>
            <a:pathLst>
              <a:path w="4268" h="462" extrusionOk="0">
                <a:moveTo>
                  <a:pt x="231" y="1"/>
                </a:moveTo>
                <a:cubicBezTo>
                  <a:pt x="104" y="1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3"/>
                  <a:pt x="4163" y="1"/>
                  <a:pt x="40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1274143" y="2789033"/>
            <a:ext cx="249763" cy="26978"/>
          </a:xfrm>
          <a:custGeom>
            <a:avLst/>
            <a:gdLst/>
            <a:ahLst/>
            <a:cxnLst/>
            <a:rect l="l" t="t" r="r" b="b"/>
            <a:pathLst>
              <a:path w="4268" h="461" extrusionOk="0">
                <a:moveTo>
                  <a:pt x="4039" y="0"/>
                </a:moveTo>
                <a:cubicBezTo>
                  <a:pt x="4038" y="0"/>
                  <a:pt x="4038" y="0"/>
                  <a:pt x="4037" y="0"/>
                </a:cubicBezTo>
                <a:lnTo>
                  <a:pt x="231" y="0"/>
                </a:lnTo>
                <a:cubicBezTo>
                  <a:pt x="104" y="0"/>
                  <a:pt x="1" y="103"/>
                  <a:pt x="1" y="230"/>
                </a:cubicBezTo>
                <a:cubicBezTo>
                  <a:pt x="1" y="357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8"/>
                  <a:pt x="4267" y="230"/>
                </a:cubicBezTo>
                <a:cubicBezTo>
                  <a:pt x="4267" y="103"/>
                  <a:pt x="4164" y="0"/>
                  <a:pt x="4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1274143" y="2828709"/>
            <a:ext cx="249763" cy="27036"/>
          </a:xfrm>
          <a:custGeom>
            <a:avLst/>
            <a:gdLst/>
            <a:ahLst/>
            <a:cxnLst/>
            <a:rect l="l" t="t" r="r" b="b"/>
            <a:pathLst>
              <a:path w="4268" h="462" extrusionOk="0">
                <a:moveTo>
                  <a:pt x="4039" y="1"/>
                </a:moveTo>
                <a:cubicBezTo>
                  <a:pt x="4038" y="1"/>
                  <a:pt x="4038" y="1"/>
                  <a:pt x="4037" y="1"/>
                </a:cubicBezTo>
                <a:lnTo>
                  <a:pt x="231" y="1"/>
                </a:lnTo>
                <a:cubicBezTo>
                  <a:pt x="104" y="1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4"/>
                  <a:pt x="4164" y="1"/>
                  <a:pt x="40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1274143" y="2868269"/>
            <a:ext cx="249763" cy="27036"/>
          </a:xfrm>
          <a:custGeom>
            <a:avLst/>
            <a:gdLst/>
            <a:ahLst/>
            <a:cxnLst/>
            <a:rect l="l" t="t" r="r" b="b"/>
            <a:pathLst>
              <a:path w="4268" h="462" extrusionOk="0">
                <a:moveTo>
                  <a:pt x="231" y="1"/>
                </a:moveTo>
                <a:cubicBezTo>
                  <a:pt x="104" y="1"/>
                  <a:pt x="1" y="103"/>
                  <a:pt x="1" y="231"/>
                </a:cubicBezTo>
                <a:cubicBezTo>
                  <a:pt x="1" y="358"/>
                  <a:pt x="103" y="461"/>
                  <a:pt x="231" y="461"/>
                </a:cubicBezTo>
                <a:lnTo>
                  <a:pt x="4037" y="461"/>
                </a:lnTo>
                <a:cubicBezTo>
                  <a:pt x="4163" y="461"/>
                  <a:pt x="4267" y="359"/>
                  <a:pt x="4267" y="231"/>
                </a:cubicBezTo>
                <a:cubicBezTo>
                  <a:pt x="4267" y="104"/>
                  <a:pt x="4163" y="1"/>
                  <a:pt x="40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1359641" y="2939195"/>
            <a:ext cx="78534" cy="72565"/>
          </a:xfrm>
          <a:custGeom>
            <a:avLst/>
            <a:gdLst/>
            <a:ahLst/>
            <a:cxnLst/>
            <a:rect l="l" t="t" r="r" b="b"/>
            <a:pathLst>
              <a:path w="1342" h="1240" extrusionOk="0">
                <a:moveTo>
                  <a:pt x="1" y="0"/>
                </a:moveTo>
                <a:lnTo>
                  <a:pt x="1" y="1239"/>
                </a:lnTo>
                <a:lnTo>
                  <a:pt x="1341" y="1239"/>
                </a:lnTo>
                <a:lnTo>
                  <a:pt x="13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1398849" y="2615170"/>
            <a:ext cx="146944" cy="396590"/>
          </a:xfrm>
          <a:custGeom>
            <a:avLst/>
            <a:gdLst/>
            <a:ahLst/>
            <a:cxnLst/>
            <a:rect l="l" t="t" r="r" b="b"/>
            <a:pathLst>
              <a:path w="2511" h="6777" extrusionOk="0">
                <a:moveTo>
                  <a:pt x="1" y="1"/>
                </a:moveTo>
                <a:lnTo>
                  <a:pt x="1" y="6776"/>
                </a:lnTo>
                <a:lnTo>
                  <a:pt x="2511" y="6776"/>
                </a:lnTo>
                <a:lnTo>
                  <a:pt x="2511" y="1184"/>
                </a:lnTo>
                <a:lnTo>
                  <a:pt x="1444" y="1184"/>
                </a:lnTo>
                <a:lnTo>
                  <a:pt x="14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1570197" y="2159593"/>
            <a:ext cx="511348" cy="852168"/>
          </a:xfrm>
          <a:custGeom>
            <a:avLst/>
            <a:gdLst/>
            <a:ahLst/>
            <a:cxnLst/>
            <a:rect l="l" t="t" r="r" b="b"/>
            <a:pathLst>
              <a:path w="8738" h="14562" extrusionOk="0">
                <a:moveTo>
                  <a:pt x="0" y="0"/>
                </a:moveTo>
                <a:lnTo>
                  <a:pt x="0" y="14561"/>
                </a:lnTo>
                <a:lnTo>
                  <a:pt x="8737" y="14561"/>
                </a:lnTo>
                <a:lnTo>
                  <a:pt x="87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1570197" y="2159593"/>
            <a:ext cx="511348" cy="761111"/>
          </a:xfrm>
          <a:custGeom>
            <a:avLst/>
            <a:gdLst/>
            <a:ahLst/>
            <a:cxnLst/>
            <a:rect l="l" t="t" r="r" b="b"/>
            <a:pathLst>
              <a:path w="8738" h="13006" extrusionOk="0">
                <a:moveTo>
                  <a:pt x="0" y="0"/>
                </a:moveTo>
                <a:lnTo>
                  <a:pt x="0" y="13005"/>
                </a:lnTo>
                <a:lnTo>
                  <a:pt x="8737" y="13005"/>
                </a:lnTo>
                <a:lnTo>
                  <a:pt x="87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1603144" y="218241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0"/>
                </a:moveTo>
                <a:cubicBezTo>
                  <a:pt x="2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2" y="612"/>
                </a:cubicBezTo>
                <a:lnTo>
                  <a:pt x="1015" y="612"/>
                </a:lnTo>
                <a:cubicBezTo>
                  <a:pt x="1015" y="612"/>
                  <a:pt x="1016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1680918" y="2182415"/>
            <a:ext cx="59573" cy="35873"/>
          </a:xfrm>
          <a:custGeom>
            <a:avLst/>
            <a:gdLst/>
            <a:ahLst/>
            <a:cxnLst/>
            <a:rect l="l" t="t" r="r" b="b"/>
            <a:pathLst>
              <a:path w="1018" h="613" extrusionOk="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1758750" y="2182415"/>
            <a:ext cx="59573" cy="35873"/>
          </a:xfrm>
          <a:custGeom>
            <a:avLst/>
            <a:gdLst/>
            <a:ahLst/>
            <a:cxnLst/>
            <a:rect l="l" t="t" r="r" b="b"/>
            <a:pathLst>
              <a:path w="1018" h="613" extrusionOk="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1836582" y="218241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610"/>
                </a:lnTo>
                <a:cubicBezTo>
                  <a:pt x="0" y="610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2"/>
                  <a:pt x="1016" y="610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1914414" y="218241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610"/>
                </a:lnTo>
                <a:cubicBezTo>
                  <a:pt x="1" y="610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0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1992246" y="218241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610"/>
                </a:lnTo>
                <a:cubicBezTo>
                  <a:pt x="1" y="610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0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1603144" y="270529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2" y="1"/>
                </a:moveTo>
                <a:cubicBezTo>
                  <a:pt x="2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cubicBezTo>
                  <a:pt x="1015" y="612"/>
                  <a:pt x="1016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1680918" y="2705291"/>
            <a:ext cx="59573" cy="35814"/>
          </a:xfrm>
          <a:custGeom>
            <a:avLst/>
            <a:gdLst/>
            <a:ahLst/>
            <a:cxnLst/>
            <a:rect l="l" t="t" r="r" b="b"/>
            <a:pathLst>
              <a:path w="1018" h="612" extrusionOk="0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1758750" y="2705291"/>
            <a:ext cx="59573" cy="35814"/>
          </a:xfrm>
          <a:custGeom>
            <a:avLst/>
            <a:gdLst/>
            <a:ahLst/>
            <a:cxnLst/>
            <a:rect l="l" t="t" r="r" b="b"/>
            <a:pathLst>
              <a:path w="1018" h="612" extrusionOk="0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1836582" y="270529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2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1914414" y="270529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1992246" y="270529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2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1603144" y="275848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0"/>
                </a:moveTo>
                <a:cubicBezTo>
                  <a:pt x="2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lnTo>
                  <a:pt x="1016" y="611"/>
                </a:ln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5"/>
          <p:cNvSpPr/>
          <p:nvPr/>
        </p:nvSpPr>
        <p:spPr>
          <a:xfrm>
            <a:off x="1680918" y="2758485"/>
            <a:ext cx="59573" cy="35873"/>
          </a:xfrm>
          <a:custGeom>
            <a:avLst/>
            <a:gdLst/>
            <a:ahLst/>
            <a:cxnLst/>
            <a:rect l="l" t="t" r="r" b="b"/>
            <a:pathLst>
              <a:path w="1018" h="613" extrusionOk="0">
                <a:moveTo>
                  <a:pt x="1" y="0"/>
                </a:moveTo>
                <a:cubicBezTo>
                  <a:pt x="1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1758750" y="2758485"/>
            <a:ext cx="59573" cy="35873"/>
          </a:xfrm>
          <a:custGeom>
            <a:avLst/>
            <a:gdLst/>
            <a:ahLst/>
            <a:cxnLst/>
            <a:rect l="l" t="t" r="r" b="b"/>
            <a:pathLst>
              <a:path w="1018" h="613" extrusionOk="0">
                <a:moveTo>
                  <a:pt x="1" y="0"/>
                </a:moveTo>
                <a:cubicBezTo>
                  <a:pt x="1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1836582" y="275848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1" y="0"/>
                </a:moveTo>
                <a:cubicBezTo>
                  <a:pt x="1" y="0"/>
                  <a:pt x="0" y="0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0"/>
                  <a:pt x="1015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1914414" y="275848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0"/>
                </a:moveTo>
                <a:cubicBezTo>
                  <a:pt x="2" y="0"/>
                  <a:pt x="1" y="0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1992246" y="2758485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0"/>
                </a:moveTo>
                <a:cubicBezTo>
                  <a:pt x="2" y="0"/>
                  <a:pt x="1" y="0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1603144" y="281162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2" y="1"/>
                </a:moveTo>
                <a:cubicBezTo>
                  <a:pt x="2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lnTo>
                  <a:pt x="1016" y="611"/>
                </a:ln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1680918" y="2811621"/>
            <a:ext cx="59573" cy="35814"/>
          </a:xfrm>
          <a:custGeom>
            <a:avLst/>
            <a:gdLst/>
            <a:ahLst/>
            <a:cxnLst/>
            <a:rect l="l" t="t" r="r" b="b"/>
            <a:pathLst>
              <a:path w="1018" h="612" extrusionOk="0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1758750" y="2811621"/>
            <a:ext cx="59573" cy="35814"/>
          </a:xfrm>
          <a:custGeom>
            <a:avLst/>
            <a:gdLst/>
            <a:ahLst/>
            <a:cxnLst/>
            <a:rect l="l" t="t" r="r" b="b"/>
            <a:pathLst>
              <a:path w="1018" h="612" extrusionOk="0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1836582" y="281162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1"/>
                  <a:pt x="1016" y="611"/>
                </a:cubicBezTo>
                <a:lnTo>
                  <a:pt x="1016" y="2"/>
                </a:lnTo>
                <a:cubicBezTo>
                  <a:pt x="1016" y="2"/>
                  <a:pt x="1016" y="1"/>
                  <a:pt x="1015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1914414" y="281162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1992246" y="2811621"/>
            <a:ext cx="59515" cy="35814"/>
          </a:xfrm>
          <a:custGeom>
            <a:avLst/>
            <a:gdLst/>
            <a:ahLst/>
            <a:cxnLst/>
            <a:rect l="l" t="t" r="r" b="b"/>
            <a:pathLst>
              <a:path w="1017" h="612" extrusionOk="0">
                <a:moveTo>
                  <a:pt x="2" y="1"/>
                </a:moveTo>
                <a:cubicBezTo>
                  <a:pt x="2" y="1"/>
                  <a:pt x="1" y="1"/>
                  <a:pt x="1" y="2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2"/>
                </a:lnTo>
                <a:cubicBezTo>
                  <a:pt x="1017" y="2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1603144" y="2864757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1"/>
                </a:moveTo>
                <a:cubicBezTo>
                  <a:pt x="2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2" y="612"/>
                </a:cubicBezTo>
                <a:lnTo>
                  <a:pt x="1015" y="612"/>
                </a:lnTo>
                <a:lnTo>
                  <a:pt x="1016" y="611"/>
                </a:ln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1680918" y="2864757"/>
            <a:ext cx="59573" cy="35873"/>
          </a:xfrm>
          <a:custGeom>
            <a:avLst/>
            <a:gdLst/>
            <a:ahLst/>
            <a:cxnLst/>
            <a:rect l="l" t="t" r="r" b="b"/>
            <a:pathLst>
              <a:path w="1018" h="613" extrusionOk="0">
                <a:moveTo>
                  <a:pt x="1" y="1"/>
                </a:moveTo>
                <a:cubicBezTo>
                  <a:pt x="1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1758750" y="2864757"/>
            <a:ext cx="59573" cy="35873"/>
          </a:xfrm>
          <a:custGeom>
            <a:avLst/>
            <a:gdLst/>
            <a:ahLst/>
            <a:cxnLst/>
            <a:rect l="l" t="t" r="r" b="b"/>
            <a:pathLst>
              <a:path w="1018" h="613" extrusionOk="0">
                <a:moveTo>
                  <a:pt x="1" y="1"/>
                </a:moveTo>
                <a:cubicBezTo>
                  <a:pt x="1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7" y="611"/>
                  <a:pt x="1016" y="611"/>
                </a:cubicBez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1836582" y="2864757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1" y="1"/>
                </a:moveTo>
                <a:cubicBezTo>
                  <a:pt x="1" y="1"/>
                  <a:pt x="0" y="1"/>
                  <a:pt x="0" y="3"/>
                </a:cubicBezTo>
                <a:lnTo>
                  <a:pt x="0" y="611"/>
                </a:lnTo>
                <a:cubicBezTo>
                  <a:pt x="0" y="611"/>
                  <a:pt x="0" y="612"/>
                  <a:pt x="1" y="612"/>
                </a:cubicBezTo>
                <a:lnTo>
                  <a:pt x="1015" y="612"/>
                </a:lnTo>
                <a:cubicBezTo>
                  <a:pt x="1016" y="612"/>
                  <a:pt x="1016" y="611"/>
                  <a:pt x="1016" y="611"/>
                </a:cubicBezTo>
                <a:lnTo>
                  <a:pt x="1016" y="3"/>
                </a:lnTo>
                <a:cubicBezTo>
                  <a:pt x="1016" y="3"/>
                  <a:pt x="1016" y="1"/>
                  <a:pt x="1015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1914414" y="2864757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1"/>
                </a:moveTo>
                <a:cubicBezTo>
                  <a:pt x="2" y="1"/>
                  <a:pt x="1" y="1"/>
                  <a:pt x="1" y="3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3"/>
                </a:lnTo>
                <a:cubicBezTo>
                  <a:pt x="1017" y="3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1992246" y="2864757"/>
            <a:ext cx="59515" cy="35873"/>
          </a:xfrm>
          <a:custGeom>
            <a:avLst/>
            <a:gdLst/>
            <a:ahLst/>
            <a:cxnLst/>
            <a:rect l="l" t="t" r="r" b="b"/>
            <a:pathLst>
              <a:path w="1017" h="613" extrusionOk="0">
                <a:moveTo>
                  <a:pt x="2" y="1"/>
                </a:moveTo>
                <a:cubicBezTo>
                  <a:pt x="2" y="1"/>
                  <a:pt x="1" y="1"/>
                  <a:pt x="1" y="3"/>
                </a:cubicBezTo>
                <a:lnTo>
                  <a:pt x="1" y="611"/>
                </a:lnTo>
                <a:cubicBezTo>
                  <a:pt x="1" y="611"/>
                  <a:pt x="1" y="612"/>
                  <a:pt x="2" y="612"/>
                </a:cubicBezTo>
                <a:lnTo>
                  <a:pt x="1016" y="612"/>
                </a:lnTo>
                <a:cubicBezTo>
                  <a:pt x="1017" y="612"/>
                  <a:pt x="1017" y="611"/>
                  <a:pt x="1017" y="611"/>
                </a:cubicBezTo>
                <a:lnTo>
                  <a:pt x="1017" y="3"/>
                </a:lnTo>
                <a:cubicBezTo>
                  <a:pt x="1017" y="3"/>
                  <a:pt x="1017" y="1"/>
                  <a:pt x="1016" y="1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1603144" y="2246378"/>
            <a:ext cx="59515" cy="424563"/>
          </a:xfrm>
          <a:custGeom>
            <a:avLst/>
            <a:gdLst/>
            <a:ahLst/>
            <a:cxnLst/>
            <a:rect l="l" t="t" r="r" b="b"/>
            <a:pathLst>
              <a:path w="1017" h="7255" extrusionOk="0">
                <a:moveTo>
                  <a:pt x="2" y="0"/>
                </a:moveTo>
                <a:cubicBezTo>
                  <a:pt x="2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2" y="7254"/>
                </a:cubicBezTo>
                <a:lnTo>
                  <a:pt x="1015" y="7254"/>
                </a:lnTo>
                <a:cubicBezTo>
                  <a:pt x="1015" y="7254"/>
                  <a:pt x="1016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1603085" y="228026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solidFill>
            <a:schemeClr val="accent4"/>
          </a:solidFill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603085" y="2324970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1603085" y="236962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1603085" y="241444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1603085" y="245909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solidFill>
            <a:schemeClr val="accent4"/>
          </a:solidFill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1603085" y="2503748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1603085" y="2548574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1603085" y="2593225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1603085" y="2637993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680918" y="2246378"/>
            <a:ext cx="59573" cy="424563"/>
          </a:xfrm>
          <a:custGeom>
            <a:avLst/>
            <a:gdLst/>
            <a:ahLst/>
            <a:cxnLst/>
            <a:rect l="l" t="t" r="r" b="b"/>
            <a:pathLst>
              <a:path w="1018" h="7255" extrusionOk="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1" y="7254"/>
                </a:cubicBezTo>
                <a:lnTo>
                  <a:pt x="1015" y="7254"/>
                </a:lnTo>
                <a:cubicBezTo>
                  <a:pt x="1016" y="7254"/>
                  <a:pt x="1017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1680918" y="228026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1680918" y="2324970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1680918" y="236962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1680918" y="241444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1680918" y="245909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1680918" y="2503748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1680918" y="2548574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1680918" y="2593225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1680918" y="2637993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1758750" y="2246378"/>
            <a:ext cx="59573" cy="424563"/>
          </a:xfrm>
          <a:custGeom>
            <a:avLst/>
            <a:gdLst/>
            <a:ahLst/>
            <a:cxnLst/>
            <a:rect l="l" t="t" r="r" b="b"/>
            <a:pathLst>
              <a:path w="1018" h="7255" extrusionOk="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1" y="7254"/>
                </a:cubicBezTo>
                <a:lnTo>
                  <a:pt x="1015" y="7254"/>
                </a:lnTo>
                <a:cubicBezTo>
                  <a:pt x="1016" y="7254"/>
                  <a:pt x="1017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1758750" y="228026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1758750" y="2324970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5"/>
          <p:cNvSpPr/>
          <p:nvPr/>
        </p:nvSpPr>
        <p:spPr>
          <a:xfrm>
            <a:off x="1758750" y="236962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solidFill>
            <a:schemeClr val="accent4"/>
          </a:solidFill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"/>
          <p:cNvSpPr/>
          <p:nvPr/>
        </p:nvSpPr>
        <p:spPr>
          <a:xfrm>
            <a:off x="1758750" y="241444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"/>
          <p:cNvSpPr/>
          <p:nvPr/>
        </p:nvSpPr>
        <p:spPr>
          <a:xfrm>
            <a:off x="1758750" y="245909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solidFill>
            <a:schemeClr val="accent4"/>
          </a:solidFill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1758750" y="2503748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1758750" y="2548574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1758750" y="2593225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1758750" y="2637993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0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1836582" y="2246378"/>
            <a:ext cx="59515" cy="424563"/>
          </a:xfrm>
          <a:custGeom>
            <a:avLst/>
            <a:gdLst/>
            <a:ahLst/>
            <a:cxnLst/>
            <a:rect l="l" t="t" r="r" b="b"/>
            <a:pathLst>
              <a:path w="1017" h="7255" extrusionOk="0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lnTo>
                  <a:pt x="0" y="7252"/>
                </a:lnTo>
                <a:cubicBezTo>
                  <a:pt x="0" y="7252"/>
                  <a:pt x="0" y="7254"/>
                  <a:pt x="1" y="7254"/>
                </a:cubicBezTo>
                <a:lnTo>
                  <a:pt x="1015" y="7254"/>
                </a:lnTo>
                <a:cubicBezTo>
                  <a:pt x="1016" y="7254"/>
                  <a:pt x="1016" y="7254"/>
                  <a:pt x="1016" y="7252"/>
                </a:cubicBezTo>
                <a:lnTo>
                  <a:pt x="1016" y="1"/>
                </a:lnTo>
                <a:cubicBezTo>
                  <a:pt x="1016" y="1"/>
                  <a:pt x="1016" y="0"/>
                  <a:pt x="1015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1836582" y="2280261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1836582" y="2324970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1836582" y="2369621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1836582" y="2414447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1836582" y="2459097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1836582" y="2503748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1836582" y="2548574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1836582" y="2593225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0"/>
                </a:moveTo>
                <a:lnTo>
                  <a:pt x="1016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1836582" y="2637993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0" y="1"/>
                </a:moveTo>
                <a:lnTo>
                  <a:pt x="1016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1914414" y="2246378"/>
            <a:ext cx="59515" cy="424563"/>
          </a:xfrm>
          <a:custGeom>
            <a:avLst/>
            <a:gdLst/>
            <a:ahLst/>
            <a:cxnLst/>
            <a:rect l="l" t="t" r="r" b="b"/>
            <a:pathLst>
              <a:path w="1017" h="7255" extrusionOk="0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7252"/>
                </a:lnTo>
                <a:cubicBezTo>
                  <a:pt x="1" y="7252"/>
                  <a:pt x="1" y="7254"/>
                  <a:pt x="2" y="7254"/>
                </a:cubicBezTo>
                <a:lnTo>
                  <a:pt x="1016" y="7254"/>
                </a:lnTo>
                <a:cubicBezTo>
                  <a:pt x="1017" y="7254"/>
                  <a:pt x="1017" y="7254"/>
                  <a:pt x="1017" y="7252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1914414" y="2280261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1914414" y="2324970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1914414" y="2369621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1914414" y="2414447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1914414" y="2459097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1914414" y="2503748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1914414" y="2548574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1914414" y="2593225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0"/>
                </a:moveTo>
                <a:lnTo>
                  <a:pt x="1017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1914414" y="2637993"/>
            <a:ext cx="59515" cy="59"/>
          </a:xfrm>
          <a:custGeom>
            <a:avLst/>
            <a:gdLst/>
            <a:ahLst/>
            <a:cxnLst/>
            <a:rect l="l" t="t" r="r" b="b"/>
            <a:pathLst>
              <a:path w="1017" h="1" fill="none" extrusionOk="0">
                <a:moveTo>
                  <a:pt x="1" y="1"/>
                </a:moveTo>
                <a:lnTo>
                  <a:pt x="1017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1992246" y="2246378"/>
            <a:ext cx="59515" cy="424563"/>
          </a:xfrm>
          <a:custGeom>
            <a:avLst/>
            <a:gdLst/>
            <a:ahLst/>
            <a:cxnLst/>
            <a:rect l="l" t="t" r="r" b="b"/>
            <a:pathLst>
              <a:path w="1017" h="7255" extrusionOk="0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lnTo>
                  <a:pt x="1" y="7252"/>
                </a:lnTo>
                <a:cubicBezTo>
                  <a:pt x="1" y="7252"/>
                  <a:pt x="1" y="7254"/>
                  <a:pt x="2" y="7254"/>
                </a:cubicBezTo>
                <a:lnTo>
                  <a:pt x="1016" y="7254"/>
                </a:lnTo>
                <a:cubicBezTo>
                  <a:pt x="1017" y="7254"/>
                  <a:pt x="1017" y="7254"/>
                  <a:pt x="1017" y="7252"/>
                </a:cubicBezTo>
                <a:lnTo>
                  <a:pt x="1017" y="1"/>
                </a:lnTo>
                <a:cubicBezTo>
                  <a:pt x="1017" y="1"/>
                  <a:pt x="1017" y="0"/>
                  <a:pt x="1016" y="0"/>
                </a:cubicBez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1992187" y="228026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>
            <a:off x="1992187" y="2324970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>
            <a:off x="1992187" y="2369621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>
            <a:off x="1992187" y="241444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1992187" y="2459097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>
            <a:off x="1992187" y="2503748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>
            <a:off x="1992187" y="2548574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1992187" y="2593225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0"/>
                </a:moveTo>
                <a:lnTo>
                  <a:pt x="1018" y="0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1992187" y="2637993"/>
            <a:ext cx="59573" cy="59"/>
          </a:xfrm>
          <a:custGeom>
            <a:avLst/>
            <a:gdLst/>
            <a:ahLst/>
            <a:cxnLst/>
            <a:rect l="l" t="t" r="r" b="b"/>
            <a:pathLst>
              <a:path w="1018" h="1" fill="none" extrusionOk="0">
                <a:moveTo>
                  <a:pt x="1" y="1"/>
                </a:moveTo>
                <a:lnTo>
                  <a:pt x="1018" y="1"/>
                </a:lnTo>
              </a:path>
            </a:pathLst>
          </a:custGeom>
          <a:noFill/>
          <a:ln w="75" cap="rnd" cmpd="sng">
            <a:solidFill>
              <a:srgbClr val="E28A32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1772677" y="2955990"/>
            <a:ext cx="106331" cy="55770"/>
          </a:xfrm>
          <a:custGeom>
            <a:avLst/>
            <a:gdLst/>
            <a:ahLst/>
            <a:cxnLst/>
            <a:rect l="l" t="t" r="r" b="b"/>
            <a:pathLst>
              <a:path w="1817" h="953" extrusionOk="0">
                <a:moveTo>
                  <a:pt x="1" y="1"/>
                </a:moveTo>
                <a:lnTo>
                  <a:pt x="1" y="952"/>
                </a:lnTo>
                <a:lnTo>
                  <a:pt x="1817" y="952"/>
                </a:lnTo>
                <a:lnTo>
                  <a:pt x="18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>
            <a:off x="1570197" y="2686857"/>
            <a:ext cx="511289" cy="59"/>
          </a:xfrm>
          <a:custGeom>
            <a:avLst/>
            <a:gdLst/>
            <a:ahLst/>
            <a:cxnLst/>
            <a:rect l="l" t="t" r="r" b="b"/>
            <a:pathLst>
              <a:path w="8737" h="1" fill="none" extrusionOk="0">
                <a:moveTo>
                  <a:pt x="0" y="1"/>
                </a:moveTo>
                <a:lnTo>
                  <a:pt x="8736" y="1"/>
                </a:lnTo>
              </a:path>
            </a:pathLst>
          </a:custGeom>
          <a:noFill/>
          <a:ln w="75" cap="flat" cmpd="sng">
            <a:solidFill>
              <a:srgbClr val="FFC876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1570197" y="2230402"/>
            <a:ext cx="511289" cy="59"/>
          </a:xfrm>
          <a:custGeom>
            <a:avLst/>
            <a:gdLst/>
            <a:ahLst/>
            <a:cxnLst/>
            <a:rect l="l" t="t" r="r" b="b"/>
            <a:pathLst>
              <a:path w="8737" h="1" fill="none" extrusionOk="0">
                <a:moveTo>
                  <a:pt x="0" y="1"/>
                </a:moveTo>
                <a:lnTo>
                  <a:pt x="8736" y="1"/>
                </a:lnTo>
              </a:path>
            </a:pathLst>
          </a:custGeom>
          <a:noFill/>
          <a:ln w="75" cap="flat" cmpd="sng">
            <a:solidFill>
              <a:srgbClr val="FFC876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1825814" y="2158773"/>
            <a:ext cx="255674" cy="852988"/>
          </a:xfrm>
          <a:custGeom>
            <a:avLst/>
            <a:gdLst/>
            <a:ahLst/>
            <a:cxnLst/>
            <a:rect l="l" t="t" r="r" b="b"/>
            <a:pathLst>
              <a:path w="4369" h="14576" extrusionOk="0">
                <a:moveTo>
                  <a:pt x="0" y="0"/>
                </a:moveTo>
                <a:lnTo>
                  <a:pt x="0" y="14575"/>
                </a:lnTo>
                <a:lnTo>
                  <a:pt x="4368" y="14575"/>
                </a:lnTo>
                <a:lnTo>
                  <a:pt x="43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2205552" y="2369621"/>
            <a:ext cx="324025" cy="642140"/>
          </a:xfrm>
          <a:custGeom>
            <a:avLst/>
            <a:gdLst/>
            <a:ahLst/>
            <a:cxnLst/>
            <a:rect l="l" t="t" r="r" b="b"/>
            <a:pathLst>
              <a:path w="5537" h="10973" extrusionOk="0">
                <a:moveTo>
                  <a:pt x="0" y="1"/>
                </a:moveTo>
                <a:lnTo>
                  <a:pt x="0" y="10972"/>
                </a:lnTo>
                <a:lnTo>
                  <a:pt x="5537" y="10972"/>
                </a:lnTo>
                <a:lnTo>
                  <a:pt x="55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2227439" y="2412691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0"/>
                </a:moveTo>
                <a:lnTo>
                  <a:pt x="1" y="621"/>
                </a:lnTo>
                <a:lnTo>
                  <a:pt x="4845" y="621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2227439" y="2459917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1"/>
                </a:moveTo>
                <a:lnTo>
                  <a:pt x="1" y="621"/>
                </a:lnTo>
                <a:lnTo>
                  <a:pt x="4845" y="621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2227439" y="2507201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2227439" y="2554485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2227439" y="2601652"/>
            <a:ext cx="283529" cy="36399"/>
          </a:xfrm>
          <a:custGeom>
            <a:avLst/>
            <a:gdLst/>
            <a:ahLst/>
            <a:cxnLst/>
            <a:rect l="l" t="t" r="r" b="b"/>
            <a:pathLst>
              <a:path w="4845" h="622" extrusionOk="0">
                <a:moveTo>
                  <a:pt x="1" y="1"/>
                </a:moveTo>
                <a:lnTo>
                  <a:pt x="1" y="622"/>
                </a:lnTo>
                <a:lnTo>
                  <a:pt x="4845" y="622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2227439" y="2648877"/>
            <a:ext cx="283529" cy="36458"/>
          </a:xfrm>
          <a:custGeom>
            <a:avLst/>
            <a:gdLst/>
            <a:ahLst/>
            <a:cxnLst/>
            <a:rect l="l" t="t" r="r" b="b"/>
            <a:pathLst>
              <a:path w="4845" h="623" extrusionOk="0">
                <a:moveTo>
                  <a:pt x="1" y="1"/>
                </a:moveTo>
                <a:lnTo>
                  <a:pt x="1" y="622"/>
                </a:lnTo>
                <a:lnTo>
                  <a:pt x="4845" y="622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2227439" y="2696162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2227439" y="2743446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1"/>
                </a:moveTo>
                <a:lnTo>
                  <a:pt x="1" y="621"/>
                </a:lnTo>
                <a:lnTo>
                  <a:pt x="4845" y="621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2227439" y="2790671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1"/>
                </a:moveTo>
                <a:lnTo>
                  <a:pt x="1" y="621"/>
                </a:lnTo>
                <a:lnTo>
                  <a:pt x="4845" y="621"/>
                </a:lnTo>
                <a:lnTo>
                  <a:pt x="4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2227439" y="2837955"/>
            <a:ext cx="283529" cy="36341"/>
          </a:xfrm>
          <a:custGeom>
            <a:avLst/>
            <a:gdLst/>
            <a:ahLst/>
            <a:cxnLst/>
            <a:rect l="l" t="t" r="r" b="b"/>
            <a:pathLst>
              <a:path w="4845" h="621" extrusionOk="0">
                <a:moveTo>
                  <a:pt x="1" y="0"/>
                </a:moveTo>
                <a:lnTo>
                  <a:pt x="1" y="620"/>
                </a:lnTo>
                <a:lnTo>
                  <a:pt x="4845" y="620"/>
                </a:lnTo>
                <a:lnTo>
                  <a:pt x="48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2237095" y="2916313"/>
            <a:ext cx="52024" cy="52024"/>
          </a:xfrm>
          <a:custGeom>
            <a:avLst/>
            <a:gdLst/>
            <a:ahLst/>
            <a:cxnLst/>
            <a:rect l="l" t="t" r="r" b="b"/>
            <a:pathLst>
              <a:path w="889" h="889" extrusionOk="0">
                <a:moveTo>
                  <a:pt x="5" y="1"/>
                </a:moveTo>
                <a:cubicBezTo>
                  <a:pt x="2" y="1"/>
                  <a:pt x="1" y="4"/>
                  <a:pt x="1" y="5"/>
                </a:cubicBezTo>
                <a:lnTo>
                  <a:pt x="1" y="885"/>
                </a:lnTo>
                <a:cubicBezTo>
                  <a:pt x="1" y="888"/>
                  <a:pt x="4" y="889"/>
                  <a:pt x="5" y="889"/>
                </a:cubicBezTo>
                <a:lnTo>
                  <a:pt x="885" y="889"/>
                </a:lnTo>
                <a:cubicBezTo>
                  <a:pt x="886" y="889"/>
                  <a:pt x="887" y="888"/>
                  <a:pt x="889" y="885"/>
                </a:cubicBezTo>
                <a:lnTo>
                  <a:pt x="889" y="5"/>
                </a:lnTo>
                <a:cubicBezTo>
                  <a:pt x="889" y="3"/>
                  <a:pt x="886" y="1"/>
                  <a:pt x="88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2445954" y="2916313"/>
            <a:ext cx="51966" cy="52024"/>
          </a:xfrm>
          <a:custGeom>
            <a:avLst/>
            <a:gdLst/>
            <a:ahLst/>
            <a:cxnLst/>
            <a:rect l="l" t="t" r="r" b="b"/>
            <a:pathLst>
              <a:path w="888" h="889" extrusionOk="0">
                <a:moveTo>
                  <a:pt x="4" y="1"/>
                </a:moveTo>
                <a:cubicBezTo>
                  <a:pt x="1" y="1"/>
                  <a:pt x="0" y="4"/>
                  <a:pt x="0" y="5"/>
                </a:cubicBezTo>
                <a:lnTo>
                  <a:pt x="0" y="885"/>
                </a:lnTo>
                <a:cubicBezTo>
                  <a:pt x="0" y="888"/>
                  <a:pt x="2" y="889"/>
                  <a:pt x="4" y="889"/>
                </a:cubicBezTo>
                <a:lnTo>
                  <a:pt x="883" y="889"/>
                </a:lnTo>
                <a:cubicBezTo>
                  <a:pt x="886" y="889"/>
                  <a:pt x="887" y="888"/>
                  <a:pt x="888" y="885"/>
                </a:cubicBezTo>
                <a:lnTo>
                  <a:pt x="888" y="5"/>
                </a:lnTo>
                <a:cubicBezTo>
                  <a:pt x="888" y="3"/>
                  <a:pt x="886" y="1"/>
                  <a:pt x="883" y="1"/>
                </a:cubicBezTo>
                <a:close/>
              </a:path>
            </a:pathLst>
          </a:custGeom>
          <a:solidFill>
            <a:srgbClr val="C5F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5"/>
          <p:cNvSpPr/>
          <p:nvPr/>
        </p:nvSpPr>
        <p:spPr>
          <a:xfrm>
            <a:off x="2322710" y="2933284"/>
            <a:ext cx="89536" cy="78475"/>
          </a:xfrm>
          <a:custGeom>
            <a:avLst/>
            <a:gdLst/>
            <a:ahLst/>
            <a:cxnLst/>
            <a:rect l="l" t="t" r="r" b="b"/>
            <a:pathLst>
              <a:path w="1530" h="1341" extrusionOk="0">
                <a:moveTo>
                  <a:pt x="1" y="0"/>
                </a:moveTo>
                <a:lnTo>
                  <a:pt x="1" y="1340"/>
                </a:lnTo>
                <a:lnTo>
                  <a:pt x="1529" y="1340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2186943" y="2368860"/>
            <a:ext cx="361185" cy="22472"/>
          </a:xfrm>
          <a:custGeom>
            <a:avLst/>
            <a:gdLst/>
            <a:ahLst/>
            <a:cxnLst/>
            <a:rect l="l" t="t" r="r" b="b"/>
            <a:pathLst>
              <a:path w="6172" h="384" extrusionOk="0">
                <a:moveTo>
                  <a:pt x="0" y="0"/>
                </a:moveTo>
                <a:lnTo>
                  <a:pt x="0" y="383"/>
                </a:lnTo>
                <a:lnTo>
                  <a:pt x="6172" y="383"/>
                </a:lnTo>
                <a:lnTo>
                  <a:pt x="61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2369117" y="2368860"/>
            <a:ext cx="178954" cy="644656"/>
          </a:xfrm>
          <a:custGeom>
            <a:avLst/>
            <a:gdLst/>
            <a:ahLst/>
            <a:cxnLst/>
            <a:rect l="l" t="t" r="r" b="b"/>
            <a:pathLst>
              <a:path w="3058" h="11016" extrusionOk="0">
                <a:moveTo>
                  <a:pt x="3058" y="0"/>
                </a:moveTo>
                <a:lnTo>
                  <a:pt x="1" y="15"/>
                </a:lnTo>
                <a:lnTo>
                  <a:pt x="1" y="11015"/>
                </a:lnTo>
                <a:lnTo>
                  <a:pt x="2741" y="11015"/>
                </a:lnTo>
                <a:lnTo>
                  <a:pt x="2741" y="383"/>
                </a:lnTo>
                <a:lnTo>
                  <a:pt x="3058" y="383"/>
                </a:lnTo>
                <a:lnTo>
                  <a:pt x="30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>
            <a:off x="2806732" y="1799403"/>
            <a:ext cx="207395" cy="197681"/>
          </a:xfrm>
          <a:custGeom>
            <a:avLst/>
            <a:gdLst/>
            <a:ahLst/>
            <a:cxnLst/>
            <a:rect l="l" t="t" r="r" b="b"/>
            <a:pathLst>
              <a:path w="3544" h="3378" extrusionOk="0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3373"/>
                </a:lnTo>
                <a:cubicBezTo>
                  <a:pt x="0" y="3376"/>
                  <a:pt x="1" y="3377"/>
                  <a:pt x="3" y="3377"/>
                </a:cubicBezTo>
                <a:lnTo>
                  <a:pt x="3540" y="3377"/>
                </a:lnTo>
                <a:cubicBezTo>
                  <a:pt x="3542" y="3377"/>
                  <a:pt x="3543" y="3376"/>
                  <a:pt x="3543" y="3373"/>
                </a:cubicBezTo>
                <a:lnTo>
                  <a:pt x="3543" y="5"/>
                </a:lnTo>
                <a:cubicBezTo>
                  <a:pt x="3543" y="2"/>
                  <a:pt x="3542" y="1"/>
                  <a:pt x="35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>
            <a:off x="2726910" y="1885017"/>
            <a:ext cx="367037" cy="1126744"/>
          </a:xfrm>
          <a:custGeom>
            <a:avLst/>
            <a:gdLst/>
            <a:ahLst/>
            <a:cxnLst/>
            <a:rect l="l" t="t" r="r" b="b"/>
            <a:pathLst>
              <a:path w="6272" h="19254" extrusionOk="0">
                <a:moveTo>
                  <a:pt x="2083" y="0"/>
                </a:moveTo>
                <a:lnTo>
                  <a:pt x="2083" y="237"/>
                </a:lnTo>
                <a:lnTo>
                  <a:pt x="0" y="237"/>
                </a:lnTo>
                <a:lnTo>
                  <a:pt x="0" y="19253"/>
                </a:lnTo>
                <a:lnTo>
                  <a:pt x="6271" y="19253"/>
                </a:lnTo>
                <a:lnTo>
                  <a:pt x="6271" y="237"/>
                </a:lnTo>
                <a:lnTo>
                  <a:pt x="4188" y="237"/>
                </a:lnTo>
                <a:lnTo>
                  <a:pt x="41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2726910" y="2883484"/>
            <a:ext cx="367037" cy="128276"/>
          </a:xfrm>
          <a:custGeom>
            <a:avLst/>
            <a:gdLst/>
            <a:ahLst/>
            <a:cxnLst/>
            <a:rect l="l" t="t" r="r" b="b"/>
            <a:pathLst>
              <a:path w="6272" h="2192" extrusionOk="0">
                <a:moveTo>
                  <a:pt x="0" y="1"/>
                </a:moveTo>
                <a:lnTo>
                  <a:pt x="0" y="2191"/>
                </a:lnTo>
                <a:lnTo>
                  <a:pt x="6271" y="2191"/>
                </a:lnTo>
                <a:lnTo>
                  <a:pt x="62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5"/>
          <p:cNvSpPr/>
          <p:nvPr/>
        </p:nvSpPr>
        <p:spPr>
          <a:xfrm>
            <a:off x="2848808" y="1928439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5"/>
          <p:cNvSpPr/>
          <p:nvPr/>
        </p:nvSpPr>
        <p:spPr>
          <a:xfrm>
            <a:off x="2848808" y="1975723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5"/>
          <p:cNvSpPr/>
          <p:nvPr/>
        </p:nvSpPr>
        <p:spPr>
          <a:xfrm>
            <a:off x="2848808" y="2022890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5"/>
          <p:cNvSpPr/>
          <p:nvPr/>
        </p:nvSpPr>
        <p:spPr>
          <a:xfrm>
            <a:off x="2848808" y="2070116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5"/>
          <p:cNvSpPr/>
          <p:nvPr/>
        </p:nvSpPr>
        <p:spPr>
          <a:xfrm>
            <a:off x="2848808" y="2117458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5"/>
          <p:cNvSpPr/>
          <p:nvPr/>
        </p:nvSpPr>
        <p:spPr>
          <a:xfrm>
            <a:off x="2848808" y="2164684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"/>
          <p:cNvSpPr/>
          <p:nvPr/>
        </p:nvSpPr>
        <p:spPr>
          <a:xfrm>
            <a:off x="2848808" y="2211851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5"/>
          <p:cNvSpPr/>
          <p:nvPr/>
        </p:nvSpPr>
        <p:spPr>
          <a:xfrm>
            <a:off x="2848808" y="2259076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>
            <a:off x="2848808" y="2306419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>
            <a:off x="2848808" y="2353645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5"/>
          <p:cNvSpPr/>
          <p:nvPr/>
        </p:nvSpPr>
        <p:spPr>
          <a:xfrm>
            <a:off x="2848808" y="2400870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5"/>
          <p:cNvSpPr/>
          <p:nvPr/>
        </p:nvSpPr>
        <p:spPr>
          <a:xfrm>
            <a:off x="2848808" y="2448154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5"/>
          <p:cNvSpPr/>
          <p:nvPr/>
        </p:nvSpPr>
        <p:spPr>
          <a:xfrm>
            <a:off x="2848808" y="2495380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5"/>
          <p:cNvSpPr/>
          <p:nvPr/>
        </p:nvSpPr>
        <p:spPr>
          <a:xfrm>
            <a:off x="2848808" y="2542605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5"/>
          <p:cNvSpPr/>
          <p:nvPr/>
        </p:nvSpPr>
        <p:spPr>
          <a:xfrm>
            <a:off x="2848808" y="2589889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5"/>
          <p:cNvSpPr/>
          <p:nvPr/>
        </p:nvSpPr>
        <p:spPr>
          <a:xfrm>
            <a:off x="2848808" y="2637115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"/>
          <p:cNvSpPr/>
          <p:nvPr/>
        </p:nvSpPr>
        <p:spPr>
          <a:xfrm>
            <a:off x="2848808" y="2684399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5"/>
          <p:cNvSpPr/>
          <p:nvPr/>
        </p:nvSpPr>
        <p:spPr>
          <a:xfrm>
            <a:off x="2848808" y="2731625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5"/>
          <p:cNvSpPr/>
          <p:nvPr/>
        </p:nvSpPr>
        <p:spPr>
          <a:xfrm>
            <a:off x="2848808" y="2778850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5"/>
          <p:cNvSpPr/>
          <p:nvPr/>
        </p:nvSpPr>
        <p:spPr>
          <a:xfrm>
            <a:off x="2848808" y="2826076"/>
            <a:ext cx="123243" cy="59"/>
          </a:xfrm>
          <a:custGeom>
            <a:avLst/>
            <a:gdLst/>
            <a:ahLst/>
            <a:cxnLst/>
            <a:rect l="l" t="t" r="r" b="b"/>
            <a:pathLst>
              <a:path w="2106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5"/>
          <p:cNvSpPr/>
          <p:nvPr/>
        </p:nvSpPr>
        <p:spPr>
          <a:xfrm>
            <a:off x="2971993" y="1943654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5"/>
          <p:cNvSpPr/>
          <p:nvPr/>
        </p:nvSpPr>
        <p:spPr>
          <a:xfrm>
            <a:off x="2971993" y="1990880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5"/>
          <p:cNvSpPr/>
          <p:nvPr/>
        </p:nvSpPr>
        <p:spPr>
          <a:xfrm>
            <a:off x="2971993" y="2038105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>
            <a:off x="2971993" y="2085331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5"/>
          <p:cNvSpPr/>
          <p:nvPr/>
        </p:nvSpPr>
        <p:spPr>
          <a:xfrm>
            <a:off x="2971993" y="2132674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5"/>
          <p:cNvSpPr/>
          <p:nvPr/>
        </p:nvSpPr>
        <p:spPr>
          <a:xfrm>
            <a:off x="2971993" y="2179899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5"/>
          <p:cNvSpPr/>
          <p:nvPr/>
        </p:nvSpPr>
        <p:spPr>
          <a:xfrm>
            <a:off x="2971993" y="2227066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5"/>
          <p:cNvSpPr/>
          <p:nvPr/>
        </p:nvSpPr>
        <p:spPr>
          <a:xfrm>
            <a:off x="2971993" y="2274292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5"/>
          <p:cNvSpPr/>
          <p:nvPr/>
        </p:nvSpPr>
        <p:spPr>
          <a:xfrm>
            <a:off x="2971993" y="2321634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5"/>
          <p:cNvSpPr/>
          <p:nvPr/>
        </p:nvSpPr>
        <p:spPr>
          <a:xfrm>
            <a:off x="2971993" y="2368860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2971993" y="2416027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5"/>
          <p:cNvSpPr/>
          <p:nvPr/>
        </p:nvSpPr>
        <p:spPr>
          <a:xfrm>
            <a:off x="2971993" y="2463311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5"/>
          <p:cNvSpPr/>
          <p:nvPr/>
        </p:nvSpPr>
        <p:spPr>
          <a:xfrm>
            <a:off x="2971993" y="2510595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5"/>
          <p:cNvSpPr/>
          <p:nvPr/>
        </p:nvSpPr>
        <p:spPr>
          <a:xfrm>
            <a:off x="2971993" y="2557821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5"/>
          <p:cNvSpPr/>
          <p:nvPr/>
        </p:nvSpPr>
        <p:spPr>
          <a:xfrm>
            <a:off x="2971993" y="2605046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5"/>
          <p:cNvSpPr/>
          <p:nvPr/>
        </p:nvSpPr>
        <p:spPr>
          <a:xfrm>
            <a:off x="2971993" y="2652330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5"/>
          <p:cNvSpPr/>
          <p:nvPr/>
        </p:nvSpPr>
        <p:spPr>
          <a:xfrm>
            <a:off x="2971993" y="2699614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5"/>
          <p:cNvSpPr/>
          <p:nvPr/>
        </p:nvSpPr>
        <p:spPr>
          <a:xfrm>
            <a:off x="2971993" y="2746781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1"/>
                </a:moveTo>
                <a:lnTo>
                  <a:pt x="210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5"/>
          <p:cNvSpPr/>
          <p:nvPr/>
        </p:nvSpPr>
        <p:spPr>
          <a:xfrm>
            <a:off x="2971993" y="2794065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5"/>
          <p:cNvSpPr/>
          <p:nvPr/>
        </p:nvSpPr>
        <p:spPr>
          <a:xfrm>
            <a:off x="2971993" y="2841291"/>
            <a:ext cx="123185" cy="59"/>
          </a:xfrm>
          <a:custGeom>
            <a:avLst/>
            <a:gdLst/>
            <a:ahLst/>
            <a:cxnLst/>
            <a:rect l="l" t="t" r="r" b="b"/>
            <a:pathLst>
              <a:path w="2105" h="1" fill="none" extrusionOk="0">
                <a:moveTo>
                  <a:pt x="0" y="0"/>
                </a:moveTo>
                <a:lnTo>
                  <a:pt x="210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2726910" y="1943654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5"/>
          <p:cNvSpPr/>
          <p:nvPr/>
        </p:nvSpPr>
        <p:spPr>
          <a:xfrm>
            <a:off x="2726910" y="1990880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5"/>
          <p:cNvSpPr/>
          <p:nvPr/>
        </p:nvSpPr>
        <p:spPr>
          <a:xfrm>
            <a:off x="2726910" y="2038105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5"/>
          <p:cNvSpPr/>
          <p:nvPr/>
        </p:nvSpPr>
        <p:spPr>
          <a:xfrm>
            <a:off x="2726910" y="2085331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5"/>
          <p:cNvSpPr/>
          <p:nvPr/>
        </p:nvSpPr>
        <p:spPr>
          <a:xfrm>
            <a:off x="2726910" y="2132674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5"/>
          <p:cNvSpPr/>
          <p:nvPr/>
        </p:nvSpPr>
        <p:spPr>
          <a:xfrm>
            <a:off x="2726910" y="2179899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5"/>
          <p:cNvSpPr/>
          <p:nvPr/>
        </p:nvSpPr>
        <p:spPr>
          <a:xfrm>
            <a:off x="2726910" y="2227066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2726910" y="2274292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5"/>
          <p:cNvSpPr/>
          <p:nvPr/>
        </p:nvSpPr>
        <p:spPr>
          <a:xfrm>
            <a:off x="2726910" y="2321634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5"/>
          <p:cNvSpPr/>
          <p:nvPr/>
        </p:nvSpPr>
        <p:spPr>
          <a:xfrm>
            <a:off x="2726910" y="2368860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5"/>
          <p:cNvSpPr/>
          <p:nvPr/>
        </p:nvSpPr>
        <p:spPr>
          <a:xfrm>
            <a:off x="2726910" y="2416027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"/>
          <p:cNvSpPr/>
          <p:nvPr/>
        </p:nvSpPr>
        <p:spPr>
          <a:xfrm>
            <a:off x="2726910" y="2463311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5"/>
          <p:cNvSpPr/>
          <p:nvPr/>
        </p:nvSpPr>
        <p:spPr>
          <a:xfrm>
            <a:off x="2726910" y="2510595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5"/>
          <p:cNvSpPr/>
          <p:nvPr/>
        </p:nvSpPr>
        <p:spPr>
          <a:xfrm>
            <a:off x="2726910" y="2557821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5"/>
          <p:cNvSpPr/>
          <p:nvPr/>
        </p:nvSpPr>
        <p:spPr>
          <a:xfrm>
            <a:off x="2726910" y="2605046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5"/>
          <p:cNvSpPr/>
          <p:nvPr/>
        </p:nvSpPr>
        <p:spPr>
          <a:xfrm>
            <a:off x="2726910" y="2652330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5"/>
          <p:cNvSpPr/>
          <p:nvPr/>
        </p:nvSpPr>
        <p:spPr>
          <a:xfrm>
            <a:off x="2726910" y="2699614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5"/>
          <p:cNvSpPr/>
          <p:nvPr/>
        </p:nvSpPr>
        <p:spPr>
          <a:xfrm>
            <a:off x="2726910" y="2746781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1"/>
                </a:moveTo>
                <a:lnTo>
                  <a:pt x="2079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5"/>
          <p:cNvSpPr/>
          <p:nvPr/>
        </p:nvSpPr>
        <p:spPr>
          <a:xfrm>
            <a:off x="2726910" y="2794065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5"/>
          <p:cNvSpPr/>
          <p:nvPr/>
        </p:nvSpPr>
        <p:spPr>
          <a:xfrm>
            <a:off x="2726910" y="2841291"/>
            <a:ext cx="121722" cy="59"/>
          </a:xfrm>
          <a:custGeom>
            <a:avLst/>
            <a:gdLst/>
            <a:ahLst/>
            <a:cxnLst/>
            <a:rect l="l" t="t" r="r" b="b"/>
            <a:pathLst>
              <a:path w="2080" h="1" fill="none" extrusionOk="0">
                <a:moveTo>
                  <a:pt x="0" y="0"/>
                </a:moveTo>
                <a:lnTo>
                  <a:pt x="2079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5"/>
          <p:cNvSpPr/>
          <p:nvPr/>
        </p:nvSpPr>
        <p:spPr>
          <a:xfrm>
            <a:off x="2799417" y="2934864"/>
            <a:ext cx="222025" cy="76895"/>
          </a:xfrm>
          <a:custGeom>
            <a:avLst/>
            <a:gdLst/>
            <a:ahLst/>
            <a:cxnLst/>
            <a:rect l="l" t="t" r="r" b="b"/>
            <a:pathLst>
              <a:path w="3794" h="1314" extrusionOk="0">
                <a:moveTo>
                  <a:pt x="0" y="1"/>
                </a:moveTo>
                <a:lnTo>
                  <a:pt x="0" y="1313"/>
                </a:lnTo>
                <a:lnTo>
                  <a:pt x="3793" y="1313"/>
                </a:lnTo>
                <a:lnTo>
                  <a:pt x="37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5"/>
          <p:cNvSpPr/>
          <p:nvPr/>
        </p:nvSpPr>
        <p:spPr>
          <a:xfrm>
            <a:off x="2848808" y="1870914"/>
            <a:ext cx="59" cy="1012630"/>
          </a:xfrm>
          <a:custGeom>
            <a:avLst/>
            <a:gdLst/>
            <a:ahLst/>
            <a:cxnLst/>
            <a:rect l="l" t="t" r="r" b="b"/>
            <a:pathLst>
              <a:path w="1" h="17304" fill="none" extrusionOk="0">
                <a:moveTo>
                  <a:pt x="0" y="1"/>
                </a:moveTo>
                <a:lnTo>
                  <a:pt x="0" y="17304"/>
                </a:lnTo>
              </a:path>
            </a:pathLst>
          </a:custGeom>
          <a:noFill/>
          <a:ln w="25" cap="flat" cmpd="sng">
            <a:solidFill>
              <a:srgbClr val="54C3C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5"/>
          <p:cNvSpPr/>
          <p:nvPr/>
        </p:nvSpPr>
        <p:spPr>
          <a:xfrm>
            <a:off x="2971993" y="1871031"/>
            <a:ext cx="59" cy="1012513"/>
          </a:xfrm>
          <a:custGeom>
            <a:avLst/>
            <a:gdLst/>
            <a:ahLst/>
            <a:cxnLst/>
            <a:rect l="l" t="t" r="r" b="b"/>
            <a:pathLst>
              <a:path w="1" h="17302" fill="none" extrusionOk="0">
                <a:moveTo>
                  <a:pt x="0" y="1"/>
                </a:moveTo>
                <a:lnTo>
                  <a:pt x="0" y="17302"/>
                </a:lnTo>
              </a:path>
            </a:pathLst>
          </a:custGeom>
          <a:noFill/>
          <a:ln w="25" cap="flat" cmpd="sng">
            <a:solidFill>
              <a:srgbClr val="54C3C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5"/>
          <p:cNvSpPr/>
          <p:nvPr/>
        </p:nvSpPr>
        <p:spPr>
          <a:xfrm>
            <a:off x="2904051" y="1799286"/>
            <a:ext cx="189897" cy="1212476"/>
          </a:xfrm>
          <a:custGeom>
            <a:avLst/>
            <a:gdLst/>
            <a:ahLst/>
            <a:cxnLst/>
            <a:rect l="l" t="t" r="r" b="b"/>
            <a:pathLst>
              <a:path w="3245" h="20719" extrusionOk="0">
                <a:moveTo>
                  <a:pt x="1" y="1"/>
                </a:moveTo>
                <a:lnTo>
                  <a:pt x="1" y="20718"/>
                </a:lnTo>
                <a:lnTo>
                  <a:pt x="3244" y="20718"/>
                </a:lnTo>
                <a:lnTo>
                  <a:pt x="3244" y="1702"/>
                </a:lnTo>
                <a:lnTo>
                  <a:pt x="1880" y="1702"/>
                </a:lnTo>
                <a:lnTo>
                  <a:pt x="1880" y="315"/>
                </a:lnTo>
                <a:cubicBezTo>
                  <a:pt x="1880" y="117"/>
                  <a:pt x="1756" y="3"/>
                  <a:pt x="1623" y="3"/>
                </a:cubicBezTo>
                <a:cubicBezTo>
                  <a:pt x="1490" y="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5"/>
          <p:cNvSpPr/>
          <p:nvPr/>
        </p:nvSpPr>
        <p:spPr>
          <a:xfrm>
            <a:off x="3275890" y="2421528"/>
            <a:ext cx="251929" cy="53663"/>
          </a:xfrm>
          <a:custGeom>
            <a:avLst/>
            <a:gdLst/>
            <a:ahLst/>
            <a:cxnLst/>
            <a:rect l="l" t="t" r="r" b="b"/>
            <a:pathLst>
              <a:path w="4305" h="917" extrusionOk="0">
                <a:moveTo>
                  <a:pt x="1" y="1"/>
                </a:moveTo>
                <a:lnTo>
                  <a:pt x="1" y="917"/>
                </a:lnTo>
                <a:lnTo>
                  <a:pt x="4304" y="917"/>
                </a:lnTo>
                <a:lnTo>
                  <a:pt x="4304" y="1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5"/>
          <p:cNvSpPr/>
          <p:nvPr/>
        </p:nvSpPr>
        <p:spPr>
          <a:xfrm>
            <a:off x="3219652" y="2463311"/>
            <a:ext cx="364521" cy="548449"/>
          </a:xfrm>
          <a:custGeom>
            <a:avLst/>
            <a:gdLst/>
            <a:ahLst/>
            <a:cxnLst/>
            <a:rect l="l" t="t" r="r" b="b"/>
            <a:pathLst>
              <a:path w="6229" h="9372" extrusionOk="0">
                <a:moveTo>
                  <a:pt x="0" y="0"/>
                </a:moveTo>
                <a:lnTo>
                  <a:pt x="0" y="9371"/>
                </a:lnTo>
                <a:lnTo>
                  <a:pt x="6228" y="9371"/>
                </a:lnTo>
                <a:lnTo>
                  <a:pt x="6228" y="0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5"/>
          <p:cNvSpPr/>
          <p:nvPr/>
        </p:nvSpPr>
        <p:spPr>
          <a:xfrm>
            <a:off x="3219652" y="2898699"/>
            <a:ext cx="364521" cy="113061"/>
          </a:xfrm>
          <a:custGeom>
            <a:avLst/>
            <a:gdLst/>
            <a:ahLst/>
            <a:cxnLst/>
            <a:rect l="l" t="t" r="r" b="b"/>
            <a:pathLst>
              <a:path w="6229" h="1932" extrusionOk="0">
                <a:moveTo>
                  <a:pt x="0" y="1"/>
                </a:moveTo>
                <a:lnTo>
                  <a:pt x="0" y="1931"/>
                </a:lnTo>
                <a:lnTo>
                  <a:pt x="6228" y="1931"/>
                </a:lnTo>
                <a:lnTo>
                  <a:pt x="6228" y="1"/>
                </a:lnTo>
                <a:close/>
              </a:path>
            </a:pathLst>
          </a:custGeom>
          <a:solidFill>
            <a:srgbClr val="2C6B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5"/>
          <p:cNvSpPr/>
          <p:nvPr/>
        </p:nvSpPr>
        <p:spPr>
          <a:xfrm>
            <a:off x="3232760" y="2493683"/>
            <a:ext cx="338363" cy="38799"/>
          </a:xfrm>
          <a:custGeom>
            <a:avLst/>
            <a:gdLst/>
            <a:ahLst/>
            <a:cxnLst/>
            <a:rect l="l" t="t" r="r" b="b"/>
            <a:pathLst>
              <a:path w="5782" h="663" extrusionOk="0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4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4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>
            <a:off x="3232760" y="2549394"/>
            <a:ext cx="338363" cy="38799"/>
          </a:xfrm>
          <a:custGeom>
            <a:avLst/>
            <a:gdLst/>
            <a:ahLst/>
            <a:cxnLst/>
            <a:rect l="l" t="t" r="r" b="b"/>
            <a:pathLst>
              <a:path w="5782" h="663" extrusionOk="0">
                <a:moveTo>
                  <a:pt x="331" y="0"/>
                </a:moveTo>
                <a:cubicBezTo>
                  <a:pt x="148" y="0"/>
                  <a:pt x="0" y="149"/>
                  <a:pt x="0" y="332"/>
                </a:cubicBezTo>
                <a:cubicBezTo>
                  <a:pt x="0" y="514"/>
                  <a:pt x="148" y="662"/>
                  <a:pt x="331" y="662"/>
                </a:cubicBezTo>
                <a:lnTo>
                  <a:pt x="5450" y="662"/>
                </a:lnTo>
                <a:cubicBezTo>
                  <a:pt x="5633" y="662"/>
                  <a:pt x="5781" y="514"/>
                  <a:pt x="5781" y="332"/>
                </a:cubicBezTo>
                <a:cubicBezTo>
                  <a:pt x="5781" y="149"/>
                  <a:pt x="5633" y="0"/>
                  <a:pt x="5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>
            <a:off x="3232760" y="2605046"/>
            <a:ext cx="338363" cy="38799"/>
          </a:xfrm>
          <a:custGeom>
            <a:avLst/>
            <a:gdLst/>
            <a:ahLst/>
            <a:cxnLst/>
            <a:rect l="l" t="t" r="r" b="b"/>
            <a:pathLst>
              <a:path w="5782" h="663" extrusionOk="0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5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5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5"/>
          <p:cNvSpPr/>
          <p:nvPr/>
        </p:nvSpPr>
        <p:spPr>
          <a:xfrm>
            <a:off x="3232760" y="2660757"/>
            <a:ext cx="338363" cy="38799"/>
          </a:xfrm>
          <a:custGeom>
            <a:avLst/>
            <a:gdLst/>
            <a:ahLst/>
            <a:cxnLst/>
            <a:rect l="l" t="t" r="r" b="b"/>
            <a:pathLst>
              <a:path w="5782" h="663" extrusionOk="0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4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4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"/>
          <p:cNvSpPr/>
          <p:nvPr/>
        </p:nvSpPr>
        <p:spPr>
          <a:xfrm>
            <a:off x="3232760" y="2716468"/>
            <a:ext cx="338363" cy="38799"/>
          </a:xfrm>
          <a:custGeom>
            <a:avLst/>
            <a:gdLst/>
            <a:ahLst/>
            <a:cxnLst/>
            <a:rect l="l" t="t" r="r" b="b"/>
            <a:pathLst>
              <a:path w="5782" h="663" extrusionOk="0">
                <a:moveTo>
                  <a:pt x="331" y="0"/>
                </a:moveTo>
                <a:cubicBezTo>
                  <a:pt x="148" y="0"/>
                  <a:pt x="0" y="148"/>
                  <a:pt x="0" y="332"/>
                </a:cubicBezTo>
                <a:cubicBezTo>
                  <a:pt x="0" y="514"/>
                  <a:pt x="148" y="662"/>
                  <a:pt x="331" y="662"/>
                </a:cubicBezTo>
                <a:lnTo>
                  <a:pt x="5450" y="662"/>
                </a:lnTo>
                <a:cubicBezTo>
                  <a:pt x="5633" y="662"/>
                  <a:pt x="5781" y="514"/>
                  <a:pt x="5781" y="332"/>
                </a:cubicBezTo>
                <a:cubicBezTo>
                  <a:pt x="5781" y="148"/>
                  <a:pt x="5633" y="0"/>
                  <a:pt x="5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5"/>
          <p:cNvSpPr/>
          <p:nvPr/>
        </p:nvSpPr>
        <p:spPr>
          <a:xfrm>
            <a:off x="3232760" y="2772120"/>
            <a:ext cx="338363" cy="38799"/>
          </a:xfrm>
          <a:custGeom>
            <a:avLst/>
            <a:gdLst/>
            <a:ahLst/>
            <a:cxnLst/>
            <a:rect l="l" t="t" r="r" b="b"/>
            <a:pathLst>
              <a:path w="5782" h="663" extrusionOk="0">
                <a:moveTo>
                  <a:pt x="331" y="1"/>
                </a:moveTo>
                <a:cubicBezTo>
                  <a:pt x="148" y="1"/>
                  <a:pt x="0" y="149"/>
                  <a:pt x="0" y="332"/>
                </a:cubicBezTo>
                <a:cubicBezTo>
                  <a:pt x="0" y="514"/>
                  <a:pt x="148" y="663"/>
                  <a:pt x="331" y="663"/>
                </a:cubicBezTo>
                <a:lnTo>
                  <a:pt x="5450" y="663"/>
                </a:lnTo>
                <a:cubicBezTo>
                  <a:pt x="5633" y="663"/>
                  <a:pt x="5781" y="514"/>
                  <a:pt x="5781" y="332"/>
                </a:cubicBezTo>
                <a:cubicBezTo>
                  <a:pt x="5781" y="149"/>
                  <a:pt x="5633" y="1"/>
                  <a:pt x="54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5"/>
          <p:cNvSpPr/>
          <p:nvPr/>
        </p:nvSpPr>
        <p:spPr>
          <a:xfrm>
            <a:off x="3232760" y="2827831"/>
            <a:ext cx="338363" cy="38799"/>
          </a:xfrm>
          <a:custGeom>
            <a:avLst/>
            <a:gdLst/>
            <a:ahLst/>
            <a:cxnLst/>
            <a:rect l="l" t="t" r="r" b="b"/>
            <a:pathLst>
              <a:path w="5782" h="663" extrusionOk="0">
                <a:moveTo>
                  <a:pt x="331" y="0"/>
                </a:moveTo>
                <a:cubicBezTo>
                  <a:pt x="148" y="0"/>
                  <a:pt x="0" y="149"/>
                  <a:pt x="0" y="332"/>
                </a:cubicBezTo>
                <a:cubicBezTo>
                  <a:pt x="0" y="514"/>
                  <a:pt x="148" y="662"/>
                  <a:pt x="331" y="662"/>
                </a:cubicBezTo>
                <a:lnTo>
                  <a:pt x="5450" y="662"/>
                </a:lnTo>
                <a:cubicBezTo>
                  <a:pt x="5633" y="662"/>
                  <a:pt x="5781" y="514"/>
                  <a:pt x="5781" y="332"/>
                </a:cubicBezTo>
                <a:cubicBezTo>
                  <a:pt x="5781" y="149"/>
                  <a:pt x="5633" y="0"/>
                  <a:pt x="5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5"/>
          <p:cNvSpPr/>
          <p:nvPr/>
        </p:nvSpPr>
        <p:spPr>
          <a:xfrm>
            <a:off x="3314045" y="2441015"/>
            <a:ext cx="175619" cy="462776"/>
          </a:xfrm>
          <a:custGeom>
            <a:avLst/>
            <a:gdLst/>
            <a:ahLst/>
            <a:cxnLst/>
            <a:rect l="l" t="t" r="r" b="b"/>
            <a:pathLst>
              <a:path w="3001" h="7908" extrusionOk="0">
                <a:moveTo>
                  <a:pt x="1" y="0"/>
                </a:moveTo>
                <a:lnTo>
                  <a:pt x="1" y="7908"/>
                </a:lnTo>
                <a:lnTo>
                  <a:pt x="3001" y="7908"/>
                </a:lnTo>
                <a:lnTo>
                  <a:pt x="3001" y="0"/>
                </a:lnTo>
                <a:close/>
              </a:path>
            </a:pathLst>
          </a:custGeom>
          <a:solidFill>
            <a:srgbClr val="2C6B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5"/>
          <p:cNvSpPr/>
          <p:nvPr/>
        </p:nvSpPr>
        <p:spPr>
          <a:xfrm>
            <a:off x="3309071" y="2435924"/>
            <a:ext cx="185567" cy="472900"/>
          </a:xfrm>
          <a:custGeom>
            <a:avLst/>
            <a:gdLst/>
            <a:ahLst/>
            <a:cxnLst/>
            <a:rect l="l" t="t" r="r" b="b"/>
            <a:pathLst>
              <a:path w="3171" h="8081" extrusionOk="0">
                <a:moveTo>
                  <a:pt x="2999" y="173"/>
                </a:moveTo>
                <a:lnTo>
                  <a:pt x="2999" y="7909"/>
                </a:lnTo>
                <a:lnTo>
                  <a:pt x="173" y="7909"/>
                </a:lnTo>
                <a:lnTo>
                  <a:pt x="173" y="173"/>
                </a:lnTo>
                <a:close/>
                <a:moveTo>
                  <a:pt x="1" y="0"/>
                </a:moveTo>
                <a:lnTo>
                  <a:pt x="1" y="173"/>
                </a:lnTo>
                <a:lnTo>
                  <a:pt x="1" y="7909"/>
                </a:lnTo>
                <a:lnTo>
                  <a:pt x="1" y="8081"/>
                </a:lnTo>
                <a:lnTo>
                  <a:pt x="3171" y="8081"/>
                </a:lnTo>
                <a:lnTo>
                  <a:pt x="3171" y="7909"/>
                </a:lnTo>
                <a:lnTo>
                  <a:pt x="3171" y="173"/>
                </a:lnTo>
                <a:lnTo>
                  <a:pt x="3171" y="0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5"/>
          <p:cNvSpPr/>
          <p:nvPr/>
        </p:nvSpPr>
        <p:spPr>
          <a:xfrm>
            <a:off x="3319136" y="2478468"/>
            <a:ext cx="165378" cy="38974"/>
          </a:xfrm>
          <a:custGeom>
            <a:avLst/>
            <a:gdLst/>
            <a:ahLst/>
            <a:cxnLst/>
            <a:rect l="l" t="t" r="r" b="b"/>
            <a:pathLst>
              <a:path w="2826" h="666" extrusionOk="0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3319136" y="2534178"/>
            <a:ext cx="165378" cy="38916"/>
          </a:xfrm>
          <a:custGeom>
            <a:avLst/>
            <a:gdLst/>
            <a:ahLst/>
            <a:cxnLst/>
            <a:rect l="l" t="t" r="r" b="b"/>
            <a:pathLst>
              <a:path w="2826" h="665" extrusionOk="0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3319136" y="2589889"/>
            <a:ext cx="165378" cy="38916"/>
          </a:xfrm>
          <a:custGeom>
            <a:avLst/>
            <a:gdLst/>
            <a:ahLst/>
            <a:cxnLst/>
            <a:rect l="l" t="t" r="r" b="b"/>
            <a:pathLst>
              <a:path w="2826" h="665" extrusionOk="0">
                <a:moveTo>
                  <a:pt x="1" y="0"/>
                </a:moveTo>
                <a:lnTo>
                  <a:pt x="1" y="664"/>
                </a:lnTo>
                <a:lnTo>
                  <a:pt x="2826" y="664"/>
                </a:lnTo>
                <a:lnTo>
                  <a:pt x="28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3319136" y="2645542"/>
            <a:ext cx="165378" cy="38916"/>
          </a:xfrm>
          <a:custGeom>
            <a:avLst/>
            <a:gdLst/>
            <a:ahLst/>
            <a:cxnLst/>
            <a:rect l="l" t="t" r="r" b="b"/>
            <a:pathLst>
              <a:path w="2826" h="665" extrusionOk="0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3319136" y="2701253"/>
            <a:ext cx="165378" cy="38916"/>
          </a:xfrm>
          <a:custGeom>
            <a:avLst/>
            <a:gdLst/>
            <a:ahLst/>
            <a:cxnLst/>
            <a:rect l="l" t="t" r="r" b="b"/>
            <a:pathLst>
              <a:path w="2826" h="665" extrusionOk="0">
                <a:moveTo>
                  <a:pt x="1" y="0"/>
                </a:moveTo>
                <a:lnTo>
                  <a:pt x="1" y="664"/>
                </a:lnTo>
                <a:lnTo>
                  <a:pt x="2826" y="664"/>
                </a:lnTo>
                <a:lnTo>
                  <a:pt x="28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3319136" y="2756905"/>
            <a:ext cx="165378" cy="38916"/>
          </a:xfrm>
          <a:custGeom>
            <a:avLst/>
            <a:gdLst/>
            <a:ahLst/>
            <a:cxnLst/>
            <a:rect l="l" t="t" r="r" b="b"/>
            <a:pathLst>
              <a:path w="2826" h="665" extrusionOk="0">
                <a:moveTo>
                  <a:pt x="1" y="1"/>
                </a:moveTo>
                <a:lnTo>
                  <a:pt x="1" y="665"/>
                </a:lnTo>
                <a:lnTo>
                  <a:pt x="2826" y="665"/>
                </a:lnTo>
                <a:lnTo>
                  <a:pt x="28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3319136" y="2812616"/>
            <a:ext cx="165378" cy="38916"/>
          </a:xfrm>
          <a:custGeom>
            <a:avLst/>
            <a:gdLst/>
            <a:ahLst/>
            <a:cxnLst/>
            <a:rect l="l" t="t" r="r" b="b"/>
            <a:pathLst>
              <a:path w="2826" h="665" extrusionOk="0">
                <a:moveTo>
                  <a:pt x="1" y="0"/>
                </a:moveTo>
                <a:lnTo>
                  <a:pt x="1" y="664"/>
                </a:lnTo>
                <a:lnTo>
                  <a:pt x="2826" y="664"/>
                </a:lnTo>
                <a:lnTo>
                  <a:pt x="28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5"/>
          <p:cNvSpPr/>
          <p:nvPr/>
        </p:nvSpPr>
        <p:spPr>
          <a:xfrm>
            <a:off x="3300585" y="2898699"/>
            <a:ext cx="202538" cy="113061"/>
          </a:xfrm>
          <a:custGeom>
            <a:avLst/>
            <a:gdLst/>
            <a:ahLst/>
            <a:cxnLst/>
            <a:rect l="l" t="t" r="r" b="b"/>
            <a:pathLst>
              <a:path w="3461" h="1932" extrusionOk="0">
                <a:moveTo>
                  <a:pt x="0" y="1"/>
                </a:moveTo>
                <a:lnTo>
                  <a:pt x="0" y="1931"/>
                </a:lnTo>
                <a:lnTo>
                  <a:pt x="3461" y="1931"/>
                </a:lnTo>
                <a:lnTo>
                  <a:pt x="3461" y="1"/>
                </a:lnTo>
                <a:close/>
              </a:path>
            </a:pathLst>
          </a:custGeom>
          <a:solidFill>
            <a:srgbClr val="37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5"/>
          <p:cNvSpPr/>
          <p:nvPr/>
        </p:nvSpPr>
        <p:spPr>
          <a:xfrm>
            <a:off x="3364548" y="2950079"/>
            <a:ext cx="74730" cy="61680"/>
          </a:xfrm>
          <a:custGeom>
            <a:avLst/>
            <a:gdLst/>
            <a:ahLst/>
            <a:cxnLst/>
            <a:rect l="l" t="t" r="r" b="b"/>
            <a:pathLst>
              <a:path w="1277" h="1054" extrusionOk="0">
                <a:moveTo>
                  <a:pt x="0" y="1"/>
                </a:moveTo>
                <a:lnTo>
                  <a:pt x="0" y="1053"/>
                </a:lnTo>
                <a:lnTo>
                  <a:pt x="1276" y="1053"/>
                </a:lnTo>
                <a:lnTo>
                  <a:pt x="1276" y="1"/>
                </a:lnTo>
                <a:close/>
              </a:path>
            </a:pathLst>
          </a:custGeom>
          <a:solidFill>
            <a:srgbClr val="245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5"/>
          <p:cNvSpPr/>
          <p:nvPr/>
        </p:nvSpPr>
        <p:spPr>
          <a:xfrm>
            <a:off x="3401884" y="2418309"/>
            <a:ext cx="182231" cy="593451"/>
          </a:xfrm>
          <a:custGeom>
            <a:avLst/>
            <a:gdLst/>
            <a:ahLst/>
            <a:cxnLst/>
            <a:rect l="l" t="t" r="r" b="b"/>
            <a:pathLst>
              <a:path w="3114" h="10141" extrusionOk="0">
                <a:moveTo>
                  <a:pt x="1" y="1"/>
                </a:moveTo>
                <a:lnTo>
                  <a:pt x="1" y="10140"/>
                </a:lnTo>
                <a:lnTo>
                  <a:pt x="3113" y="10140"/>
                </a:lnTo>
                <a:lnTo>
                  <a:pt x="3113" y="769"/>
                </a:lnTo>
                <a:lnTo>
                  <a:pt x="2134" y="769"/>
                </a:lnTo>
                <a:lnTo>
                  <a:pt x="2151" y="56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4082300" y="2516857"/>
            <a:ext cx="192414" cy="132606"/>
          </a:xfrm>
          <a:custGeom>
            <a:avLst/>
            <a:gdLst/>
            <a:ahLst/>
            <a:cxnLst/>
            <a:rect l="l" t="t" r="r" b="b"/>
            <a:pathLst>
              <a:path w="3288" h="2266" extrusionOk="0">
                <a:moveTo>
                  <a:pt x="1644" y="1"/>
                </a:moveTo>
                <a:cubicBezTo>
                  <a:pt x="736" y="1"/>
                  <a:pt x="0" y="508"/>
                  <a:pt x="0" y="1132"/>
                </a:cubicBezTo>
                <a:cubicBezTo>
                  <a:pt x="0" y="1758"/>
                  <a:pt x="736" y="2265"/>
                  <a:pt x="1644" y="2265"/>
                </a:cubicBezTo>
                <a:cubicBezTo>
                  <a:pt x="2552" y="2265"/>
                  <a:pt x="3288" y="1758"/>
                  <a:pt x="3288" y="1132"/>
                </a:cubicBezTo>
                <a:cubicBezTo>
                  <a:pt x="3288" y="508"/>
                  <a:pt x="2552" y="1"/>
                  <a:pt x="1644" y="1"/>
                </a:cubicBezTo>
                <a:close/>
              </a:path>
            </a:pathLst>
          </a:custGeom>
          <a:solidFill>
            <a:srgbClr val="4C90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5"/>
          <p:cNvSpPr/>
          <p:nvPr/>
        </p:nvSpPr>
        <p:spPr>
          <a:xfrm>
            <a:off x="3813984" y="2735019"/>
            <a:ext cx="460728" cy="278848"/>
          </a:xfrm>
          <a:custGeom>
            <a:avLst/>
            <a:gdLst/>
            <a:ahLst/>
            <a:cxnLst/>
            <a:rect l="l" t="t" r="r" b="b"/>
            <a:pathLst>
              <a:path w="7873" h="4765" extrusionOk="0">
                <a:moveTo>
                  <a:pt x="0" y="0"/>
                </a:moveTo>
                <a:lnTo>
                  <a:pt x="0" y="4764"/>
                </a:lnTo>
                <a:lnTo>
                  <a:pt x="7873" y="4764"/>
                </a:lnTo>
                <a:lnTo>
                  <a:pt x="78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5"/>
          <p:cNvSpPr/>
          <p:nvPr/>
        </p:nvSpPr>
        <p:spPr>
          <a:xfrm>
            <a:off x="4082300" y="2583101"/>
            <a:ext cx="192414" cy="430766"/>
          </a:xfrm>
          <a:custGeom>
            <a:avLst/>
            <a:gdLst/>
            <a:ahLst/>
            <a:cxnLst/>
            <a:rect l="l" t="t" r="r" b="b"/>
            <a:pathLst>
              <a:path w="3288" h="7361" extrusionOk="0">
                <a:moveTo>
                  <a:pt x="0" y="0"/>
                </a:moveTo>
                <a:lnTo>
                  <a:pt x="0" y="7360"/>
                </a:lnTo>
                <a:lnTo>
                  <a:pt x="3288" y="7360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5"/>
          <p:cNvSpPr/>
          <p:nvPr/>
        </p:nvSpPr>
        <p:spPr>
          <a:xfrm>
            <a:off x="4106352" y="2611425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5"/>
          <p:cNvSpPr/>
          <p:nvPr/>
        </p:nvSpPr>
        <p:spPr>
          <a:xfrm>
            <a:off x="4161829" y="2611425"/>
            <a:ext cx="33181" cy="33122"/>
          </a:xfrm>
          <a:custGeom>
            <a:avLst/>
            <a:gdLst/>
            <a:ahLst/>
            <a:cxnLst/>
            <a:rect l="l" t="t" r="r" b="b"/>
            <a:pathLst>
              <a:path w="567" h="566" extrusionOk="0">
                <a:moveTo>
                  <a:pt x="1" y="0"/>
                </a:moveTo>
                <a:lnTo>
                  <a:pt x="1" y="565"/>
                </a:lnTo>
                <a:lnTo>
                  <a:pt x="567" y="565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5"/>
          <p:cNvSpPr/>
          <p:nvPr/>
        </p:nvSpPr>
        <p:spPr>
          <a:xfrm>
            <a:off x="4217482" y="2611425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5"/>
          <p:cNvSpPr/>
          <p:nvPr/>
        </p:nvSpPr>
        <p:spPr>
          <a:xfrm>
            <a:off x="4106352" y="2663800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5"/>
          <p:cNvSpPr/>
          <p:nvPr/>
        </p:nvSpPr>
        <p:spPr>
          <a:xfrm>
            <a:off x="4161829" y="2663800"/>
            <a:ext cx="33181" cy="33122"/>
          </a:xfrm>
          <a:custGeom>
            <a:avLst/>
            <a:gdLst/>
            <a:ahLst/>
            <a:cxnLst/>
            <a:rect l="l" t="t" r="r" b="b"/>
            <a:pathLst>
              <a:path w="567" h="566" extrusionOk="0">
                <a:moveTo>
                  <a:pt x="1" y="1"/>
                </a:moveTo>
                <a:lnTo>
                  <a:pt x="1" y="566"/>
                </a:lnTo>
                <a:lnTo>
                  <a:pt x="567" y="566"/>
                </a:lnTo>
                <a:lnTo>
                  <a:pt x="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5"/>
          <p:cNvSpPr/>
          <p:nvPr/>
        </p:nvSpPr>
        <p:spPr>
          <a:xfrm>
            <a:off x="4217482" y="2663800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5"/>
          <p:cNvSpPr/>
          <p:nvPr/>
        </p:nvSpPr>
        <p:spPr>
          <a:xfrm>
            <a:off x="4106352" y="2714186"/>
            <a:ext cx="33122" cy="33181"/>
          </a:xfrm>
          <a:custGeom>
            <a:avLst/>
            <a:gdLst/>
            <a:ahLst/>
            <a:cxnLst/>
            <a:rect l="l" t="t" r="r" b="b"/>
            <a:pathLst>
              <a:path w="566" h="567" extrusionOk="0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5"/>
          <p:cNvSpPr/>
          <p:nvPr/>
        </p:nvSpPr>
        <p:spPr>
          <a:xfrm>
            <a:off x="4161829" y="2714186"/>
            <a:ext cx="33181" cy="33181"/>
          </a:xfrm>
          <a:custGeom>
            <a:avLst/>
            <a:gdLst/>
            <a:ahLst/>
            <a:cxnLst/>
            <a:rect l="l" t="t" r="r" b="b"/>
            <a:pathLst>
              <a:path w="567" h="567" extrusionOk="0">
                <a:moveTo>
                  <a:pt x="1" y="0"/>
                </a:moveTo>
                <a:lnTo>
                  <a:pt x="1" y="566"/>
                </a:lnTo>
                <a:lnTo>
                  <a:pt x="567" y="566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4217482" y="2714186"/>
            <a:ext cx="33122" cy="33181"/>
          </a:xfrm>
          <a:custGeom>
            <a:avLst/>
            <a:gdLst/>
            <a:ahLst/>
            <a:cxnLst/>
            <a:rect l="l" t="t" r="r" b="b"/>
            <a:pathLst>
              <a:path w="566" h="567" extrusionOk="0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5"/>
          <p:cNvSpPr/>
          <p:nvPr/>
        </p:nvSpPr>
        <p:spPr>
          <a:xfrm>
            <a:off x="4106352" y="2764630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5"/>
          <p:cNvSpPr/>
          <p:nvPr/>
        </p:nvSpPr>
        <p:spPr>
          <a:xfrm>
            <a:off x="4161829" y="2764630"/>
            <a:ext cx="33181" cy="33122"/>
          </a:xfrm>
          <a:custGeom>
            <a:avLst/>
            <a:gdLst/>
            <a:ahLst/>
            <a:cxnLst/>
            <a:rect l="l" t="t" r="r" b="b"/>
            <a:pathLst>
              <a:path w="567" h="566" extrusionOk="0">
                <a:moveTo>
                  <a:pt x="1" y="1"/>
                </a:moveTo>
                <a:lnTo>
                  <a:pt x="1" y="566"/>
                </a:lnTo>
                <a:lnTo>
                  <a:pt x="567" y="566"/>
                </a:lnTo>
                <a:lnTo>
                  <a:pt x="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5"/>
          <p:cNvSpPr/>
          <p:nvPr/>
        </p:nvSpPr>
        <p:spPr>
          <a:xfrm>
            <a:off x="3831599" y="2770774"/>
            <a:ext cx="236772" cy="20833"/>
          </a:xfrm>
          <a:custGeom>
            <a:avLst/>
            <a:gdLst/>
            <a:ahLst/>
            <a:cxnLst/>
            <a:rect l="l" t="t" r="r" b="b"/>
            <a:pathLst>
              <a:path w="4046" h="356" extrusionOk="0">
                <a:moveTo>
                  <a:pt x="0" y="0"/>
                </a:moveTo>
                <a:lnTo>
                  <a:pt x="0" y="355"/>
                </a:lnTo>
                <a:lnTo>
                  <a:pt x="4046" y="355"/>
                </a:lnTo>
                <a:lnTo>
                  <a:pt x="40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5"/>
          <p:cNvSpPr/>
          <p:nvPr/>
        </p:nvSpPr>
        <p:spPr>
          <a:xfrm>
            <a:off x="3831599" y="2821219"/>
            <a:ext cx="236772" cy="20775"/>
          </a:xfrm>
          <a:custGeom>
            <a:avLst/>
            <a:gdLst/>
            <a:ahLst/>
            <a:cxnLst/>
            <a:rect l="l" t="t" r="r" b="b"/>
            <a:pathLst>
              <a:path w="4046" h="355" extrusionOk="0">
                <a:moveTo>
                  <a:pt x="0" y="1"/>
                </a:moveTo>
                <a:lnTo>
                  <a:pt x="0" y="355"/>
                </a:lnTo>
                <a:lnTo>
                  <a:pt x="4046" y="355"/>
                </a:lnTo>
                <a:lnTo>
                  <a:pt x="40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5"/>
          <p:cNvSpPr/>
          <p:nvPr/>
        </p:nvSpPr>
        <p:spPr>
          <a:xfrm>
            <a:off x="3831599" y="2871604"/>
            <a:ext cx="236772" cy="20775"/>
          </a:xfrm>
          <a:custGeom>
            <a:avLst/>
            <a:gdLst/>
            <a:ahLst/>
            <a:cxnLst/>
            <a:rect l="l" t="t" r="r" b="b"/>
            <a:pathLst>
              <a:path w="4046" h="355" extrusionOk="0">
                <a:moveTo>
                  <a:pt x="0" y="0"/>
                </a:moveTo>
                <a:lnTo>
                  <a:pt x="0" y="354"/>
                </a:lnTo>
                <a:lnTo>
                  <a:pt x="4046" y="354"/>
                </a:lnTo>
                <a:lnTo>
                  <a:pt x="40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5"/>
          <p:cNvSpPr/>
          <p:nvPr/>
        </p:nvSpPr>
        <p:spPr>
          <a:xfrm>
            <a:off x="3831599" y="2921990"/>
            <a:ext cx="236772" cy="20833"/>
          </a:xfrm>
          <a:custGeom>
            <a:avLst/>
            <a:gdLst/>
            <a:ahLst/>
            <a:cxnLst/>
            <a:rect l="l" t="t" r="r" b="b"/>
            <a:pathLst>
              <a:path w="4046" h="356" extrusionOk="0">
                <a:moveTo>
                  <a:pt x="0" y="1"/>
                </a:moveTo>
                <a:lnTo>
                  <a:pt x="0" y="356"/>
                </a:lnTo>
                <a:lnTo>
                  <a:pt x="4046" y="356"/>
                </a:lnTo>
                <a:lnTo>
                  <a:pt x="40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4217482" y="2764630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5"/>
          <p:cNvSpPr/>
          <p:nvPr/>
        </p:nvSpPr>
        <p:spPr>
          <a:xfrm>
            <a:off x="4106352" y="2815015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5"/>
          <p:cNvSpPr/>
          <p:nvPr/>
        </p:nvSpPr>
        <p:spPr>
          <a:xfrm>
            <a:off x="4161829" y="2815015"/>
            <a:ext cx="33181" cy="33122"/>
          </a:xfrm>
          <a:custGeom>
            <a:avLst/>
            <a:gdLst/>
            <a:ahLst/>
            <a:cxnLst/>
            <a:rect l="l" t="t" r="r" b="b"/>
            <a:pathLst>
              <a:path w="567" h="566" extrusionOk="0">
                <a:moveTo>
                  <a:pt x="1" y="0"/>
                </a:moveTo>
                <a:lnTo>
                  <a:pt x="1" y="565"/>
                </a:lnTo>
                <a:lnTo>
                  <a:pt x="567" y="565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5"/>
          <p:cNvSpPr/>
          <p:nvPr/>
        </p:nvSpPr>
        <p:spPr>
          <a:xfrm>
            <a:off x="4217482" y="2815015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0"/>
                </a:moveTo>
                <a:lnTo>
                  <a:pt x="0" y="565"/>
                </a:lnTo>
                <a:lnTo>
                  <a:pt x="565" y="565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"/>
          <p:cNvSpPr/>
          <p:nvPr/>
        </p:nvSpPr>
        <p:spPr>
          <a:xfrm>
            <a:off x="4106352" y="2865460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5"/>
          <p:cNvSpPr/>
          <p:nvPr/>
        </p:nvSpPr>
        <p:spPr>
          <a:xfrm>
            <a:off x="4161829" y="2865460"/>
            <a:ext cx="33181" cy="33122"/>
          </a:xfrm>
          <a:custGeom>
            <a:avLst/>
            <a:gdLst/>
            <a:ahLst/>
            <a:cxnLst/>
            <a:rect l="l" t="t" r="r" b="b"/>
            <a:pathLst>
              <a:path w="567" h="566" extrusionOk="0">
                <a:moveTo>
                  <a:pt x="1" y="1"/>
                </a:moveTo>
                <a:lnTo>
                  <a:pt x="1" y="566"/>
                </a:lnTo>
                <a:lnTo>
                  <a:pt x="567" y="566"/>
                </a:lnTo>
                <a:lnTo>
                  <a:pt x="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5"/>
          <p:cNvSpPr/>
          <p:nvPr/>
        </p:nvSpPr>
        <p:spPr>
          <a:xfrm>
            <a:off x="4217482" y="2865460"/>
            <a:ext cx="33122" cy="33122"/>
          </a:xfrm>
          <a:custGeom>
            <a:avLst/>
            <a:gdLst/>
            <a:ahLst/>
            <a:cxnLst/>
            <a:rect l="l" t="t" r="r" b="b"/>
            <a:pathLst>
              <a:path w="566" h="566" extrusionOk="0">
                <a:moveTo>
                  <a:pt x="0" y="1"/>
                </a:moveTo>
                <a:lnTo>
                  <a:pt x="0" y="566"/>
                </a:lnTo>
                <a:lnTo>
                  <a:pt x="565" y="566"/>
                </a:lnTo>
                <a:lnTo>
                  <a:pt x="565" y="1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5"/>
          <p:cNvSpPr/>
          <p:nvPr/>
        </p:nvSpPr>
        <p:spPr>
          <a:xfrm>
            <a:off x="4106352" y="2915904"/>
            <a:ext cx="33122" cy="33181"/>
          </a:xfrm>
          <a:custGeom>
            <a:avLst/>
            <a:gdLst/>
            <a:ahLst/>
            <a:cxnLst/>
            <a:rect l="l" t="t" r="r" b="b"/>
            <a:pathLst>
              <a:path w="566" h="567" extrusionOk="0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5"/>
          <p:cNvSpPr/>
          <p:nvPr/>
        </p:nvSpPr>
        <p:spPr>
          <a:xfrm>
            <a:off x="4161829" y="2915904"/>
            <a:ext cx="33181" cy="33181"/>
          </a:xfrm>
          <a:custGeom>
            <a:avLst/>
            <a:gdLst/>
            <a:ahLst/>
            <a:cxnLst/>
            <a:rect l="l" t="t" r="r" b="b"/>
            <a:pathLst>
              <a:path w="567" h="567" extrusionOk="0">
                <a:moveTo>
                  <a:pt x="1" y="0"/>
                </a:moveTo>
                <a:lnTo>
                  <a:pt x="1" y="566"/>
                </a:lnTo>
                <a:lnTo>
                  <a:pt x="567" y="566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5"/>
          <p:cNvSpPr/>
          <p:nvPr/>
        </p:nvSpPr>
        <p:spPr>
          <a:xfrm>
            <a:off x="4217482" y="2915904"/>
            <a:ext cx="33122" cy="33181"/>
          </a:xfrm>
          <a:custGeom>
            <a:avLst/>
            <a:gdLst/>
            <a:ahLst/>
            <a:cxnLst/>
            <a:rect l="l" t="t" r="r" b="b"/>
            <a:pathLst>
              <a:path w="566" h="567" extrusionOk="0">
                <a:moveTo>
                  <a:pt x="0" y="0"/>
                </a:moveTo>
                <a:lnTo>
                  <a:pt x="0" y="566"/>
                </a:lnTo>
                <a:lnTo>
                  <a:pt x="565" y="566"/>
                </a:lnTo>
                <a:lnTo>
                  <a:pt x="565" y="0"/>
                </a:lnTo>
                <a:close/>
              </a:path>
            </a:pathLst>
          </a:custGeom>
          <a:solidFill>
            <a:srgbClr val="71E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5"/>
          <p:cNvSpPr/>
          <p:nvPr/>
        </p:nvSpPr>
        <p:spPr>
          <a:xfrm>
            <a:off x="3911362" y="2967050"/>
            <a:ext cx="64606" cy="46875"/>
          </a:xfrm>
          <a:custGeom>
            <a:avLst/>
            <a:gdLst/>
            <a:ahLst/>
            <a:cxnLst/>
            <a:rect l="l" t="t" r="r" b="b"/>
            <a:pathLst>
              <a:path w="1104" h="801" extrusionOk="0">
                <a:moveTo>
                  <a:pt x="1" y="0"/>
                </a:moveTo>
                <a:lnTo>
                  <a:pt x="1" y="800"/>
                </a:lnTo>
                <a:lnTo>
                  <a:pt x="1104" y="800"/>
                </a:lnTo>
                <a:lnTo>
                  <a:pt x="11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4161829" y="2967050"/>
            <a:ext cx="33181" cy="46875"/>
          </a:xfrm>
          <a:custGeom>
            <a:avLst/>
            <a:gdLst/>
            <a:ahLst/>
            <a:cxnLst/>
            <a:rect l="l" t="t" r="r" b="b"/>
            <a:pathLst>
              <a:path w="567" h="801" extrusionOk="0">
                <a:moveTo>
                  <a:pt x="1" y="0"/>
                </a:moveTo>
                <a:lnTo>
                  <a:pt x="1" y="800"/>
                </a:lnTo>
                <a:lnTo>
                  <a:pt x="567" y="800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4068372" y="2574791"/>
            <a:ext cx="216465" cy="17732"/>
          </a:xfrm>
          <a:custGeom>
            <a:avLst/>
            <a:gdLst/>
            <a:ahLst/>
            <a:cxnLst/>
            <a:rect l="l" t="t" r="r" b="b"/>
            <a:pathLst>
              <a:path w="3699" h="303" extrusionOk="0">
                <a:moveTo>
                  <a:pt x="3551" y="0"/>
                </a:moveTo>
                <a:cubicBezTo>
                  <a:pt x="3550" y="0"/>
                  <a:pt x="3548" y="0"/>
                  <a:pt x="3547" y="0"/>
                </a:cubicBezTo>
                <a:lnTo>
                  <a:pt x="151" y="0"/>
                </a:lnTo>
                <a:cubicBezTo>
                  <a:pt x="68" y="0"/>
                  <a:pt x="1" y="68"/>
                  <a:pt x="1" y="151"/>
                </a:cubicBezTo>
                <a:cubicBezTo>
                  <a:pt x="1" y="234"/>
                  <a:pt x="68" y="302"/>
                  <a:pt x="151" y="302"/>
                </a:cubicBezTo>
                <a:lnTo>
                  <a:pt x="3547" y="302"/>
                </a:lnTo>
                <a:cubicBezTo>
                  <a:pt x="3630" y="302"/>
                  <a:pt x="3699" y="234"/>
                  <a:pt x="3699" y="151"/>
                </a:cubicBezTo>
                <a:cubicBezTo>
                  <a:pt x="3699" y="68"/>
                  <a:pt x="3632" y="0"/>
                  <a:pt x="3551" y="0"/>
                </a:cubicBezTo>
                <a:close/>
              </a:path>
            </a:pathLst>
          </a:custGeom>
          <a:solidFill>
            <a:srgbClr val="0E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5"/>
          <p:cNvSpPr/>
          <p:nvPr/>
        </p:nvSpPr>
        <p:spPr>
          <a:xfrm>
            <a:off x="4176693" y="2516857"/>
            <a:ext cx="108203" cy="497069"/>
          </a:xfrm>
          <a:custGeom>
            <a:avLst/>
            <a:gdLst/>
            <a:ahLst/>
            <a:cxnLst/>
            <a:rect l="l" t="t" r="r" b="b"/>
            <a:pathLst>
              <a:path w="1849" h="8494" extrusionOk="0">
                <a:moveTo>
                  <a:pt x="32" y="1"/>
                </a:moveTo>
                <a:cubicBezTo>
                  <a:pt x="21" y="1"/>
                  <a:pt x="11" y="3"/>
                  <a:pt x="1" y="3"/>
                </a:cubicBezTo>
                <a:lnTo>
                  <a:pt x="1" y="8493"/>
                </a:lnTo>
                <a:lnTo>
                  <a:pt x="1676" y="8493"/>
                </a:lnTo>
                <a:lnTo>
                  <a:pt x="1676" y="1293"/>
                </a:lnTo>
                <a:lnTo>
                  <a:pt x="1697" y="1293"/>
                </a:lnTo>
                <a:cubicBezTo>
                  <a:pt x="1781" y="1293"/>
                  <a:pt x="1849" y="1226"/>
                  <a:pt x="1849" y="1142"/>
                </a:cubicBezTo>
                <a:cubicBezTo>
                  <a:pt x="1848" y="1057"/>
                  <a:pt x="1779" y="988"/>
                  <a:pt x="1696" y="988"/>
                </a:cubicBezTo>
                <a:lnTo>
                  <a:pt x="1660" y="988"/>
                </a:lnTo>
                <a:cubicBezTo>
                  <a:pt x="1557" y="433"/>
                  <a:pt x="868" y="1"/>
                  <a:pt x="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4412296" y="2682526"/>
            <a:ext cx="121780" cy="15976"/>
          </a:xfrm>
          <a:custGeom>
            <a:avLst/>
            <a:gdLst/>
            <a:ahLst/>
            <a:cxnLst/>
            <a:rect l="l" t="t" r="r" b="b"/>
            <a:pathLst>
              <a:path w="2081" h="273" extrusionOk="0">
                <a:moveTo>
                  <a:pt x="1949" y="1"/>
                </a:moveTo>
                <a:cubicBezTo>
                  <a:pt x="1947" y="1"/>
                  <a:pt x="1946" y="1"/>
                  <a:pt x="1945" y="1"/>
                </a:cubicBezTo>
                <a:lnTo>
                  <a:pt x="136" y="1"/>
                </a:lnTo>
                <a:cubicBezTo>
                  <a:pt x="61" y="1"/>
                  <a:pt x="1" y="60"/>
                  <a:pt x="1" y="136"/>
                </a:cubicBezTo>
                <a:cubicBezTo>
                  <a:pt x="1" y="211"/>
                  <a:pt x="60" y="272"/>
                  <a:pt x="136" y="272"/>
                </a:cubicBezTo>
                <a:lnTo>
                  <a:pt x="1945" y="272"/>
                </a:lnTo>
                <a:cubicBezTo>
                  <a:pt x="2019" y="272"/>
                  <a:pt x="2080" y="212"/>
                  <a:pt x="2080" y="136"/>
                </a:cubicBezTo>
                <a:cubicBezTo>
                  <a:pt x="2080" y="62"/>
                  <a:pt x="2021" y="1"/>
                  <a:pt x="19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5"/>
          <p:cNvSpPr/>
          <p:nvPr/>
        </p:nvSpPr>
        <p:spPr>
          <a:xfrm>
            <a:off x="4392341" y="2693411"/>
            <a:ext cx="161983" cy="315774"/>
          </a:xfrm>
          <a:custGeom>
            <a:avLst/>
            <a:gdLst/>
            <a:ahLst/>
            <a:cxnLst/>
            <a:rect l="l" t="t" r="r" b="b"/>
            <a:pathLst>
              <a:path w="2768" h="5396" extrusionOk="0">
                <a:moveTo>
                  <a:pt x="0" y="0"/>
                </a:moveTo>
                <a:lnTo>
                  <a:pt x="0" y="5395"/>
                </a:lnTo>
                <a:lnTo>
                  <a:pt x="2768" y="5395"/>
                </a:lnTo>
                <a:lnTo>
                  <a:pt x="27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4412179" y="2719862"/>
            <a:ext cx="20541" cy="20541"/>
          </a:xfrm>
          <a:custGeom>
            <a:avLst/>
            <a:gdLst/>
            <a:ahLst/>
            <a:cxnLst/>
            <a:rect l="l" t="t" r="r" b="b"/>
            <a:pathLst>
              <a:path w="351" h="351" extrusionOk="0">
                <a:moveTo>
                  <a:pt x="3" y="0"/>
                </a:moveTo>
                <a:cubicBezTo>
                  <a:pt x="1" y="0"/>
                  <a:pt x="1" y="2"/>
                  <a:pt x="1" y="2"/>
                </a:cubicBezTo>
                <a:lnTo>
                  <a:pt x="1" y="348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2"/>
                </a:lnTo>
                <a:cubicBezTo>
                  <a:pt x="351" y="0"/>
                  <a:pt x="349" y="0"/>
                  <a:pt x="3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5"/>
          <p:cNvSpPr/>
          <p:nvPr/>
        </p:nvSpPr>
        <p:spPr>
          <a:xfrm>
            <a:off x="4446179" y="2719862"/>
            <a:ext cx="20423" cy="20541"/>
          </a:xfrm>
          <a:custGeom>
            <a:avLst/>
            <a:gdLst/>
            <a:ahLst/>
            <a:cxnLst/>
            <a:rect l="l" t="t" r="r" b="b"/>
            <a:pathLst>
              <a:path w="349" h="351" extrusionOk="0">
                <a:moveTo>
                  <a:pt x="1" y="0"/>
                </a:moveTo>
                <a:cubicBezTo>
                  <a:pt x="0" y="0"/>
                  <a:pt x="0" y="2"/>
                  <a:pt x="0" y="2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5"/>
          <p:cNvSpPr/>
          <p:nvPr/>
        </p:nvSpPr>
        <p:spPr>
          <a:xfrm>
            <a:off x="4480063" y="2719862"/>
            <a:ext cx="20482" cy="20541"/>
          </a:xfrm>
          <a:custGeom>
            <a:avLst/>
            <a:gdLst/>
            <a:ahLst/>
            <a:cxnLst/>
            <a:rect l="l" t="t" r="r" b="b"/>
            <a:pathLst>
              <a:path w="350" h="351" extrusionOk="0">
                <a:moveTo>
                  <a:pt x="1" y="0"/>
                </a:moveTo>
                <a:cubicBezTo>
                  <a:pt x="0" y="0"/>
                  <a:pt x="0" y="2"/>
                  <a:pt x="0" y="2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5"/>
          <p:cNvSpPr/>
          <p:nvPr/>
        </p:nvSpPr>
        <p:spPr>
          <a:xfrm>
            <a:off x="4513946" y="2719862"/>
            <a:ext cx="20482" cy="20541"/>
          </a:xfrm>
          <a:custGeom>
            <a:avLst/>
            <a:gdLst/>
            <a:ahLst/>
            <a:cxnLst/>
            <a:rect l="l" t="t" r="r" b="b"/>
            <a:pathLst>
              <a:path w="350" h="351" extrusionOk="0">
                <a:moveTo>
                  <a:pt x="1" y="0"/>
                </a:moveTo>
                <a:cubicBezTo>
                  <a:pt x="0" y="0"/>
                  <a:pt x="0" y="2"/>
                  <a:pt x="0" y="2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5"/>
          <p:cNvSpPr/>
          <p:nvPr/>
        </p:nvSpPr>
        <p:spPr>
          <a:xfrm>
            <a:off x="4412179" y="2754389"/>
            <a:ext cx="20541" cy="20482"/>
          </a:xfrm>
          <a:custGeom>
            <a:avLst/>
            <a:gdLst/>
            <a:ahLst/>
            <a:cxnLst/>
            <a:rect l="l" t="t" r="r" b="b"/>
            <a:pathLst>
              <a:path w="351" h="350" extrusionOk="0">
                <a:moveTo>
                  <a:pt x="3" y="1"/>
                </a:moveTo>
                <a:cubicBezTo>
                  <a:pt x="1" y="1"/>
                  <a:pt x="1" y="2"/>
                  <a:pt x="1" y="2"/>
                </a:cubicBezTo>
                <a:lnTo>
                  <a:pt x="1" y="349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2"/>
                </a:lnTo>
                <a:cubicBezTo>
                  <a:pt x="351" y="1"/>
                  <a:pt x="349" y="1"/>
                  <a:pt x="3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4446179" y="2754389"/>
            <a:ext cx="20423" cy="20482"/>
          </a:xfrm>
          <a:custGeom>
            <a:avLst/>
            <a:gdLst/>
            <a:ahLst/>
            <a:cxnLst/>
            <a:rect l="l" t="t" r="r" b="b"/>
            <a:pathLst>
              <a:path w="349" h="350" extrusionOk="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5"/>
          <p:cNvSpPr/>
          <p:nvPr/>
        </p:nvSpPr>
        <p:spPr>
          <a:xfrm>
            <a:off x="4480063" y="2754389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4513946" y="2754389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/>
          <p:nvPr/>
        </p:nvSpPr>
        <p:spPr>
          <a:xfrm>
            <a:off x="4412179" y="2788974"/>
            <a:ext cx="20541" cy="20482"/>
          </a:xfrm>
          <a:custGeom>
            <a:avLst/>
            <a:gdLst/>
            <a:ahLst/>
            <a:cxnLst/>
            <a:rect l="l" t="t" r="r" b="b"/>
            <a:pathLst>
              <a:path w="351" h="350" extrusionOk="0">
                <a:moveTo>
                  <a:pt x="3" y="0"/>
                </a:moveTo>
                <a:cubicBezTo>
                  <a:pt x="1" y="0"/>
                  <a:pt x="1" y="1"/>
                  <a:pt x="1" y="1"/>
                </a:cubicBezTo>
                <a:lnTo>
                  <a:pt x="1" y="348"/>
                </a:lnTo>
                <a:cubicBezTo>
                  <a:pt x="1" y="349"/>
                  <a:pt x="3" y="349"/>
                  <a:pt x="3" y="349"/>
                </a:cubicBezTo>
                <a:lnTo>
                  <a:pt x="349" y="349"/>
                </a:lnTo>
                <a:lnTo>
                  <a:pt x="351" y="1"/>
                </a:lnTo>
                <a:cubicBezTo>
                  <a:pt x="351" y="0"/>
                  <a:pt x="349" y="0"/>
                  <a:pt x="349" y="0"/>
                </a:cubicBezTo>
                <a:close/>
                <a:moveTo>
                  <a:pt x="350" y="349"/>
                </a:moveTo>
                <a:cubicBezTo>
                  <a:pt x="350" y="349"/>
                  <a:pt x="349" y="349"/>
                  <a:pt x="349" y="349"/>
                </a:cubicBezTo>
                <a:cubicBezTo>
                  <a:pt x="350" y="349"/>
                  <a:pt x="351" y="349"/>
                  <a:pt x="350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4446179" y="2788974"/>
            <a:ext cx="20423" cy="20482"/>
          </a:xfrm>
          <a:custGeom>
            <a:avLst/>
            <a:gdLst/>
            <a:ahLst/>
            <a:cxnLst/>
            <a:rect l="l" t="t" r="r" b="b"/>
            <a:pathLst>
              <a:path w="349" h="350" extrusionOk="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  <a:moveTo>
                  <a:pt x="349" y="349"/>
                </a:moveTo>
                <a:lnTo>
                  <a:pt x="349" y="349"/>
                </a:lnTo>
                <a:cubicBezTo>
                  <a:pt x="348" y="349"/>
                  <a:pt x="348" y="349"/>
                  <a:pt x="348" y="349"/>
                </a:cubicBezTo>
                <a:cubicBezTo>
                  <a:pt x="349" y="349"/>
                  <a:pt x="349" y="349"/>
                  <a:pt x="349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5"/>
          <p:cNvSpPr/>
          <p:nvPr/>
        </p:nvSpPr>
        <p:spPr>
          <a:xfrm>
            <a:off x="4480063" y="2788974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  <a:moveTo>
                  <a:pt x="349" y="349"/>
                </a:moveTo>
                <a:lnTo>
                  <a:pt x="349" y="349"/>
                </a:lnTo>
                <a:cubicBezTo>
                  <a:pt x="349" y="349"/>
                  <a:pt x="348" y="349"/>
                  <a:pt x="348" y="349"/>
                </a:cubicBezTo>
                <a:cubicBezTo>
                  <a:pt x="349" y="349"/>
                  <a:pt x="349" y="349"/>
                  <a:pt x="349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5"/>
          <p:cNvSpPr/>
          <p:nvPr/>
        </p:nvSpPr>
        <p:spPr>
          <a:xfrm>
            <a:off x="4513946" y="2788974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  <a:moveTo>
                  <a:pt x="349" y="349"/>
                </a:moveTo>
                <a:lnTo>
                  <a:pt x="349" y="349"/>
                </a:lnTo>
                <a:cubicBezTo>
                  <a:pt x="349" y="349"/>
                  <a:pt x="349" y="349"/>
                  <a:pt x="348" y="349"/>
                </a:cubicBezTo>
                <a:cubicBezTo>
                  <a:pt x="349" y="349"/>
                  <a:pt x="349" y="349"/>
                  <a:pt x="349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5"/>
          <p:cNvSpPr/>
          <p:nvPr/>
        </p:nvSpPr>
        <p:spPr>
          <a:xfrm>
            <a:off x="4412179" y="2823442"/>
            <a:ext cx="20541" cy="20541"/>
          </a:xfrm>
          <a:custGeom>
            <a:avLst/>
            <a:gdLst/>
            <a:ahLst/>
            <a:cxnLst/>
            <a:rect l="l" t="t" r="r" b="b"/>
            <a:pathLst>
              <a:path w="351" h="351" extrusionOk="0">
                <a:moveTo>
                  <a:pt x="3" y="1"/>
                </a:moveTo>
                <a:cubicBezTo>
                  <a:pt x="1" y="1"/>
                  <a:pt x="1" y="3"/>
                  <a:pt x="1" y="3"/>
                </a:cubicBezTo>
                <a:lnTo>
                  <a:pt x="1" y="348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3"/>
                </a:lnTo>
                <a:cubicBezTo>
                  <a:pt x="351" y="1"/>
                  <a:pt x="349" y="1"/>
                  <a:pt x="349" y="1"/>
                </a:cubicBezTo>
                <a:close/>
                <a:moveTo>
                  <a:pt x="350" y="350"/>
                </a:moveTo>
                <a:cubicBezTo>
                  <a:pt x="350" y="350"/>
                  <a:pt x="349" y="350"/>
                  <a:pt x="349" y="350"/>
                </a:cubicBezTo>
                <a:cubicBezTo>
                  <a:pt x="350" y="350"/>
                  <a:pt x="351" y="350"/>
                  <a:pt x="350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5"/>
          <p:cNvSpPr/>
          <p:nvPr/>
        </p:nvSpPr>
        <p:spPr>
          <a:xfrm>
            <a:off x="4446179" y="2823442"/>
            <a:ext cx="20423" cy="20541"/>
          </a:xfrm>
          <a:custGeom>
            <a:avLst/>
            <a:gdLst/>
            <a:ahLst/>
            <a:cxnLst/>
            <a:rect l="l" t="t" r="r" b="b"/>
            <a:pathLst>
              <a:path w="349" h="351" extrusionOk="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8" y="350"/>
                  <a:pt x="348" y="350"/>
                  <a:pt x="348" y="350"/>
                </a:cubicBezTo>
                <a:cubicBezTo>
                  <a:pt x="349" y="350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5"/>
          <p:cNvSpPr/>
          <p:nvPr/>
        </p:nvSpPr>
        <p:spPr>
          <a:xfrm>
            <a:off x="4480063" y="2823442"/>
            <a:ext cx="20482" cy="20541"/>
          </a:xfrm>
          <a:custGeom>
            <a:avLst/>
            <a:gdLst/>
            <a:ahLst/>
            <a:cxnLst/>
            <a:rect l="l" t="t" r="r" b="b"/>
            <a:pathLst>
              <a:path w="350" h="351" extrusionOk="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8" y="350"/>
                  <a:pt x="348" y="350"/>
                </a:cubicBezTo>
                <a:cubicBezTo>
                  <a:pt x="349" y="350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5"/>
          <p:cNvSpPr/>
          <p:nvPr/>
        </p:nvSpPr>
        <p:spPr>
          <a:xfrm>
            <a:off x="4513946" y="2823442"/>
            <a:ext cx="20482" cy="20541"/>
          </a:xfrm>
          <a:custGeom>
            <a:avLst/>
            <a:gdLst/>
            <a:ahLst/>
            <a:cxnLst/>
            <a:rect l="l" t="t" r="r" b="b"/>
            <a:pathLst>
              <a:path w="350" h="351" extrusionOk="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8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9" y="350"/>
                  <a:pt x="348" y="350"/>
                </a:cubicBezTo>
                <a:cubicBezTo>
                  <a:pt x="349" y="350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5"/>
          <p:cNvSpPr/>
          <p:nvPr/>
        </p:nvSpPr>
        <p:spPr>
          <a:xfrm>
            <a:off x="4412179" y="2857969"/>
            <a:ext cx="20541" cy="20482"/>
          </a:xfrm>
          <a:custGeom>
            <a:avLst/>
            <a:gdLst/>
            <a:ahLst/>
            <a:cxnLst/>
            <a:rect l="l" t="t" r="r" b="b"/>
            <a:pathLst>
              <a:path w="351" h="350" extrusionOk="0">
                <a:moveTo>
                  <a:pt x="3" y="1"/>
                </a:moveTo>
                <a:cubicBezTo>
                  <a:pt x="1" y="1"/>
                  <a:pt x="1" y="2"/>
                  <a:pt x="1" y="2"/>
                </a:cubicBezTo>
                <a:lnTo>
                  <a:pt x="1" y="349"/>
                </a:lnTo>
                <a:cubicBezTo>
                  <a:pt x="1" y="350"/>
                  <a:pt x="3" y="350"/>
                  <a:pt x="3" y="350"/>
                </a:cubicBezTo>
                <a:lnTo>
                  <a:pt x="349" y="350"/>
                </a:lnTo>
                <a:lnTo>
                  <a:pt x="351" y="2"/>
                </a:lnTo>
                <a:cubicBezTo>
                  <a:pt x="351" y="1"/>
                  <a:pt x="349" y="1"/>
                  <a:pt x="3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5"/>
          <p:cNvSpPr/>
          <p:nvPr/>
        </p:nvSpPr>
        <p:spPr>
          <a:xfrm>
            <a:off x="4446179" y="2857969"/>
            <a:ext cx="20423" cy="20482"/>
          </a:xfrm>
          <a:custGeom>
            <a:avLst/>
            <a:gdLst/>
            <a:ahLst/>
            <a:cxnLst/>
            <a:rect l="l" t="t" r="r" b="b"/>
            <a:pathLst>
              <a:path w="349" h="350" extrusionOk="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5"/>
          <p:cNvSpPr/>
          <p:nvPr/>
        </p:nvSpPr>
        <p:spPr>
          <a:xfrm>
            <a:off x="4480063" y="2857969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5"/>
          <p:cNvSpPr/>
          <p:nvPr/>
        </p:nvSpPr>
        <p:spPr>
          <a:xfrm>
            <a:off x="4513946" y="2857969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lnTo>
                  <a:pt x="0" y="349"/>
                </a:lnTo>
                <a:cubicBezTo>
                  <a:pt x="0" y="350"/>
                  <a:pt x="1" y="350"/>
                  <a:pt x="1" y="350"/>
                </a:cubicBezTo>
                <a:lnTo>
                  <a:pt x="348" y="350"/>
                </a:lnTo>
                <a:lnTo>
                  <a:pt x="349" y="2"/>
                </a:lnTo>
                <a:cubicBezTo>
                  <a:pt x="349" y="1"/>
                  <a:pt x="348" y="1"/>
                  <a:pt x="3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5"/>
          <p:cNvSpPr/>
          <p:nvPr/>
        </p:nvSpPr>
        <p:spPr>
          <a:xfrm>
            <a:off x="4412179" y="2892496"/>
            <a:ext cx="20541" cy="20482"/>
          </a:xfrm>
          <a:custGeom>
            <a:avLst/>
            <a:gdLst/>
            <a:ahLst/>
            <a:cxnLst/>
            <a:rect l="l" t="t" r="r" b="b"/>
            <a:pathLst>
              <a:path w="351" h="350" extrusionOk="0">
                <a:moveTo>
                  <a:pt x="3" y="0"/>
                </a:moveTo>
                <a:cubicBezTo>
                  <a:pt x="1" y="0"/>
                  <a:pt x="1" y="1"/>
                  <a:pt x="1" y="1"/>
                </a:cubicBezTo>
                <a:lnTo>
                  <a:pt x="1" y="348"/>
                </a:lnTo>
                <a:cubicBezTo>
                  <a:pt x="1" y="349"/>
                  <a:pt x="3" y="349"/>
                  <a:pt x="3" y="349"/>
                </a:cubicBezTo>
                <a:lnTo>
                  <a:pt x="349" y="349"/>
                </a:lnTo>
                <a:lnTo>
                  <a:pt x="351" y="1"/>
                </a:lnTo>
                <a:cubicBezTo>
                  <a:pt x="351" y="0"/>
                  <a:pt x="349" y="0"/>
                  <a:pt x="3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5"/>
          <p:cNvSpPr/>
          <p:nvPr/>
        </p:nvSpPr>
        <p:spPr>
          <a:xfrm>
            <a:off x="4446179" y="2892496"/>
            <a:ext cx="20423" cy="20482"/>
          </a:xfrm>
          <a:custGeom>
            <a:avLst/>
            <a:gdLst/>
            <a:ahLst/>
            <a:cxnLst/>
            <a:rect l="l" t="t" r="r" b="b"/>
            <a:pathLst>
              <a:path w="349" h="350" extrusionOk="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5"/>
          <p:cNvSpPr/>
          <p:nvPr/>
        </p:nvSpPr>
        <p:spPr>
          <a:xfrm>
            <a:off x="4480063" y="2892496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5"/>
          <p:cNvSpPr/>
          <p:nvPr/>
        </p:nvSpPr>
        <p:spPr>
          <a:xfrm>
            <a:off x="4513946" y="2892496"/>
            <a:ext cx="20482" cy="20482"/>
          </a:xfrm>
          <a:custGeom>
            <a:avLst/>
            <a:gdLst/>
            <a:ahLst/>
            <a:cxnLst/>
            <a:rect l="l" t="t" r="r" b="b"/>
            <a:pathLst>
              <a:path w="350" h="350" extrusionOk="0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lnTo>
                  <a:pt x="0" y="348"/>
                </a:lnTo>
                <a:cubicBezTo>
                  <a:pt x="0" y="349"/>
                  <a:pt x="1" y="349"/>
                  <a:pt x="1" y="349"/>
                </a:cubicBezTo>
                <a:lnTo>
                  <a:pt x="348" y="349"/>
                </a:lnTo>
                <a:lnTo>
                  <a:pt x="349" y="1"/>
                </a:lnTo>
                <a:cubicBezTo>
                  <a:pt x="349" y="0"/>
                  <a:pt x="348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5"/>
          <p:cNvSpPr/>
          <p:nvPr/>
        </p:nvSpPr>
        <p:spPr>
          <a:xfrm>
            <a:off x="4412179" y="2927023"/>
            <a:ext cx="20541" cy="20541"/>
          </a:xfrm>
          <a:custGeom>
            <a:avLst/>
            <a:gdLst/>
            <a:ahLst/>
            <a:cxnLst/>
            <a:rect l="l" t="t" r="r" b="b"/>
            <a:pathLst>
              <a:path w="351" h="351" extrusionOk="0">
                <a:moveTo>
                  <a:pt x="3" y="1"/>
                </a:moveTo>
                <a:cubicBezTo>
                  <a:pt x="1" y="1"/>
                  <a:pt x="1" y="3"/>
                  <a:pt x="1" y="3"/>
                </a:cubicBezTo>
                <a:lnTo>
                  <a:pt x="1" y="349"/>
                </a:lnTo>
                <a:cubicBezTo>
                  <a:pt x="1" y="351"/>
                  <a:pt x="3" y="351"/>
                  <a:pt x="3" y="351"/>
                </a:cubicBezTo>
                <a:lnTo>
                  <a:pt x="349" y="351"/>
                </a:lnTo>
                <a:lnTo>
                  <a:pt x="351" y="3"/>
                </a:lnTo>
                <a:cubicBezTo>
                  <a:pt x="351" y="1"/>
                  <a:pt x="349" y="1"/>
                  <a:pt x="349" y="1"/>
                </a:cubicBezTo>
                <a:close/>
                <a:moveTo>
                  <a:pt x="350" y="350"/>
                </a:moveTo>
                <a:cubicBezTo>
                  <a:pt x="350" y="350"/>
                  <a:pt x="349" y="350"/>
                  <a:pt x="349" y="351"/>
                </a:cubicBezTo>
                <a:cubicBezTo>
                  <a:pt x="350" y="351"/>
                  <a:pt x="351" y="350"/>
                  <a:pt x="350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5"/>
          <p:cNvSpPr/>
          <p:nvPr/>
        </p:nvSpPr>
        <p:spPr>
          <a:xfrm>
            <a:off x="4446179" y="2927023"/>
            <a:ext cx="20423" cy="20541"/>
          </a:xfrm>
          <a:custGeom>
            <a:avLst/>
            <a:gdLst/>
            <a:ahLst/>
            <a:cxnLst/>
            <a:rect l="l" t="t" r="r" b="b"/>
            <a:pathLst>
              <a:path w="349" h="351" extrusionOk="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9"/>
                </a:lnTo>
                <a:cubicBezTo>
                  <a:pt x="0" y="351"/>
                  <a:pt x="1" y="351"/>
                  <a:pt x="1" y="351"/>
                </a:cubicBezTo>
                <a:lnTo>
                  <a:pt x="348" y="351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8" y="350"/>
                  <a:pt x="348" y="350"/>
                  <a:pt x="348" y="351"/>
                </a:cubicBezTo>
                <a:cubicBezTo>
                  <a:pt x="349" y="351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5"/>
          <p:cNvSpPr/>
          <p:nvPr/>
        </p:nvSpPr>
        <p:spPr>
          <a:xfrm>
            <a:off x="4480063" y="2927023"/>
            <a:ext cx="20482" cy="20541"/>
          </a:xfrm>
          <a:custGeom>
            <a:avLst/>
            <a:gdLst/>
            <a:ahLst/>
            <a:cxnLst/>
            <a:rect l="l" t="t" r="r" b="b"/>
            <a:pathLst>
              <a:path w="350" h="351" extrusionOk="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9"/>
                </a:lnTo>
                <a:cubicBezTo>
                  <a:pt x="0" y="351"/>
                  <a:pt x="1" y="351"/>
                  <a:pt x="1" y="351"/>
                </a:cubicBezTo>
                <a:lnTo>
                  <a:pt x="348" y="351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8" y="350"/>
                  <a:pt x="348" y="351"/>
                </a:cubicBezTo>
                <a:cubicBezTo>
                  <a:pt x="349" y="351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5"/>
          <p:cNvSpPr/>
          <p:nvPr/>
        </p:nvSpPr>
        <p:spPr>
          <a:xfrm>
            <a:off x="4513946" y="2927023"/>
            <a:ext cx="20482" cy="20541"/>
          </a:xfrm>
          <a:custGeom>
            <a:avLst/>
            <a:gdLst/>
            <a:ahLst/>
            <a:cxnLst/>
            <a:rect l="l" t="t" r="r" b="b"/>
            <a:pathLst>
              <a:path w="350" h="351" extrusionOk="0">
                <a:moveTo>
                  <a:pt x="1" y="1"/>
                </a:moveTo>
                <a:cubicBezTo>
                  <a:pt x="0" y="1"/>
                  <a:pt x="0" y="3"/>
                  <a:pt x="0" y="3"/>
                </a:cubicBezTo>
                <a:lnTo>
                  <a:pt x="0" y="349"/>
                </a:lnTo>
                <a:cubicBezTo>
                  <a:pt x="0" y="351"/>
                  <a:pt x="1" y="351"/>
                  <a:pt x="1" y="351"/>
                </a:cubicBezTo>
                <a:lnTo>
                  <a:pt x="348" y="351"/>
                </a:lnTo>
                <a:lnTo>
                  <a:pt x="349" y="3"/>
                </a:lnTo>
                <a:cubicBezTo>
                  <a:pt x="349" y="1"/>
                  <a:pt x="348" y="1"/>
                  <a:pt x="348" y="1"/>
                </a:cubicBezTo>
                <a:close/>
                <a:moveTo>
                  <a:pt x="349" y="350"/>
                </a:moveTo>
                <a:lnTo>
                  <a:pt x="349" y="350"/>
                </a:lnTo>
                <a:cubicBezTo>
                  <a:pt x="349" y="350"/>
                  <a:pt x="349" y="350"/>
                  <a:pt x="348" y="351"/>
                </a:cubicBezTo>
                <a:cubicBezTo>
                  <a:pt x="349" y="351"/>
                  <a:pt x="349" y="350"/>
                  <a:pt x="349" y="3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5"/>
          <p:cNvSpPr/>
          <p:nvPr/>
        </p:nvSpPr>
        <p:spPr>
          <a:xfrm>
            <a:off x="4446179" y="2976296"/>
            <a:ext cx="54365" cy="33005"/>
          </a:xfrm>
          <a:custGeom>
            <a:avLst/>
            <a:gdLst/>
            <a:ahLst/>
            <a:cxnLst/>
            <a:rect l="l" t="t" r="r" b="b"/>
            <a:pathLst>
              <a:path w="929" h="564" extrusionOk="0">
                <a:moveTo>
                  <a:pt x="0" y="1"/>
                </a:moveTo>
                <a:lnTo>
                  <a:pt x="0" y="563"/>
                </a:lnTo>
                <a:lnTo>
                  <a:pt x="928" y="563"/>
                </a:lnTo>
                <a:lnTo>
                  <a:pt x="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5"/>
          <p:cNvSpPr/>
          <p:nvPr/>
        </p:nvSpPr>
        <p:spPr>
          <a:xfrm>
            <a:off x="2150017" y="1097866"/>
            <a:ext cx="554184" cy="277209"/>
          </a:xfrm>
          <a:custGeom>
            <a:avLst/>
            <a:gdLst/>
            <a:ahLst/>
            <a:cxnLst/>
            <a:rect l="l" t="t" r="r" b="b"/>
            <a:pathLst>
              <a:path w="9470" h="4737" extrusionOk="0">
                <a:moveTo>
                  <a:pt x="4675" y="1"/>
                </a:moveTo>
                <a:cubicBezTo>
                  <a:pt x="3612" y="1"/>
                  <a:pt x="2549" y="757"/>
                  <a:pt x="2549" y="2271"/>
                </a:cubicBezTo>
                <a:cubicBezTo>
                  <a:pt x="2215" y="2134"/>
                  <a:pt x="1920" y="2074"/>
                  <a:pt x="1670" y="2074"/>
                </a:cubicBezTo>
                <a:cubicBezTo>
                  <a:pt x="0" y="2074"/>
                  <a:pt x="371" y="4737"/>
                  <a:pt x="4899" y="4737"/>
                </a:cubicBezTo>
                <a:cubicBezTo>
                  <a:pt x="9426" y="4737"/>
                  <a:pt x="9470" y="2074"/>
                  <a:pt x="7706" y="2074"/>
                </a:cubicBezTo>
                <a:cubicBezTo>
                  <a:pt x="7442" y="2074"/>
                  <a:pt x="7138" y="2134"/>
                  <a:pt x="6802" y="2271"/>
                </a:cubicBezTo>
                <a:cubicBezTo>
                  <a:pt x="6802" y="757"/>
                  <a:pt x="5739" y="1"/>
                  <a:pt x="4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5"/>
          <p:cNvSpPr/>
          <p:nvPr/>
        </p:nvSpPr>
        <p:spPr>
          <a:xfrm>
            <a:off x="3525011" y="1264472"/>
            <a:ext cx="624350" cy="277268"/>
          </a:xfrm>
          <a:custGeom>
            <a:avLst/>
            <a:gdLst/>
            <a:ahLst/>
            <a:cxnLst/>
            <a:rect l="l" t="t" r="r" b="b"/>
            <a:pathLst>
              <a:path w="10669" h="4738" extrusionOk="0">
                <a:moveTo>
                  <a:pt x="5241" y="1"/>
                </a:moveTo>
                <a:cubicBezTo>
                  <a:pt x="4178" y="1"/>
                  <a:pt x="3115" y="757"/>
                  <a:pt x="3115" y="2271"/>
                </a:cubicBezTo>
                <a:cubicBezTo>
                  <a:pt x="0" y="2271"/>
                  <a:pt x="260" y="4737"/>
                  <a:pt x="5464" y="4737"/>
                </a:cubicBezTo>
                <a:cubicBezTo>
                  <a:pt x="10668" y="4737"/>
                  <a:pt x="10034" y="2271"/>
                  <a:pt x="7367" y="2271"/>
                </a:cubicBezTo>
                <a:cubicBezTo>
                  <a:pt x="7367" y="757"/>
                  <a:pt x="6304" y="1"/>
                  <a:pt x="52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5"/>
          <p:cNvSpPr/>
          <p:nvPr/>
        </p:nvSpPr>
        <p:spPr>
          <a:xfrm>
            <a:off x="1164417" y="3008014"/>
            <a:ext cx="3479365" cy="43422"/>
          </a:xfrm>
          <a:custGeom>
            <a:avLst/>
            <a:gdLst/>
            <a:ahLst/>
            <a:cxnLst/>
            <a:rect l="l" t="t" r="r" b="b"/>
            <a:pathLst>
              <a:path w="59456" h="742" extrusionOk="0">
                <a:moveTo>
                  <a:pt x="372" y="0"/>
                </a:moveTo>
                <a:cubicBezTo>
                  <a:pt x="167" y="0"/>
                  <a:pt x="0" y="166"/>
                  <a:pt x="0" y="370"/>
                </a:cubicBezTo>
                <a:cubicBezTo>
                  <a:pt x="0" y="575"/>
                  <a:pt x="167" y="742"/>
                  <a:pt x="372" y="742"/>
                </a:cubicBezTo>
                <a:lnTo>
                  <a:pt x="59084" y="742"/>
                </a:lnTo>
                <a:cubicBezTo>
                  <a:pt x="59289" y="742"/>
                  <a:pt x="59456" y="575"/>
                  <a:pt x="59456" y="370"/>
                </a:cubicBezTo>
                <a:cubicBezTo>
                  <a:pt x="59456" y="166"/>
                  <a:pt x="59289" y="0"/>
                  <a:pt x="590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5"/>
          <p:cNvSpPr/>
          <p:nvPr/>
        </p:nvSpPr>
        <p:spPr>
          <a:xfrm>
            <a:off x="1020925" y="3088069"/>
            <a:ext cx="3735917" cy="63728"/>
          </a:xfrm>
          <a:custGeom>
            <a:avLst/>
            <a:gdLst/>
            <a:ahLst/>
            <a:cxnLst/>
            <a:rect l="l" t="t" r="r" b="b"/>
            <a:pathLst>
              <a:path w="63840" h="1089" extrusionOk="0">
                <a:moveTo>
                  <a:pt x="2" y="0"/>
                </a:moveTo>
                <a:cubicBezTo>
                  <a:pt x="1" y="602"/>
                  <a:pt x="488" y="1089"/>
                  <a:pt x="1089" y="1089"/>
                </a:cubicBezTo>
                <a:lnTo>
                  <a:pt x="62752" y="1089"/>
                </a:lnTo>
                <a:cubicBezTo>
                  <a:pt x="63352" y="1089"/>
                  <a:pt x="63839" y="602"/>
                  <a:pt x="63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5"/>
          <p:cNvSpPr/>
          <p:nvPr/>
        </p:nvSpPr>
        <p:spPr>
          <a:xfrm>
            <a:off x="1020984" y="3024341"/>
            <a:ext cx="3735858" cy="63787"/>
          </a:xfrm>
          <a:custGeom>
            <a:avLst/>
            <a:gdLst/>
            <a:ahLst/>
            <a:cxnLst/>
            <a:rect l="l" t="t" r="r" b="b"/>
            <a:pathLst>
              <a:path w="63839" h="1090" extrusionOk="0">
                <a:moveTo>
                  <a:pt x="1089" y="0"/>
                </a:moveTo>
                <a:cubicBezTo>
                  <a:pt x="488" y="0"/>
                  <a:pt x="1" y="488"/>
                  <a:pt x="1" y="1089"/>
                </a:cubicBezTo>
                <a:lnTo>
                  <a:pt x="63838" y="1089"/>
                </a:lnTo>
                <a:cubicBezTo>
                  <a:pt x="63838" y="488"/>
                  <a:pt x="63351" y="0"/>
                  <a:pt x="6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5"/>
          <p:cNvSpPr/>
          <p:nvPr/>
        </p:nvSpPr>
        <p:spPr>
          <a:xfrm>
            <a:off x="1387965" y="1179443"/>
            <a:ext cx="69288" cy="68702"/>
          </a:xfrm>
          <a:custGeom>
            <a:avLst/>
            <a:gdLst/>
            <a:ahLst/>
            <a:cxnLst/>
            <a:rect l="l" t="t" r="r" b="b"/>
            <a:pathLst>
              <a:path w="1184" h="1174" extrusionOk="0">
                <a:moveTo>
                  <a:pt x="1" y="1"/>
                </a:moveTo>
                <a:lnTo>
                  <a:pt x="624" y="1173"/>
                </a:lnTo>
                <a:lnTo>
                  <a:pt x="1184" y="61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1295503" y="1379815"/>
            <a:ext cx="74320" cy="46465"/>
          </a:xfrm>
          <a:custGeom>
            <a:avLst/>
            <a:gdLst/>
            <a:ahLst/>
            <a:cxnLst/>
            <a:rect l="l" t="t" r="r" b="b"/>
            <a:pathLst>
              <a:path w="1270" h="794" extrusionOk="0">
                <a:moveTo>
                  <a:pt x="1270" y="0"/>
                </a:moveTo>
                <a:lnTo>
                  <a:pt x="1" y="405"/>
                </a:lnTo>
                <a:lnTo>
                  <a:pt x="1270" y="793"/>
                </a:lnTo>
                <a:lnTo>
                  <a:pt x="12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1388550" y="1557950"/>
            <a:ext cx="68702" cy="69288"/>
          </a:xfrm>
          <a:custGeom>
            <a:avLst/>
            <a:gdLst/>
            <a:ahLst/>
            <a:cxnLst/>
            <a:rect l="l" t="t" r="r" b="b"/>
            <a:pathLst>
              <a:path w="1174" h="1184" extrusionOk="0">
                <a:moveTo>
                  <a:pt x="614" y="0"/>
                </a:moveTo>
                <a:lnTo>
                  <a:pt x="1" y="1183"/>
                </a:lnTo>
                <a:lnTo>
                  <a:pt x="1174" y="562"/>
                </a:lnTo>
                <a:lnTo>
                  <a:pt x="6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1767118" y="1557950"/>
            <a:ext cx="69229" cy="68761"/>
          </a:xfrm>
          <a:custGeom>
            <a:avLst/>
            <a:gdLst/>
            <a:ahLst/>
            <a:cxnLst/>
            <a:rect l="l" t="t" r="r" b="b"/>
            <a:pathLst>
              <a:path w="1183" h="1175" extrusionOk="0">
                <a:moveTo>
                  <a:pt x="561" y="0"/>
                </a:moveTo>
                <a:lnTo>
                  <a:pt x="1" y="562"/>
                </a:lnTo>
                <a:lnTo>
                  <a:pt x="1182" y="1174"/>
                </a:lnTo>
                <a:lnTo>
                  <a:pt x="561" y="0"/>
                </a:lnTo>
                <a:close/>
                <a:moveTo>
                  <a:pt x="1182" y="1174"/>
                </a:moveTo>
                <a:lnTo>
                  <a:pt x="1182" y="1174"/>
                </a:lnTo>
                <a:lnTo>
                  <a:pt x="1182" y="1174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1854489" y="1379815"/>
            <a:ext cx="74320" cy="46465"/>
          </a:xfrm>
          <a:custGeom>
            <a:avLst/>
            <a:gdLst/>
            <a:ahLst/>
            <a:cxnLst/>
            <a:rect l="l" t="t" r="r" b="b"/>
            <a:pathLst>
              <a:path w="1270" h="794" extrusionOk="0">
                <a:moveTo>
                  <a:pt x="0" y="0"/>
                </a:moveTo>
                <a:lnTo>
                  <a:pt x="0" y="793"/>
                </a:lnTo>
                <a:lnTo>
                  <a:pt x="1269" y="389"/>
                </a:lnTo>
                <a:lnTo>
                  <a:pt x="0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767118" y="1178858"/>
            <a:ext cx="68644" cy="69288"/>
          </a:xfrm>
          <a:custGeom>
            <a:avLst/>
            <a:gdLst/>
            <a:ahLst/>
            <a:cxnLst/>
            <a:rect l="l" t="t" r="r" b="b"/>
            <a:pathLst>
              <a:path w="1173" h="1184" extrusionOk="0">
                <a:moveTo>
                  <a:pt x="1172" y="1"/>
                </a:moveTo>
                <a:lnTo>
                  <a:pt x="1" y="623"/>
                </a:lnTo>
                <a:lnTo>
                  <a:pt x="561" y="1183"/>
                </a:lnTo>
                <a:lnTo>
                  <a:pt x="1172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1398849" y="1189801"/>
            <a:ext cx="212896" cy="426552"/>
          </a:xfrm>
          <a:custGeom>
            <a:avLst/>
            <a:gdLst/>
            <a:ahLst/>
            <a:cxnLst/>
            <a:rect l="l" t="t" r="r" b="b"/>
            <a:pathLst>
              <a:path w="3638" h="7289" extrusionOk="0">
                <a:moveTo>
                  <a:pt x="3637" y="1"/>
                </a:moveTo>
                <a:cubicBezTo>
                  <a:pt x="1630" y="4"/>
                  <a:pt x="1" y="1634"/>
                  <a:pt x="1" y="3644"/>
                </a:cubicBezTo>
                <a:cubicBezTo>
                  <a:pt x="1" y="5655"/>
                  <a:pt x="1630" y="7284"/>
                  <a:pt x="3637" y="7288"/>
                </a:cubicBezTo>
                <a:lnTo>
                  <a:pt x="36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5"/>
          <p:cNvSpPr/>
          <p:nvPr/>
        </p:nvSpPr>
        <p:spPr>
          <a:xfrm>
            <a:off x="1611688" y="1189801"/>
            <a:ext cx="213774" cy="426552"/>
          </a:xfrm>
          <a:custGeom>
            <a:avLst/>
            <a:gdLst/>
            <a:ahLst/>
            <a:cxnLst/>
            <a:rect l="l" t="t" r="r" b="b"/>
            <a:pathLst>
              <a:path w="3653" h="7289" extrusionOk="0">
                <a:moveTo>
                  <a:pt x="0" y="1"/>
                </a:moveTo>
                <a:lnTo>
                  <a:pt x="0" y="7288"/>
                </a:lnTo>
                <a:lnTo>
                  <a:pt x="9" y="7288"/>
                </a:lnTo>
                <a:cubicBezTo>
                  <a:pt x="2021" y="7288"/>
                  <a:pt x="3652" y="5656"/>
                  <a:pt x="3652" y="3644"/>
                </a:cubicBezTo>
                <a:cubicBezTo>
                  <a:pt x="3652" y="1633"/>
                  <a:pt x="2020" y="1"/>
                  <a:pt x="9" y="1"/>
                </a:cubicBez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5"/>
          <p:cNvSpPr/>
          <p:nvPr/>
        </p:nvSpPr>
        <p:spPr>
          <a:xfrm>
            <a:off x="1611746" y="1086396"/>
            <a:ext cx="23642" cy="74320"/>
          </a:xfrm>
          <a:custGeom>
            <a:avLst/>
            <a:gdLst/>
            <a:ahLst/>
            <a:cxnLst/>
            <a:rect l="l" t="t" r="r" b="b"/>
            <a:pathLst>
              <a:path w="404" h="1270" extrusionOk="0">
                <a:moveTo>
                  <a:pt x="0" y="1"/>
                </a:moveTo>
                <a:lnTo>
                  <a:pt x="0" y="1270"/>
                </a:lnTo>
                <a:lnTo>
                  <a:pt x="404" y="1270"/>
                </a:lnTo>
                <a:lnTo>
                  <a:pt x="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5"/>
          <p:cNvSpPr/>
          <p:nvPr/>
        </p:nvSpPr>
        <p:spPr>
          <a:xfrm>
            <a:off x="1588924" y="1086396"/>
            <a:ext cx="22881" cy="74320"/>
          </a:xfrm>
          <a:custGeom>
            <a:avLst/>
            <a:gdLst/>
            <a:ahLst/>
            <a:cxnLst/>
            <a:rect l="l" t="t" r="r" b="b"/>
            <a:pathLst>
              <a:path w="391" h="1270" extrusionOk="0">
                <a:moveTo>
                  <a:pt x="390" y="1"/>
                </a:moveTo>
                <a:lnTo>
                  <a:pt x="1" y="1270"/>
                </a:lnTo>
                <a:lnTo>
                  <a:pt x="390" y="1270"/>
                </a:lnTo>
                <a:lnTo>
                  <a:pt x="3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5"/>
          <p:cNvSpPr/>
          <p:nvPr/>
        </p:nvSpPr>
        <p:spPr>
          <a:xfrm>
            <a:off x="1611746" y="1645378"/>
            <a:ext cx="23642" cy="74320"/>
          </a:xfrm>
          <a:custGeom>
            <a:avLst/>
            <a:gdLst/>
            <a:ahLst/>
            <a:cxnLst/>
            <a:rect l="l" t="t" r="r" b="b"/>
            <a:pathLst>
              <a:path w="404" h="1270" extrusionOk="0">
                <a:moveTo>
                  <a:pt x="0" y="0"/>
                </a:moveTo>
                <a:lnTo>
                  <a:pt x="0" y="1223"/>
                </a:lnTo>
                <a:lnTo>
                  <a:pt x="15" y="1269"/>
                </a:lnTo>
                <a:lnTo>
                  <a:pt x="404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5"/>
          <p:cNvSpPr/>
          <p:nvPr/>
        </p:nvSpPr>
        <p:spPr>
          <a:xfrm>
            <a:off x="1767118" y="1557950"/>
            <a:ext cx="69229" cy="68761"/>
          </a:xfrm>
          <a:custGeom>
            <a:avLst/>
            <a:gdLst/>
            <a:ahLst/>
            <a:cxnLst/>
            <a:rect l="l" t="t" r="r" b="b"/>
            <a:pathLst>
              <a:path w="1183" h="1175" extrusionOk="0">
                <a:moveTo>
                  <a:pt x="561" y="0"/>
                </a:moveTo>
                <a:lnTo>
                  <a:pt x="1" y="562"/>
                </a:lnTo>
                <a:lnTo>
                  <a:pt x="1182" y="1174"/>
                </a:lnTo>
                <a:lnTo>
                  <a:pt x="561" y="0"/>
                </a:lnTo>
                <a:close/>
                <a:moveTo>
                  <a:pt x="1182" y="1174"/>
                </a:moveTo>
                <a:lnTo>
                  <a:pt x="1182" y="1174"/>
                </a:lnTo>
                <a:lnTo>
                  <a:pt x="1182" y="1174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5"/>
          <p:cNvSpPr/>
          <p:nvPr/>
        </p:nvSpPr>
        <p:spPr>
          <a:xfrm>
            <a:off x="1854489" y="1379815"/>
            <a:ext cx="74320" cy="46465"/>
          </a:xfrm>
          <a:custGeom>
            <a:avLst/>
            <a:gdLst/>
            <a:ahLst/>
            <a:cxnLst/>
            <a:rect l="l" t="t" r="r" b="b"/>
            <a:pathLst>
              <a:path w="1270" h="794" extrusionOk="0">
                <a:moveTo>
                  <a:pt x="0" y="0"/>
                </a:moveTo>
                <a:lnTo>
                  <a:pt x="0" y="793"/>
                </a:lnTo>
                <a:lnTo>
                  <a:pt x="1269" y="389"/>
                </a:lnTo>
                <a:lnTo>
                  <a:pt x="0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5"/>
          <p:cNvSpPr/>
          <p:nvPr/>
        </p:nvSpPr>
        <p:spPr>
          <a:xfrm>
            <a:off x="1767118" y="1178858"/>
            <a:ext cx="68644" cy="69288"/>
          </a:xfrm>
          <a:custGeom>
            <a:avLst/>
            <a:gdLst/>
            <a:ahLst/>
            <a:cxnLst/>
            <a:rect l="l" t="t" r="r" b="b"/>
            <a:pathLst>
              <a:path w="1173" h="1184" extrusionOk="0">
                <a:moveTo>
                  <a:pt x="1172" y="1"/>
                </a:moveTo>
                <a:lnTo>
                  <a:pt x="1" y="623"/>
                </a:lnTo>
                <a:lnTo>
                  <a:pt x="561" y="1183"/>
                </a:lnTo>
                <a:lnTo>
                  <a:pt x="1172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5"/>
          <p:cNvSpPr/>
          <p:nvPr/>
        </p:nvSpPr>
        <p:spPr>
          <a:xfrm>
            <a:off x="1611688" y="1189801"/>
            <a:ext cx="213774" cy="426552"/>
          </a:xfrm>
          <a:custGeom>
            <a:avLst/>
            <a:gdLst/>
            <a:ahLst/>
            <a:cxnLst/>
            <a:rect l="l" t="t" r="r" b="b"/>
            <a:pathLst>
              <a:path w="3653" h="7289" extrusionOk="0">
                <a:moveTo>
                  <a:pt x="0" y="1"/>
                </a:moveTo>
                <a:lnTo>
                  <a:pt x="0" y="7288"/>
                </a:lnTo>
                <a:lnTo>
                  <a:pt x="9" y="7288"/>
                </a:lnTo>
                <a:cubicBezTo>
                  <a:pt x="2021" y="7288"/>
                  <a:pt x="3652" y="5656"/>
                  <a:pt x="3652" y="3644"/>
                </a:cubicBezTo>
                <a:cubicBezTo>
                  <a:pt x="3652" y="1633"/>
                  <a:pt x="2020" y="1"/>
                  <a:pt x="9" y="1"/>
                </a:cubicBez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5"/>
          <p:cNvSpPr/>
          <p:nvPr/>
        </p:nvSpPr>
        <p:spPr>
          <a:xfrm>
            <a:off x="1611746" y="1086396"/>
            <a:ext cx="23642" cy="74320"/>
          </a:xfrm>
          <a:custGeom>
            <a:avLst/>
            <a:gdLst/>
            <a:ahLst/>
            <a:cxnLst/>
            <a:rect l="l" t="t" r="r" b="b"/>
            <a:pathLst>
              <a:path w="404" h="1270" extrusionOk="0">
                <a:moveTo>
                  <a:pt x="0" y="1"/>
                </a:moveTo>
                <a:lnTo>
                  <a:pt x="0" y="1270"/>
                </a:lnTo>
                <a:lnTo>
                  <a:pt x="404" y="1270"/>
                </a:lnTo>
                <a:lnTo>
                  <a:pt x="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5"/>
          <p:cNvSpPr/>
          <p:nvPr/>
        </p:nvSpPr>
        <p:spPr>
          <a:xfrm>
            <a:off x="1611746" y="1645378"/>
            <a:ext cx="23642" cy="74320"/>
          </a:xfrm>
          <a:custGeom>
            <a:avLst/>
            <a:gdLst/>
            <a:ahLst/>
            <a:cxnLst/>
            <a:rect l="l" t="t" r="r" b="b"/>
            <a:pathLst>
              <a:path w="404" h="1270" extrusionOk="0">
                <a:moveTo>
                  <a:pt x="0" y="0"/>
                </a:moveTo>
                <a:lnTo>
                  <a:pt x="0" y="1223"/>
                </a:lnTo>
                <a:lnTo>
                  <a:pt x="15" y="1269"/>
                </a:lnTo>
                <a:lnTo>
                  <a:pt x="404" y="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588924" y="1645378"/>
            <a:ext cx="22881" cy="71628"/>
          </a:xfrm>
          <a:custGeom>
            <a:avLst/>
            <a:gdLst/>
            <a:ahLst/>
            <a:cxnLst/>
            <a:rect l="l" t="t" r="r" b="b"/>
            <a:pathLst>
              <a:path w="391" h="1224" extrusionOk="0">
                <a:moveTo>
                  <a:pt x="1" y="0"/>
                </a:moveTo>
                <a:lnTo>
                  <a:pt x="390" y="1223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5"/>
          <p:cNvSpPr/>
          <p:nvPr/>
        </p:nvSpPr>
        <p:spPr>
          <a:xfrm>
            <a:off x="1767118" y="1557950"/>
            <a:ext cx="69229" cy="68761"/>
          </a:xfrm>
          <a:custGeom>
            <a:avLst/>
            <a:gdLst/>
            <a:ahLst/>
            <a:cxnLst/>
            <a:rect l="l" t="t" r="r" b="b"/>
            <a:pathLst>
              <a:path w="1183" h="1175" extrusionOk="0">
                <a:moveTo>
                  <a:pt x="561" y="0"/>
                </a:moveTo>
                <a:lnTo>
                  <a:pt x="1" y="562"/>
                </a:lnTo>
                <a:lnTo>
                  <a:pt x="1182" y="1174"/>
                </a:lnTo>
                <a:lnTo>
                  <a:pt x="561" y="0"/>
                </a:lnTo>
                <a:close/>
                <a:moveTo>
                  <a:pt x="1182" y="1174"/>
                </a:moveTo>
                <a:lnTo>
                  <a:pt x="1182" y="1174"/>
                </a:lnTo>
                <a:lnTo>
                  <a:pt x="1182" y="117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5"/>
          <p:cNvSpPr/>
          <p:nvPr/>
        </p:nvSpPr>
        <p:spPr>
          <a:xfrm>
            <a:off x="1854489" y="1379815"/>
            <a:ext cx="74320" cy="46465"/>
          </a:xfrm>
          <a:custGeom>
            <a:avLst/>
            <a:gdLst/>
            <a:ahLst/>
            <a:cxnLst/>
            <a:rect l="l" t="t" r="r" b="b"/>
            <a:pathLst>
              <a:path w="1270" h="794" extrusionOk="0">
                <a:moveTo>
                  <a:pt x="0" y="0"/>
                </a:moveTo>
                <a:lnTo>
                  <a:pt x="0" y="793"/>
                </a:lnTo>
                <a:lnTo>
                  <a:pt x="1269" y="38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5"/>
          <p:cNvSpPr/>
          <p:nvPr/>
        </p:nvSpPr>
        <p:spPr>
          <a:xfrm>
            <a:off x="1767118" y="1178858"/>
            <a:ext cx="68644" cy="69288"/>
          </a:xfrm>
          <a:custGeom>
            <a:avLst/>
            <a:gdLst/>
            <a:ahLst/>
            <a:cxnLst/>
            <a:rect l="l" t="t" r="r" b="b"/>
            <a:pathLst>
              <a:path w="1173" h="1184" extrusionOk="0">
                <a:moveTo>
                  <a:pt x="1172" y="1"/>
                </a:moveTo>
                <a:lnTo>
                  <a:pt x="1" y="623"/>
                </a:lnTo>
                <a:lnTo>
                  <a:pt x="561" y="1183"/>
                </a:lnTo>
                <a:lnTo>
                  <a:pt x="117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5"/>
          <p:cNvSpPr/>
          <p:nvPr/>
        </p:nvSpPr>
        <p:spPr>
          <a:xfrm>
            <a:off x="1611688" y="1189801"/>
            <a:ext cx="213774" cy="426552"/>
          </a:xfrm>
          <a:custGeom>
            <a:avLst/>
            <a:gdLst/>
            <a:ahLst/>
            <a:cxnLst/>
            <a:rect l="l" t="t" r="r" b="b"/>
            <a:pathLst>
              <a:path w="3653" h="7289" extrusionOk="0">
                <a:moveTo>
                  <a:pt x="0" y="1"/>
                </a:moveTo>
                <a:lnTo>
                  <a:pt x="0" y="7288"/>
                </a:lnTo>
                <a:lnTo>
                  <a:pt x="9" y="7288"/>
                </a:lnTo>
                <a:cubicBezTo>
                  <a:pt x="2021" y="7288"/>
                  <a:pt x="3652" y="5656"/>
                  <a:pt x="3652" y="3644"/>
                </a:cubicBezTo>
                <a:cubicBezTo>
                  <a:pt x="3652" y="1633"/>
                  <a:pt x="2020" y="1"/>
                  <a:pt x="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5"/>
          <p:cNvSpPr/>
          <p:nvPr/>
        </p:nvSpPr>
        <p:spPr>
          <a:xfrm>
            <a:off x="1611746" y="1086396"/>
            <a:ext cx="23642" cy="74320"/>
          </a:xfrm>
          <a:custGeom>
            <a:avLst/>
            <a:gdLst/>
            <a:ahLst/>
            <a:cxnLst/>
            <a:rect l="l" t="t" r="r" b="b"/>
            <a:pathLst>
              <a:path w="404" h="1270" extrusionOk="0">
                <a:moveTo>
                  <a:pt x="0" y="1"/>
                </a:moveTo>
                <a:lnTo>
                  <a:pt x="0" y="1270"/>
                </a:lnTo>
                <a:lnTo>
                  <a:pt x="404" y="1270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5"/>
          <p:cNvSpPr/>
          <p:nvPr/>
        </p:nvSpPr>
        <p:spPr>
          <a:xfrm>
            <a:off x="1611746" y="1645378"/>
            <a:ext cx="23642" cy="74320"/>
          </a:xfrm>
          <a:custGeom>
            <a:avLst/>
            <a:gdLst/>
            <a:ahLst/>
            <a:cxnLst/>
            <a:rect l="l" t="t" r="r" b="b"/>
            <a:pathLst>
              <a:path w="404" h="1270" extrusionOk="0">
                <a:moveTo>
                  <a:pt x="0" y="0"/>
                </a:moveTo>
                <a:lnTo>
                  <a:pt x="0" y="1223"/>
                </a:lnTo>
                <a:lnTo>
                  <a:pt x="15" y="1269"/>
                </a:lnTo>
                <a:lnTo>
                  <a:pt x="4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DBD0F-126F-41E3-8101-861DD8EF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458" y="888449"/>
            <a:ext cx="8520600" cy="37577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21CBA-9C07-40A2-B85E-612D55DA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5730"/>
            <a:ext cx="3362325" cy="308660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6CE8EC-F2E9-4212-ACD2-59EF73C85110}"/>
              </a:ext>
            </a:extLst>
          </p:cNvPr>
          <p:cNvSpPr/>
          <p:nvPr/>
        </p:nvSpPr>
        <p:spPr>
          <a:xfrm>
            <a:off x="847288" y="2147582"/>
            <a:ext cx="2701255" cy="7214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D55658-7955-46EB-B7DD-BF879CEE1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758" y="1673852"/>
            <a:ext cx="4169007" cy="239036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F7D7C6-52BE-497D-B89F-357C91BE55CC}"/>
              </a:ext>
            </a:extLst>
          </p:cNvPr>
          <p:cNvSpPr/>
          <p:nvPr/>
        </p:nvSpPr>
        <p:spPr>
          <a:xfrm>
            <a:off x="4580758" y="2357306"/>
            <a:ext cx="4169007" cy="45300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3D41EE-801C-4D7E-8023-AB2A18E6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2744"/>
            <a:ext cx="8520600" cy="68836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수행절차 및 방법</a:t>
            </a:r>
            <a:br>
              <a:rPr lang="ko-KR" altLang="en-US" sz="4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</a:br>
            <a:r>
              <a:rPr lang="en-US" altLang="ko-KR" sz="1400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03-2 </a:t>
            </a:r>
            <a:r>
              <a:rPr lang="ko-KR" altLang="en-US" sz="1400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데이터 수집</a:t>
            </a:r>
            <a:br>
              <a:rPr lang="en-US" altLang="ko-KR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49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22"/>
          <p:cNvSpPr txBox="1"/>
          <p:nvPr/>
        </p:nvSpPr>
        <p:spPr>
          <a:xfrm>
            <a:off x="318122" y="6066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5</a:t>
            </a:r>
            <a:r>
              <a:rPr lang="ko-KR" altLang="en-US" sz="2000" b="1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대 범죄</a:t>
            </a:r>
            <a:r>
              <a:rPr lang="en-US" sz="2000" b="1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?</a:t>
            </a:r>
            <a:endParaRPr sz="2000" b="1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2503" name="Google Shape;2503;p22"/>
          <p:cNvSpPr txBox="1"/>
          <p:nvPr/>
        </p:nvSpPr>
        <p:spPr>
          <a:xfrm>
            <a:off x="3703961" y="2540536"/>
            <a:ext cx="5128339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다른 사람에게 상해를 입히거나</a:t>
            </a:r>
            <a:r>
              <a:rPr lang="en-US" altLang="ko-KR" sz="16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협박을 하는 등의 행위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4" name="Google Shape;2504;p22"/>
          <p:cNvSpPr txBox="1"/>
          <p:nvPr/>
        </p:nvSpPr>
        <p:spPr>
          <a:xfrm>
            <a:off x="3687056" y="3928072"/>
            <a:ext cx="4092487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02124"/>
                </a:solidFill>
                <a:effectLst/>
                <a:latin typeface="Apple SD Gothic Neo"/>
              </a:rPr>
              <a:t>폭행 또는 협박으로 사람을 간음하는 행위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22"/>
          <p:cNvSpPr txBox="1"/>
          <p:nvPr/>
        </p:nvSpPr>
        <p:spPr>
          <a:xfrm>
            <a:off x="3687056" y="1048305"/>
            <a:ext cx="4256794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02124"/>
                </a:solidFill>
                <a:effectLst/>
                <a:latin typeface="Apple SD Gothic Neo"/>
              </a:rPr>
              <a:t>타인이 점유하고 있는 재물을 절취하는 범죄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6" name="Google Shape;2506;p22"/>
          <p:cNvSpPr txBox="1"/>
          <p:nvPr/>
        </p:nvSpPr>
        <p:spPr>
          <a:xfrm>
            <a:off x="3649562" y="1811803"/>
            <a:ext cx="4938486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 폭행</a:t>
            </a:r>
            <a:r>
              <a:rPr lang="en-US" altLang="ko-KR" sz="1600" b="0" i="0" dirty="0">
                <a:solidFill>
                  <a:srgbClr val="4D5156"/>
                </a:solidFill>
                <a:effectLst/>
                <a:latin typeface="Apple SD Gothic Neo"/>
              </a:rPr>
              <a:t>,</a:t>
            </a: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협박 등으로 다른 사람의 재산을 빼앗는 범죄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7" name="Google Shape;2507;p22"/>
          <p:cNvSpPr txBox="1"/>
          <p:nvPr/>
        </p:nvSpPr>
        <p:spPr>
          <a:xfrm>
            <a:off x="3687056" y="3303118"/>
            <a:ext cx="2890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다른 사람을 죽이는 것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8" name="Google Shape;2508;p22"/>
          <p:cNvSpPr txBox="1"/>
          <p:nvPr/>
        </p:nvSpPr>
        <p:spPr>
          <a:xfrm>
            <a:off x="2608305" y="3433189"/>
            <a:ext cx="100377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30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살인</a:t>
            </a:r>
            <a:endParaRPr sz="30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9" name="Google Shape;2509;p22"/>
          <p:cNvSpPr txBox="1"/>
          <p:nvPr/>
        </p:nvSpPr>
        <p:spPr>
          <a:xfrm>
            <a:off x="2608307" y="1975729"/>
            <a:ext cx="1003773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30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강도</a:t>
            </a:r>
            <a:endParaRPr lang="en-US" altLang="ko-KR" sz="30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0" name="Google Shape;2510;p22"/>
          <p:cNvSpPr txBox="1"/>
          <p:nvPr/>
        </p:nvSpPr>
        <p:spPr>
          <a:xfrm>
            <a:off x="2494543" y="2704459"/>
            <a:ext cx="1231296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30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폭력</a:t>
            </a:r>
            <a:endParaRPr sz="30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1" name="Google Shape;2511;p22"/>
          <p:cNvSpPr txBox="1"/>
          <p:nvPr/>
        </p:nvSpPr>
        <p:spPr>
          <a:xfrm>
            <a:off x="2510724" y="1158023"/>
            <a:ext cx="119893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30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절도</a:t>
            </a:r>
            <a:endParaRPr sz="30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2" name="Google Shape;2512;p22"/>
          <p:cNvSpPr txBox="1"/>
          <p:nvPr/>
        </p:nvSpPr>
        <p:spPr>
          <a:xfrm>
            <a:off x="2570820" y="4161380"/>
            <a:ext cx="1078742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3000" b="1" dirty="0">
                <a:solidFill>
                  <a:srgbClr val="F7D754"/>
                </a:solidFill>
                <a:latin typeface="Fira Sans"/>
                <a:ea typeface="Fira Sans"/>
                <a:cs typeface="Fira Sans"/>
                <a:sym typeface="Fira Sans"/>
              </a:rPr>
              <a:t>강간</a:t>
            </a:r>
            <a:endParaRPr sz="3000" b="1" dirty="0">
              <a:solidFill>
                <a:srgbClr val="F7D75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0092B-0599-4FF3-801A-BA49A984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63" y="1748197"/>
            <a:ext cx="484120" cy="4841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76B8C5-B7FE-4314-8167-61EA67373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94" y="960797"/>
            <a:ext cx="553015" cy="491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D550D1-BF0E-4C21-914F-4DFA70744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163" y="2513358"/>
            <a:ext cx="484120" cy="4773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79EDD4-73A1-459C-A017-4B4290BF2D9A}"/>
              </a:ext>
            </a:extLst>
          </p:cNvPr>
          <p:cNvCxnSpPr>
            <a:cxnSpLocks/>
          </p:cNvCxnSpPr>
          <p:nvPr/>
        </p:nvCxnSpPr>
        <p:spPr>
          <a:xfrm flipH="1">
            <a:off x="318122" y="865325"/>
            <a:ext cx="3544632" cy="1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607BB6-6FE6-46B7-8C9D-6FD8D3995D20}"/>
              </a:ext>
            </a:extLst>
          </p:cNvPr>
          <p:cNvCxnSpPr>
            <a:cxnSpLocks/>
          </p:cNvCxnSpPr>
          <p:nvPr/>
        </p:nvCxnSpPr>
        <p:spPr>
          <a:xfrm>
            <a:off x="311700" y="865325"/>
            <a:ext cx="6422" cy="374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18BEB5-A217-4D14-9ECF-D6D4F702948C}"/>
              </a:ext>
            </a:extLst>
          </p:cNvPr>
          <p:cNvCxnSpPr>
            <a:cxnSpLocks/>
          </p:cNvCxnSpPr>
          <p:nvPr/>
        </p:nvCxnSpPr>
        <p:spPr>
          <a:xfrm flipV="1">
            <a:off x="318122" y="4597380"/>
            <a:ext cx="8520600" cy="1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1BE5580-65D7-426F-AB84-D2F1F17A183F}"/>
              </a:ext>
            </a:extLst>
          </p:cNvPr>
          <p:cNvCxnSpPr>
            <a:cxnSpLocks/>
          </p:cNvCxnSpPr>
          <p:nvPr/>
        </p:nvCxnSpPr>
        <p:spPr>
          <a:xfrm>
            <a:off x="8838722" y="827062"/>
            <a:ext cx="0" cy="37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3FFEA7-2718-498F-BB3C-7C8BA8DA7533}"/>
              </a:ext>
            </a:extLst>
          </p:cNvPr>
          <p:cNvCxnSpPr>
            <a:cxnSpLocks/>
          </p:cNvCxnSpPr>
          <p:nvPr/>
        </p:nvCxnSpPr>
        <p:spPr>
          <a:xfrm flipH="1">
            <a:off x="5257800" y="827062"/>
            <a:ext cx="358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03D65EC3-BCC6-4123-B578-81498605E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163" y="3277197"/>
            <a:ext cx="484120" cy="4841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7CAD2BC-9F5B-4780-A05B-96540E2A1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163" y="4021411"/>
            <a:ext cx="484121" cy="3857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6E866C-036C-489A-8FC2-7EA31701A9A0}"/>
              </a:ext>
            </a:extLst>
          </p:cNvPr>
          <p:cNvSpPr txBox="1"/>
          <p:nvPr/>
        </p:nvSpPr>
        <p:spPr>
          <a:xfrm>
            <a:off x="2343150" y="-15152"/>
            <a:ext cx="4572000" cy="61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수행절차 및 방법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r>
              <a:rPr lang="en-US" altLang="ko-KR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03-3 </a:t>
            </a:r>
            <a:r>
              <a:rPr lang="ko-KR" altLang="en-US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데이터 설명</a:t>
            </a:r>
            <a:endParaRPr lang="en-US" altLang="ko-KR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Google Shape;5128;p3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29" name="Google Shape;5129;p38"/>
          <p:cNvSpPr/>
          <p:nvPr/>
        </p:nvSpPr>
        <p:spPr>
          <a:xfrm>
            <a:off x="12437219" y="2412772"/>
            <a:ext cx="22198" cy="22198"/>
          </a:xfrm>
          <a:custGeom>
            <a:avLst/>
            <a:gdLst/>
            <a:ahLst/>
            <a:cxnLst/>
            <a:rect l="l" t="t" r="r" b="b"/>
            <a:pathLst>
              <a:path w="164" h="164" extrusionOk="0">
                <a:moveTo>
                  <a:pt x="82" y="0"/>
                </a:moveTo>
                <a:cubicBezTo>
                  <a:pt x="36" y="0"/>
                  <a:pt x="0" y="37"/>
                  <a:pt x="0" y="82"/>
                </a:cubicBezTo>
                <a:cubicBezTo>
                  <a:pt x="0" y="128"/>
                  <a:pt x="37" y="164"/>
                  <a:pt x="82" y="164"/>
                </a:cubicBezTo>
                <a:cubicBezTo>
                  <a:pt x="128" y="164"/>
                  <a:pt x="164" y="127"/>
                  <a:pt x="164" y="82"/>
                </a:cubicBezTo>
                <a:cubicBezTo>
                  <a:pt x="164" y="37"/>
                  <a:pt x="128" y="1"/>
                  <a:pt x="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38"/>
          <p:cNvSpPr/>
          <p:nvPr/>
        </p:nvSpPr>
        <p:spPr>
          <a:xfrm>
            <a:off x="12437219" y="2505356"/>
            <a:ext cx="22198" cy="22334"/>
          </a:xfrm>
          <a:custGeom>
            <a:avLst/>
            <a:gdLst/>
            <a:ahLst/>
            <a:cxnLst/>
            <a:rect l="l" t="t" r="r" b="b"/>
            <a:pathLst>
              <a:path w="164" h="165" extrusionOk="0">
                <a:moveTo>
                  <a:pt x="82" y="1"/>
                </a:moveTo>
                <a:cubicBezTo>
                  <a:pt x="36" y="1"/>
                  <a:pt x="0" y="38"/>
                  <a:pt x="0" y="83"/>
                </a:cubicBezTo>
                <a:cubicBezTo>
                  <a:pt x="0" y="129"/>
                  <a:pt x="37" y="164"/>
                  <a:pt x="82" y="164"/>
                </a:cubicBezTo>
                <a:cubicBezTo>
                  <a:pt x="128" y="164"/>
                  <a:pt x="164" y="128"/>
                  <a:pt x="164" y="83"/>
                </a:cubicBezTo>
                <a:cubicBezTo>
                  <a:pt x="164" y="38"/>
                  <a:pt x="128" y="1"/>
                  <a:pt x="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1" name="Google Shape;5131;p38"/>
          <p:cNvGrpSpPr/>
          <p:nvPr/>
        </p:nvGrpSpPr>
        <p:grpSpPr>
          <a:xfrm>
            <a:off x="361252" y="1351325"/>
            <a:ext cx="1562100" cy="2888619"/>
            <a:chOff x="361252" y="1351325"/>
            <a:chExt cx="1562100" cy="2888619"/>
          </a:xfrm>
        </p:grpSpPr>
        <p:sp>
          <p:nvSpPr>
            <p:cNvPr id="5132" name="Google Shape;5132;p38"/>
            <p:cNvSpPr/>
            <p:nvPr/>
          </p:nvSpPr>
          <p:spPr>
            <a:xfrm>
              <a:off x="455979" y="1717349"/>
              <a:ext cx="1372647" cy="2522595"/>
            </a:xfrm>
            <a:custGeom>
              <a:avLst/>
              <a:gdLst/>
              <a:ahLst/>
              <a:cxnLst/>
              <a:rect l="l" t="t" r="r" b="b"/>
              <a:pathLst>
                <a:path w="18685" h="42393" extrusionOk="0">
                  <a:moveTo>
                    <a:pt x="0" y="1"/>
                  </a:moveTo>
                  <a:lnTo>
                    <a:pt x="0" y="37418"/>
                  </a:lnTo>
                  <a:lnTo>
                    <a:pt x="9342" y="42393"/>
                  </a:lnTo>
                  <a:lnTo>
                    <a:pt x="18685" y="37418"/>
                  </a:lnTo>
                  <a:lnTo>
                    <a:pt x="18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8"/>
            <p:cNvSpPr/>
            <p:nvPr/>
          </p:nvSpPr>
          <p:spPr>
            <a:xfrm>
              <a:off x="761302" y="1351325"/>
              <a:ext cx="762000" cy="76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8"/>
            <p:cNvSpPr txBox="1"/>
            <p:nvPr/>
          </p:nvSpPr>
          <p:spPr>
            <a:xfrm>
              <a:off x="503524" y="2516523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인구밀도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 </a:t>
              </a: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유동인구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lvl="0" algn="ctr" defTabSz="912813"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 </a:t>
              </a: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외국인 비율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lvl="0"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여성 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1</a:t>
              </a: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인 가구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lvl="0"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성비</a:t>
              </a:r>
              <a:endPara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</p:txBody>
        </p:sp>
        <p:sp>
          <p:nvSpPr>
            <p:cNvPr id="5136" name="Google Shape;5136;p38"/>
            <p:cNvSpPr txBox="1"/>
            <p:nvPr/>
          </p:nvSpPr>
          <p:spPr>
            <a:xfrm>
              <a:off x="361252" y="2185459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defTabSz="912813"/>
              <a:r>
                <a:rPr lang="ko-KR" altLang="en-US" sz="1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인구학적 요인</a:t>
              </a:r>
              <a:endParaRPr lang="en-US" altLang="ko-KR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37" name="Google Shape;5137;p38"/>
          <p:cNvGrpSpPr/>
          <p:nvPr/>
        </p:nvGrpSpPr>
        <p:grpSpPr>
          <a:xfrm>
            <a:off x="2116543" y="1366734"/>
            <a:ext cx="1418789" cy="2876644"/>
            <a:chOff x="2111079" y="1363300"/>
            <a:chExt cx="1418789" cy="2876644"/>
          </a:xfrm>
        </p:grpSpPr>
        <p:sp>
          <p:nvSpPr>
            <p:cNvPr id="5138" name="Google Shape;5138;p38"/>
            <p:cNvSpPr/>
            <p:nvPr/>
          </p:nvSpPr>
          <p:spPr>
            <a:xfrm>
              <a:off x="2117701" y="1717349"/>
              <a:ext cx="1372667" cy="2522595"/>
            </a:xfrm>
            <a:custGeom>
              <a:avLst/>
              <a:gdLst/>
              <a:ahLst/>
              <a:cxnLst/>
              <a:rect l="l" t="t" r="r" b="b"/>
              <a:pathLst>
                <a:path w="18684" h="42393" extrusionOk="0">
                  <a:moveTo>
                    <a:pt x="1" y="1"/>
                  </a:moveTo>
                  <a:lnTo>
                    <a:pt x="1" y="37418"/>
                  </a:lnTo>
                  <a:lnTo>
                    <a:pt x="9342" y="42393"/>
                  </a:lnTo>
                  <a:lnTo>
                    <a:pt x="18684" y="37418"/>
                  </a:lnTo>
                  <a:lnTo>
                    <a:pt x="186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8"/>
            <p:cNvSpPr/>
            <p:nvPr/>
          </p:nvSpPr>
          <p:spPr>
            <a:xfrm>
              <a:off x="2423034" y="1363300"/>
              <a:ext cx="762000" cy="7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3" name="Google Shape;5143;p38"/>
            <p:cNvSpPr/>
            <p:nvPr/>
          </p:nvSpPr>
          <p:spPr>
            <a:xfrm>
              <a:off x="2880931" y="1829731"/>
              <a:ext cx="27677" cy="27844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82" y="1"/>
                  </a:moveTo>
                  <a:cubicBezTo>
                    <a:pt x="36" y="1"/>
                    <a:pt x="0" y="38"/>
                    <a:pt x="0" y="83"/>
                  </a:cubicBezTo>
                  <a:cubicBezTo>
                    <a:pt x="0" y="129"/>
                    <a:pt x="37" y="165"/>
                    <a:pt x="82" y="165"/>
                  </a:cubicBezTo>
                  <a:cubicBezTo>
                    <a:pt x="128" y="165"/>
                    <a:pt x="164" y="127"/>
                    <a:pt x="164" y="83"/>
                  </a:cubicBezTo>
                  <a:cubicBezTo>
                    <a:pt x="164" y="38"/>
                    <a:pt x="128" y="2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8"/>
            <p:cNvSpPr txBox="1"/>
            <p:nvPr/>
          </p:nvSpPr>
          <p:spPr>
            <a:xfrm>
              <a:off x="2111079" y="2505356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 건물 용도 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 파출소 개수 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 경찰관수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 치안시설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45" name="Google Shape;5145;p38"/>
            <p:cNvSpPr txBox="1"/>
            <p:nvPr/>
          </p:nvSpPr>
          <p:spPr>
            <a:xfrm>
              <a:off x="2117701" y="2194686"/>
              <a:ext cx="1412167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defTabSz="912813"/>
              <a:r>
                <a:rPr lang="ko-KR" altLang="en-US" sz="1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주거 환경 요인 </a:t>
              </a:r>
              <a:endPara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46" name="Google Shape;5146;p38"/>
          <p:cNvGrpSpPr/>
          <p:nvPr/>
        </p:nvGrpSpPr>
        <p:grpSpPr>
          <a:xfrm>
            <a:off x="3574178" y="1290364"/>
            <a:ext cx="1871823" cy="2948031"/>
            <a:chOff x="3685466" y="1291913"/>
            <a:chExt cx="1871823" cy="2948031"/>
          </a:xfrm>
        </p:grpSpPr>
        <p:sp>
          <p:nvSpPr>
            <p:cNvPr id="5147" name="Google Shape;5147;p38"/>
            <p:cNvSpPr/>
            <p:nvPr/>
          </p:nvSpPr>
          <p:spPr>
            <a:xfrm>
              <a:off x="3903377" y="1717349"/>
              <a:ext cx="1372647" cy="2522595"/>
            </a:xfrm>
            <a:custGeom>
              <a:avLst/>
              <a:gdLst/>
              <a:ahLst/>
              <a:cxnLst/>
              <a:rect l="l" t="t" r="r" b="b"/>
              <a:pathLst>
                <a:path w="18685" h="42393" extrusionOk="0">
                  <a:moveTo>
                    <a:pt x="1" y="1"/>
                  </a:moveTo>
                  <a:lnTo>
                    <a:pt x="1" y="37418"/>
                  </a:lnTo>
                  <a:lnTo>
                    <a:pt x="9342" y="42393"/>
                  </a:lnTo>
                  <a:lnTo>
                    <a:pt x="18684" y="37418"/>
                  </a:lnTo>
                  <a:lnTo>
                    <a:pt x="186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8"/>
            <p:cNvSpPr/>
            <p:nvPr/>
          </p:nvSpPr>
          <p:spPr>
            <a:xfrm>
              <a:off x="4208700" y="1291913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8"/>
            <p:cNvSpPr/>
            <p:nvPr/>
          </p:nvSpPr>
          <p:spPr>
            <a:xfrm>
              <a:off x="4580750" y="2648541"/>
              <a:ext cx="17901" cy="69"/>
            </a:xfrm>
            <a:custGeom>
              <a:avLst/>
              <a:gdLst/>
              <a:ahLst/>
              <a:cxnLst/>
              <a:rect l="l" t="t" r="r" b="b"/>
              <a:pathLst>
                <a:path w="259" h="1" fill="none" extrusionOk="0">
                  <a:moveTo>
                    <a:pt x="0" y="1"/>
                  </a:moveTo>
                  <a:lnTo>
                    <a:pt x="258" y="1"/>
                  </a:lnTo>
                </a:path>
              </a:pathLst>
            </a:custGeom>
            <a:noFill/>
            <a:ln w="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8"/>
            <p:cNvSpPr txBox="1"/>
            <p:nvPr/>
          </p:nvSpPr>
          <p:spPr>
            <a:xfrm>
              <a:off x="3954089" y="2728040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5</a:t>
              </a:r>
              <a:r>
                <a:rPr lang="ko-KR" altLang="en-US" dirty="0">
                  <a:solidFill>
                    <a:srgbClr val="FFFFFF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대 범죄 발생</a:t>
              </a:r>
              <a:endParaRPr lang="en-US" altLang="ko-KR" dirty="0">
                <a:solidFill>
                  <a:srgbClr val="FFFFFF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5</a:t>
              </a:r>
              <a:r>
                <a:rPr lang="ko-KR" altLang="en-US" dirty="0">
                  <a:solidFill>
                    <a:srgbClr val="FFFFFF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대 범죄 검거</a:t>
              </a:r>
              <a:endParaRPr dirty="0">
                <a:solidFill>
                  <a:srgbClr val="FFFFFF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endParaRPr>
            </a:p>
          </p:txBody>
        </p:sp>
        <p:sp>
          <p:nvSpPr>
            <p:cNvPr id="5158" name="Google Shape;5158;p38"/>
            <p:cNvSpPr txBox="1"/>
            <p:nvPr/>
          </p:nvSpPr>
          <p:spPr>
            <a:xfrm>
              <a:off x="3685466" y="2181837"/>
              <a:ext cx="1871823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defTabSz="912813"/>
              <a:r>
                <a:rPr lang="ko-KR" altLang="en-US" sz="1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범죄 발생요인</a:t>
              </a:r>
              <a:endPara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</p:txBody>
        </p:sp>
      </p:grpSp>
      <p:grpSp>
        <p:nvGrpSpPr>
          <p:cNvPr id="5159" name="Google Shape;5159;p38"/>
          <p:cNvGrpSpPr/>
          <p:nvPr/>
        </p:nvGrpSpPr>
        <p:grpSpPr>
          <a:xfrm>
            <a:off x="5428743" y="1412813"/>
            <a:ext cx="1562100" cy="2819194"/>
            <a:chOff x="5428743" y="1420750"/>
            <a:chExt cx="1562100" cy="2819194"/>
          </a:xfrm>
        </p:grpSpPr>
        <p:sp>
          <p:nvSpPr>
            <p:cNvPr id="5160" name="Google Shape;5160;p38"/>
            <p:cNvSpPr/>
            <p:nvPr/>
          </p:nvSpPr>
          <p:spPr>
            <a:xfrm>
              <a:off x="5526308" y="1717349"/>
              <a:ext cx="1372647" cy="2522595"/>
            </a:xfrm>
            <a:custGeom>
              <a:avLst/>
              <a:gdLst/>
              <a:ahLst/>
              <a:cxnLst/>
              <a:rect l="l" t="t" r="r" b="b"/>
              <a:pathLst>
                <a:path w="18685" h="42393" extrusionOk="0">
                  <a:moveTo>
                    <a:pt x="1" y="1"/>
                  </a:moveTo>
                  <a:lnTo>
                    <a:pt x="1" y="37418"/>
                  </a:lnTo>
                  <a:lnTo>
                    <a:pt x="9343" y="42393"/>
                  </a:lnTo>
                  <a:lnTo>
                    <a:pt x="18684" y="37418"/>
                  </a:lnTo>
                  <a:lnTo>
                    <a:pt x="18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8"/>
            <p:cNvSpPr/>
            <p:nvPr/>
          </p:nvSpPr>
          <p:spPr>
            <a:xfrm>
              <a:off x="5831631" y="1420750"/>
              <a:ext cx="762000" cy="76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7" name="Google Shape;5167;p38"/>
            <p:cNvSpPr txBox="1"/>
            <p:nvPr/>
          </p:nvSpPr>
          <p:spPr>
            <a:xfrm>
              <a:off x="5561181" y="2709089"/>
              <a:ext cx="13029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defTabSz="912813"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CCTV</a:t>
              </a: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 현황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lvl="0"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유흥 업소 수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  <a:p>
              <a:pPr algn="ctr" defTabSz="912813"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</a:rPr>
                <a:t>안심 지킴이 수</a:t>
              </a:r>
              <a:endPara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endParaRPr>
            </a:p>
          </p:txBody>
        </p:sp>
        <p:sp>
          <p:nvSpPr>
            <p:cNvPr id="5168" name="Google Shape;5168;p38"/>
            <p:cNvSpPr txBox="1"/>
            <p:nvPr/>
          </p:nvSpPr>
          <p:spPr>
            <a:xfrm>
              <a:off x="5428743" y="2197561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defTabSz="912813"/>
              <a:r>
                <a:rPr lang="ko-KR" altLang="en-US" sz="1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치안 환경 요인</a:t>
              </a:r>
              <a:endParaRPr lang="en-US" altLang="ko-KR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69" name="Google Shape;5169;p38"/>
          <p:cNvGrpSpPr/>
          <p:nvPr/>
        </p:nvGrpSpPr>
        <p:grpSpPr>
          <a:xfrm>
            <a:off x="7184834" y="1412813"/>
            <a:ext cx="1562100" cy="2825582"/>
            <a:chOff x="7184834" y="1412813"/>
            <a:chExt cx="1562100" cy="2825582"/>
          </a:xfrm>
        </p:grpSpPr>
        <p:sp>
          <p:nvSpPr>
            <p:cNvPr id="5170" name="Google Shape;5170;p38"/>
            <p:cNvSpPr/>
            <p:nvPr/>
          </p:nvSpPr>
          <p:spPr>
            <a:xfrm>
              <a:off x="7279562" y="1715800"/>
              <a:ext cx="1372647" cy="2522595"/>
            </a:xfrm>
            <a:custGeom>
              <a:avLst/>
              <a:gdLst/>
              <a:ahLst/>
              <a:cxnLst/>
              <a:rect l="l" t="t" r="r" b="b"/>
              <a:pathLst>
                <a:path w="18685" h="42393" extrusionOk="0">
                  <a:moveTo>
                    <a:pt x="1" y="0"/>
                  </a:moveTo>
                  <a:lnTo>
                    <a:pt x="1" y="37418"/>
                  </a:lnTo>
                  <a:lnTo>
                    <a:pt x="9343" y="42392"/>
                  </a:lnTo>
                  <a:lnTo>
                    <a:pt x="18684" y="37418"/>
                  </a:lnTo>
                  <a:lnTo>
                    <a:pt x="18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8"/>
            <p:cNvSpPr/>
            <p:nvPr/>
          </p:nvSpPr>
          <p:spPr>
            <a:xfrm>
              <a:off x="7584885" y="1412813"/>
              <a:ext cx="762000" cy="76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72" name="Google Shape;5172;p38"/>
            <p:cNvGrpSpPr/>
            <p:nvPr/>
          </p:nvGrpSpPr>
          <p:grpSpPr>
            <a:xfrm>
              <a:off x="7907775" y="1733738"/>
              <a:ext cx="117881" cy="161379"/>
              <a:chOff x="7978978" y="1733738"/>
              <a:chExt cx="117881" cy="161379"/>
            </a:xfrm>
          </p:grpSpPr>
          <p:sp>
            <p:nvSpPr>
              <p:cNvPr id="5175" name="Google Shape;5175;p38"/>
              <p:cNvSpPr/>
              <p:nvPr/>
            </p:nvSpPr>
            <p:spPr>
              <a:xfrm>
                <a:off x="7986378" y="1746368"/>
                <a:ext cx="103336" cy="26152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05" extrusionOk="0">
                    <a:moveTo>
                      <a:pt x="50" y="1"/>
                    </a:moveTo>
                    <a:cubicBezTo>
                      <a:pt x="23" y="1"/>
                      <a:pt x="1" y="23"/>
                      <a:pt x="1" y="52"/>
                    </a:cubicBezTo>
                    <a:cubicBezTo>
                      <a:pt x="1" y="81"/>
                      <a:pt x="22" y="103"/>
                      <a:pt x="50" y="103"/>
                    </a:cubicBezTo>
                    <a:cubicBezTo>
                      <a:pt x="69" y="103"/>
                      <a:pt x="79" y="111"/>
                      <a:pt x="100" y="137"/>
                    </a:cubicBezTo>
                    <a:cubicBezTo>
                      <a:pt x="125" y="164"/>
                      <a:pt x="161" y="205"/>
                      <a:pt x="227" y="205"/>
                    </a:cubicBezTo>
                    <a:cubicBezTo>
                      <a:pt x="295" y="205"/>
                      <a:pt x="330" y="164"/>
                      <a:pt x="354" y="137"/>
                    </a:cubicBezTo>
                    <a:cubicBezTo>
                      <a:pt x="375" y="111"/>
                      <a:pt x="385" y="103"/>
                      <a:pt x="404" y="103"/>
                    </a:cubicBezTo>
                    <a:cubicBezTo>
                      <a:pt x="422" y="103"/>
                      <a:pt x="432" y="111"/>
                      <a:pt x="453" y="137"/>
                    </a:cubicBezTo>
                    <a:cubicBezTo>
                      <a:pt x="479" y="165"/>
                      <a:pt x="512" y="205"/>
                      <a:pt x="580" y="205"/>
                    </a:cubicBezTo>
                    <a:cubicBezTo>
                      <a:pt x="648" y="205"/>
                      <a:pt x="683" y="164"/>
                      <a:pt x="707" y="137"/>
                    </a:cubicBezTo>
                    <a:cubicBezTo>
                      <a:pt x="729" y="111"/>
                      <a:pt x="739" y="103"/>
                      <a:pt x="758" y="103"/>
                    </a:cubicBezTo>
                    <a:cubicBezTo>
                      <a:pt x="786" y="103"/>
                      <a:pt x="809" y="81"/>
                      <a:pt x="809" y="52"/>
                    </a:cubicBezTo>
                    <a:cubicBezTo>
                      <a:pt x="809" y="23"/>
                      <a:pt x="786" y="1"/>
                      <a:pt x="758" y="1"/>
                    </a:cubicBezTo>
                    <a:cubicBezTo>
                      <a:pt x="691" y="1"/>
                      <a:pt x="656" y="42"/>
                      <a:pt x="631" y="69"/>
                    </a:cubicBezTo>
                    <a:cubicBezTo>
                      <a:pt x="610" y="94"/>
                      <a:pt x="600" y="102"/>
                      <a:pt x="581" y="102"/>
                    </a:cubicBezTo>
                    <a:cubicBezTo>
                      <a:pt x="561" y="102"/>
                      <a:pt x="552" y="94"/>
                      <a:pt x="530" y="69"/>
                    </a:cubicBezTo>
                    <a:cubicBezTo>
                      <a:pt x="504" y="41"/>
                      <a:pt x="472" y="1"/>
                      <a:pt x="404" y="1"/>
                    </a:cubicBezTo>
                    <a:cubicBezTo>
                      <a:pt x="335" y="1"/>
                      <a:pt x="300" y="42"/>
                      <a:pt x="277" y="69"/>
                    </a:cubicBezTo>
                    <a:cubicBezTo>
                      <a:pt x="255" y="94"/>
                      <a:pt x="246" y="102"/>
                      <a:pt x="227" y="102"/>
                    </a:cubicBezTo>
                    <a:cubicBezTo>
                      <a:pt x="208" y="102"/>
                      <a:pt x="198" y="94"/>
                      <a:pt x="177" y="69"/>
                    </a:cubicBezTo>
                    <a:cubicBezTo>
                      <a:pt x="152" y="42"/>
                      <a:pt x="117" y="1"/>
                      <a:pt x="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38"/>
              <p:cNvSpPr/>
              <p:nvPr/>
            </p:nvSpPr>
            <p:spPr>
              <a:xfrm>
                <a:off x="7978978" y="1733738"/>
                <a:ext cx="46693" cy="1613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65" extrusionOk="0">
                    <a:moveTo>
                      <a:pt x="57" y="0"/>
                    </a:moveTo>
                    <a:cubicBezTo>
                      <a:pt x="53" y="0"/>
                      <a:pt x="50" y="1"/>
                      <a:pt x="46" y="2"/>
                    </a:cubicBezTo>
                    <a:cubicBezTo>
                      <a:pt x="19" y="8"/>
                      <a:pt x="1" y="34"/>
                      <a:pt x="8" y="62"/>
                    </a:cubicBezTo>
                    <a:lnTo>
                      <a:pt x="260" y="1224"/>
                    </a:lnTo>
                    <a:cubicBezTo>
                      <a:pt x="266" y="1247"/>
                      <a:pt x="287" y="1264"/>
                      <a:pt x="311" y="1264"/>
                    </a:cubicBezTo>
                    <a:cubicBezTo>
                      <a:pt x="314" y="1264"/>
                      <a:pt x="317" y="1262"/>
                      <a:pt x="321" y="1262"/>
                    </a:cubicBezTo>
                    <a:cubicBezTo>
                      <a:pt x="347" y="1256"/>
                      <a:pt x="366" y="1230"/>
                      <a:pt x="359" y="1202"/>
                    </a:cubicBezTo>
                    <a:lnTo>
                      <a:pt x="106" y="40"/>
                    </a:ln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38"/>
              <p:cNvSpPr/>
              <p:nvPr/>
            </p:nvSpPr>
            <p:spPr>
              <a:xfrm>
                <a:off x="8050294" y="1733738"/>
                <a:ext cx="46565" cy="161379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65" extrusionOk="0">
                    <a:moveTo>
                      <a:pt x="308" y="0"/>
                    </a:moveTo>
                    <a:cubicBezTo>
                      <a:pt x="285" y="0"/>
                      <a:pt x="265" y="17"/>
                      <a:pt x="259" y="40"/>
                    </a:cubicBezTo>
                    <a:lnTo>
                      <a:pt x="6" y="1202"/>
                    </a:lnTo>
                    <a:cubicBezTo>
                      <a:pt x="0" y="1230"/>
                      <a:pt x="18" y="1256"/>
                      <a:pt x="44" y="1262"/>
                    </a:cubicBezTo>
                    <a:cubicBezTo>
                      <a:pt x="47" y="1264"/>
                      <a:pt x="51" y="1264"/>
                      <a:pt x="54" y="1264"/>
                    </a:cubicBezTo>
                    <a:cubicBezTo>
                      <a:pt x="78" y="1264"/>
                      <a:pt x="98" y="1247"/>
                      <a:pt x="105" y="1224"/>
                    </a:cubicBezTo>
                    <a:lnTo>
                      <a:pt x="358" y="62"/>
                    </a:lnTo>
                    <a:cubicBezTo>
                      <a:pt x="364" y="34"/>
                      <a:pt x="346" y="8"/>
                      <a:pt x="319" y="2"/>
                    </a:cubicBezTo>
                    <a:cubicBezTo>
                      <a:pt x="316" y="1"/>
                      <a:pt x="312" y="0"/>
                      <a:pt x="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1" name="Google Shape;5181;p38"/>
            <p:cNvSpPr txBox="1"/>
            <p:nvPr/>
          </p:nvSpPr>
          <p:spPr>
            <a:xfrm>
              <a:off x="7314435" y="2709089"/>
              <a:ext cx="13029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defTabSz="912813">
                <a:lnSpc>
                  <a:spcPct val="150000"/>
                </a:lnSpc>
                <a:buFont typeface="Arial"/>
                <a:buNone/>
              </a:pPr>
              <a:r>
                <a:rPr lang="ko-KR" altLang="en-US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sym typeface="Fira Sans"/>
                </a:rPr>
                <a:t>서울시 개별 공시 지가</a:t>
              </a:r>
              <a:endParaRPr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sym typeface="Fira Sans"/>
              </a:endParaRPr>
            </a:p>
          </p:txBody>
        </p:sp>
        <p:sp>
          <p:nvSpPr>
            <p:cNvPr id="5182" name="Google Shape;5182;p38"/>
            <p:cNvSpPr txBox="1"/>
            <p:nvPr/>
          </p:nvSpPr>
          <p:spPr>
            <a:xfrm>
              <a:off x="7184834" y="2175011"/>
              <a:ext cx="15621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defTabSz="912813"/>
              <a:r>
                <a:rPr lang="ko-KR" altLang="en-US" sz="1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사회 경제적 요인</a:t>
              </a:r>
              <a:endParaRPr lang="en-US" altLang="ko-KR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024F7D-027A-4551-9A3C-0695B45C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3" y="1432504"/>
            <a:ext cx="602468" cy="602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D1203D-3B00-4620-BB55-3209D76D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697" y="1396101"/>
            <a:ext cx="559429" cy="5505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AF982E-A911-4F19-B0B9-232A4F608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95" y="1522150"/>
            <a:ext cx="563306" cy="5694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ACC158-7999-4D9A-A223-C44F7873F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923" y="1555182"/>
            <a:ext cx="468336" cy="4683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241BD8-9D4C-4ED4-A78F-51884BD7D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953" y="1423292"/>
            <a:ext cx="572240" cy="572240"/>
          </a:xfrm>
          <a:prstGeom prst="rect">
            <a:avLst/>
          </a:prstGeom>
        </p:spPr>
      </p:pic>
      <p:sp>
        <p:nvSpPr>
          <p:cNvPr id="75" name="Google Shape;4202;p33">
            <a:extLst>
              <a:ext uri="{FF2B5EF4-FFF2-40B4-BE49-F238E27FC236}">
                <a16:creationId xmlns:a16="http://schemas.microsoft.com/office/drawing/2014/main" id="{55382F0C-7A96-49A6-8EA5-CECC4F06BC20}"/>
              </a:ext>
            </a:extLst>
          </p:cNvPr>
          <p:cNvSpPr txBox="1"/>
          <p:nvPr/>
        </p:nvSpPr>
        <p:spPr>
          <a:xfrm>
            <a:off x="249789" y="145298"/>
            <a:ext cx="8520600" cy="7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수행절차 및 방법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r>
              <a:rPr lang="en-US" altLang="ko-KR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03-4 </a:t>
            </a:r>
            <a:r>
              <a:rPr lang="ko-KR" altLang="en-US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데이터 정리</a:t>
            </a:r>
            <a:endParaRPr lang="en-US" altLang="ko-KR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E1DE69-DCF0-4660-BFC8-CE7B4A415ECD}"/>
              </a:ext>
            </a:extLst>
          </p:cNvPr>
          <p:cNvGrpSpPr/>
          <p:nvPr/>
        </p:nvGrpSpPr>
        <p:grpSpPr>
          <a:xfrm>
            <a:off x="-603949" y="1401532"/>
            <a:ext cx="7823054" cy="2915869"/>
            <a:chOff x="-603949" y="1401532"/>
            <a:chExt cx="7823054" cy="29158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E272B3-7910-47F5-BDBF-44C41B0C0504}"/>
                </a:ext>
              </a:extLst>
            </p:cNvPr>
            <p:cNvSpPr/>
            <p:nvPr/>
          </p:nvSpPr>
          <p:spPr>
            <a:xfrm>
              <a:off x="1676457" y="3530909"/>
              <a:ext cx="5535086" cy="786492"/>
            </a:xfrm>
            <a:prstGeom prst="rect">
              <a:avLst/>
            </a:prstGeom>
            <a:solidFill>
              <a:srgbClr val="B2E0FF">
                <a:alpha val="75000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1B36CB-EC96-47E8-9D14-45B1F64E5125}"/>
                </a:ext>
              </a:extLst>
            </p:cNvPr>
            <p:cNvSpPr/>
            <p:nvPr/>
          </p:nvSpPr>
          <p:spPr>
            <a:xfrm>
              <a:off x="821464" y="2074294"/>
              <a:ext cx="6397641" cy="700666"/>
            </a:xfrm>
            <a:prstGeom prst="rect">
              <a:avLst/>
            </a:prstGeom>
            <a:solidFill>
              <a:srgbClr val="3B5180">
                <a:alpha val="75000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FCD45F-1EF5-4742-BDCC-90F0E5456F93}"/>
                </a:ext>
              </a:extLst>
            </p:cNvPr>
            <p:cNvSpPr/>
            <p:nvPr/>
          </p:nvSpPr>
          <p:spPr>
            <a:xfrm>
              <a:off x="1196499" y="2771014"/>
              <a:ext cx="6022606" cy="760731"/>
            </a:xfrm>
            <a:prstGeom prst="rect">
              <a:avLst/>
            </a:prstGeom>
            <a:solidFill>
              <a:srgbClr val="8BBFFF">
                <a:alpha val="75000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D995657-D898-40C0-B3D7-7DBC59894757}"/>
                </a:ext>
              </a:extLst>
            </p:cNvPr>
            <p:cNvSpPr/>
            <p:nvPr/>
          </p:nvSpPr>
          <p:spPr>
            <a:xfrm>
              <a:off x="304799" y="1404336"/>
              <a:ext cx="6914305" cy="672762"/>
            </a:xfrm>
            <a:prstGeom prst="rect">
              <a:avLst/>
            </a:prstGeom>
            <a:solidFill>
              <a:srgbClr val="1E2F55">
                <a:alpha val="75000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D1FCD3-B045-4DA3-8B38-1FEA399AF331}"/>
                </a:ext>
              </a:extLst>
            </p:cNvPr>
            <p:cNvSpPr txBox="1"/>
            <p:nvPr/>
          </p:nvSpPr>
          <p:spPr>
            <a:xfrm>
              <a:off x="-603949" y="1466181"/>
              <a:ext cx="4513399" cy="699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lvl="1"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1. </a:t>
              </a:r>
              <a:r>
                <a: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수집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DBC44A-FAF6-448B-9E50-49AA3B71106D}"/>
                </a:ext>
              </a:extLst>
            </p:cNvPr>
            <p:cNvSpPr txBox="1"/>
            <p:nvPr/>
          </p:nvSpPr>
          <p:spPr>
            <a:xfrm>
              <a:off x="1183143" y="2111367"/>
              <a:ext cx="1840993" cy="652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2. </a:t>
              </a:r>
              <a:r>
                <a:rPr lang="ko-KR" altLang="en-US" sz="2400" dirty="0">
                  <a:solidFill>
                    <a:schemeClr val="bg1">
                      <a:lumMod val="7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적재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188CA8-D0D9-44D7-A168-CC0D169A9EA9}"/>
                </a:ext>
              </a:extLst>
            </p:cNvPr>
            <p:cNvSpPr txBox="1"/>
            <p:nvPr/>
          </p:nvSpPr>
          <p:spPr>
            <a:xfrm>
              <a:off x="1867481" y="3625714"/>
              <a:ext cx="3193035" cy="652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dirty="0">
                  <a:solidFill>
                    <a:schemeClr val="bg1">
                      <a:lumMod val="6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4. </a:t>
              </a:r>
              <a:r>
                <a:rPr lang="ko-KR" altLang="en-US" sz="2400" b="1" dirty="0">
                  <a:solidFill>
                    <a:schemeClr val="bg1">
                      <a:lumMod val="6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시각화</a:t>
              </a:r>
              <a:r>
                <a:rPr lang="en-US" altLang="ko-KR" sz="2400" b="1" dirty="0">
                  <a:solidFill>
                    <a:schemeClr val="bg1">
                      <a:lumMod val="6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,</a:t>
              </a:r>
              <a:r>
                <a:rPr lang="ko-KR" altLang="en-US" sz="2400" b="1" dirty="0">
                  <a:solidFill>
                    <a:schemeClr val="bg1">
                      <a:lumMod val="6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저장</a:t>
              </a:r>
            </a:p>
          </p:txBody>
        </p:sp>
        <p:pic>
          <p:nvPicPr>
            <p:cNvPr id="15" name="KakaoTalk_Photo_2021-08-21-22-56-35.png" descr="KakaoTalk_Photo_2021-08-21-22-56-35.png">
              <a:extLst>
                <a:ext uri="{FF2B5EF4-FFF2-40B4-BE49-F238E27FC236}">
                  <a16:creationId xmlns:a16="http://schemas.microsoft.com/office/drawing/2014/main" id="{583819CF-C772-4BA1-BF0C-435F2CEA3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122" t="7083" r="3812" b="38"/>
            <a:stretch>
              <a:fillRect/>
            </a:stretch>
          </p:blipFill>
          <p:spPr>
            <a:xfrm>
              <a:off x="5605690" y="3598053"/>
              <a:ext cx="736889" cy="23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2" extrusionOk="0">
                  <a:moveTo>
                    <a:pt x="2513" y="0"/>
                  </a:moveTo>
                  <a:cubicBezTo>
                    <a:pt x="1086" y="0"/>
                    <a:pt x="0" y="4633"/>
                    <a:pt x="0" y="10748"/>
                  </a:cubicBezTo>
                  <a:cubicBezTo>
                    <a:pt x="0" y="15542"/>
                    <a:pt x="654" y="19368"/>
                    <a:pt x="1742" y="20913"/>
                  </a:cubicBezTo>
                  <a:cubicBezTo>
                    <a:pt x="1912" y="21154"/>
                    <a:pt x="2064" y="21394"/>
                    <a:pt x="2081" y="21465"/>
                  </a:cubicBezTo>
                  <a:cubicBezTo>
                    <a:pt x="2103" y="21561"/>
                    <a:pt x="2308" y="21600"/>
                    <a:pt x="2513" y="21591"/>
                  </a:cubicBezTo>
                  <a:cubicBezTo>
                    <a:pt x="2718" y="21582"/>
                    <a:pt x="2926" y="21531"/>
                    <a:pt x="2952" y="21433"/>
                  </a:cubicBezTo>
                  <a:cubicBezTo>
                    <a:pt x="2978" y="21338"/>
                    <a:pt x="3096" y="21137"/>
                    <a:pt x="3216" y="20992"/>
                  </a:cubicBezTo>
                  <a:cubicBezTo>
                    <a:pt x="3873" y="20202"/>
                    <a:pt x="4438" y="18246"/>
                    <a:pt x="4739" y="15697"/>
                  </a:cubicBezTo>
                  <a:cubicBezTo>
                    <a:pt x="4969" y="13756"/>
                    <a:pt x="5038" y="12274"/>
                    <a:pt x="5007" y="9976"/>
                  </a:cubicBezTo>
                  <a:cubicBezTo>
                    <a:pt x="4931" y="4247"/>
                    <a:pt x="3871" y="0"/>
                    <a:pt x="2513" y="0"/>
                  </a:cubicBezTo>
                  <a:close/>
                  <a:moveTo>
                    <a:pt x="12816" y="4318"/>
                  </a:moveTo>
                  <a:cubicBezTo>
                    <a:pt x="12721" y="4318"/>
                    <a:pt x="12720" y="4450"/>
                    <a:pt x="12720" y="11410"/>
                  </a:cubicBezTo>
                  <a:cubicBezTo>
                    <a:pt x="12720" y="18371"/>
                    <a:pt x="12721" y="18518"/>
                    <a:pt x="12816" y="18518"/>
                  </a:cubicBezTo>
                  <a:cubicBezTo>
                    <a:pt x="12891" y="18518"/>
                    <a:pt x="12913" y="18364"/>
                    <a:pt x="12913" y="17919"/>
                  </a:cubicBezTo>
                  <a:cubicBezTo>
                    <a:pt x="12913" y="17036"/>
                    <a:pt x="12958" y="17011"/>
                    <a:pt x="13170" y="17777"/>
                  </a:cubicBezTo>
                  <a:cubicBezTo>
                    <a:pt x="13277" y="18163"/>
                    <a:pt x="13411" y="18543"/>
                    <a:pt x="13468" y="18597"/>
                  </a:cubicBezTo>
                  <a:cubicBezTo>
                    <a:pt x="13525" y="18651"/>
                    <a:pt x="13714" y="18660"/>
                    <a:pt x="13892" y="18628"/>
                  </a:cubicBezTo>
                  <a:cubicBezTo>
                    <a:pt x="14291" y="18557"/>
                    <a:pt x="14569" y="17865"/>
                    <a:pt x="14748" y="16469"/>
                  </a:cubicBezTo>
                  <a:cubicBezTo>
                    <a:pt x="14852" y="15663"/>
                    <a:pt x="14867" y="15338"/>
                    <a:pt x="14849" y="13995"/>
                  </a:cubicBezTo>
                  <a:cubicBezTo>
                    <a:pt x="14834" y="12869"/>
                    <a:pt x="14800" y="12244"/>
                    <a:pt x="14719" y="11678"/>
                  </a:cubicBezTo>
                  <a:cubicBezTo>
                    <a:pt x="14412" y="9519"/>
                    <a:pt x="13503" y="9032"/>
                    <a:pt x="13107" y="10811"/>
                  </a:cubicBezTo>
                  <a:cubicBezTo>
                    <a:pt x="13045" y="11087"/>
                    <a:pt x="12980" y="11250"/>
                    <a:pt x="12958" y="11189"/>
                  </a:cubicBezTo>
                  <a:cubicBezTo>
                    <a:pt x="12935" y="11130"/>
                    <a:pt x="12913" y="9567"/>
                    <a:pt x="12913" y="7707"/>
                  </a:cubicBezTo>
                  <a:cubicBezTo>
                    <a:pt x="12913" y="4461"/>
                    <a:pt x="12910" y="4318"/>
                    <a:pt x="12816" y="4318"/>
                  </a:cubicBezTo>
                  <a:close/>
                  <a:moveTo>
                    <a:pt x="19174" y="9645"/>
                  </a:moveTo>
                  <a:cubicBezTo>
                    <a:pt x="19000" y="9709"/>
                    <a:pt x="18739" y="10185"/>
                    <a:pt x="18631" y="10811"/>
                  </a:cubicBezTo>
                  <a:cubicBezTo>
                    <a:pt x="18514" y="11488"/>
                    <a:pt x="18419" y="11338"/>
                    <a:pt x="18419" y="10480"/>
                  </a:cubicBezTo>
                  <a:cubicBezTo>
                    <a:pt x="18419" y="10079"/>
                    <a:pt x="18393" y="9881"/>
                    <a:pt x="18344" y="9881"/>
                  </a:cubicBezTo>
                  <a:cubicBezTo>
                    <a:pt x="18282" y="9881"/>
                    <a:pt x="18277" y="10496"/>
                    <a:pt x="18277" y="14200"/>
                  </a:cubicBezTo>
                  <a:cubicBezTo>
                    <a:pt x="18277" y="18383"/>
                    <a:pt x="18280" y="18518"/>
                    <a:pt x="18374" y="18518"/>
                  </a:cubicBezTo>
                  <a:cubicBezTo>
                    <a:pt x="18467" y="18518"/>
                    <a:pt x="18471" y="18389"/>
                    <a:pt x="18471" y="15728"/>
                  </a:cubicBezTo>
                  <a:cubicBezTo>
                    <a:pt x="18471" y="12593"/>
                    <a:pt x="18517" y="11842"/>
                    <a:pt x="18776" y="11063"/>
                  </a:cubicBezTo>
                  <a:cubicBezTo>
                    <a:pt x="18858" y="10816"/>
                    <a:pt x="19018" y="10573"/>
                    <a:pt x="19126" y="10512"/>
                  </a:cubicBezTo>
                  <a:cubicBezTo>
                    <a:pt x="19262" y="10436"/>
                    <a:pt x="19326" y="10287"/>
                    <a:pt x="19338" y="10039"/>
                  </a:cubicBezTo>
                  <a:cubicBezTo>
                    <a:pt x="19352" y="9719"/>
                    <a:pt x="19278" y="9606"/>
                    <a:pt x="19174" y="9645"/>
                  </a:cubicBezTo>
                  <a:close/>
                  <a:moveTo>
                    <a:pt x="8778" y="9661"/>
                  </a:moveTo>
                  <a:cubicBezTo>
                    <a:pt x="8623" y="9601"/>
                    <a:pt x="8459" y="9708"/>
                    <a:pt x="8297" y="9992"/>
                  </a:cubicBezTo>
                  <a:cubicBezTo>
                    <a:pt x="7483" y="11429"/>
                    <a:pt x="7455" y="16764"/>
                    <a:pt x="8256" y="18344"/>
                  </a:cubicBezTo>
                  <a:cubicBezTo>
                    <a:pt x="8564" y="18953"/>
                    <a:pt x="9046" y="18795"/>
                    <a:pt x="9314" y="17998"/>
                  </a:cubicBezTo>
                  <a:cubicBezTo>
                    <a:pt x="9427" y="17662"/>
                    <a:pt x="9531" y="17274"/>
                    <a:pt x="9541" y="17147"/>
                  </a:cubicBezTo>
                  <a:cubicBezTo>
                    <a:pt x="9575" y="16712"/>
                    <a:pt x="9392" y="16632"/>
                    <a:pt x="9287" y="17036"/>
                  </a:cubicBezTo>
                  <a:cubicBezTo>
                    <a:pt x="9137" y="17612"/>
                    <a:pt x="8892" y="18108"/>
                    <a:pt x="8748" y="18108"/>
                  </a:cubicBezTo>
                  <a:cubicBezTo>
                    <a:pt x="8432" y="18108"/>
                    <a:pt x="8037" y="16926"/>
                    <a:pt x="7940" y="15697"/>
                  </a:cubicBezTo>
                  <a:cubicBezTo>
                    <a:pt x="7840" y="14415"/>
                    <a:pt x="7846" y="14405"/>
                    <a:pt x="8792" y="14405"/>
                  </a:cubicBezTo>
                  <a:lnTo>
                    <a:pt x="9649" y="14405"/>
                  </a:lnTo>
                  <a:lnTo>
                    <a:pt x="9645" y="13632"/>
                  </a:lnTo>
                  <a:cubicBezTo>
                    <a:pt x="9635" y="11445"/>
                    <a:pt x="9245" y="9842"/>
                    <a:pt x="8778" y="9661"/>
                  </a:cubicBezTo>
                  <a:close/>
                  <a:moveTo>
                    <a:pt x="11160" y="9661"/>
                  </a:moveTo>
                  <a:cubicBezTo>
                    <a:pt x="10706" y="9671"/>
                    <a:pt x="10269" y="10438"/>
                    <a:pt x="10382" y="11016"/>
                  </a:cubicBezTo>
                  <a:cubicBezTo>
                    <a:pt x="10430" y="11261"/>
                    <a:pt x="10467" y="11235"/>
                    <a:pt x="10639" y="10859"/>
                  </a:cubicBezTo>
                  <a:cubicBezTo>
                    <a:pt x="10771" y="10571"/>
                    <a:pt x="10934" y="10406"/>
                    <a:pt x="11104" y="10402"/>
                  </a:cubicBezTo>
                  <a:cubicBezTo>
                    <a:pt x="11345" y="10396"/>
                    <a:pt x="11377" y="10461"/>
                    <a:pt x="11532" y="11174"/>
                  </a:cubicBezTo>
                  <a:cubicBezTo>
                    <a:pt x="11663" y="11779"/>
                    <a:pt x="11700" y="12093"/>
                    <a:pt x="11688" y="12608"/>
                  </a:cubicBezTo>
                  <a:lnTo>
                    <a:pt x="11670" y="13270"/>
                  </a:lnTo>
                  <a:lnTo>
                    <a:pt x="11301" y="13396"/>
                  </a:lnTo>
                  <a:cubicBezTo>
                    <a:pt x="10830" y="13558"/>
                    <a:pt x="10455" y="14079"/>
                    <a:pt x="10330" y="14751"/>
                  </a:cubicBezTo>
                  <a:cubicBezTo>
                    <a:pt x="10183" y="15540"/>
                    <a:pt x="10200" y="17070"/>
                    <a:pt x="10360" y="17872"/>
                  </a:cubicBezTo>
                  <a:cubicBezTo>
                    <a:pt x="10428" y="18213"/>
                    <a:pt x="10531" y="18532"/>
                    <a:pt x="10590" y="18581"/>
                  </a:cubicBezTo>
                  <a:cubicBezTo>
                    <a:pt x="10985" y="18903"/>
                    <a:pt x="11341" y="18580"/>
                    <a:pt x="11521" y="17730"/>
                  </a:cubicBezTo>
                  <a:cubicBezTo>
                    <a:pt x="11591" y="17394"/>
                    <a:pt x="11627" y="17332"/>
                    <a:pt x="11677" y="17509"/>
                  </a:cubicBezTo>
                  <a:cubicBezTo>
                    <a:pt x="11713" y="17635"/>
                    <a:pt x="11744" y="17911"/>
                    <a:pt x="11744" y="18124"/>
                  </a:cubicBezTo>
                  <a:cubicBezTo>
                    <a:pt x="11744" y="18336"/>
                    <a:pt x="11779" y="18518"/>
                    <a:pt x="11819" y="18518"/>
                  </a:cubicBezTo>
                  <a:cubicBezTo>
                    <a:pt x="11936" y="18518"/>
                    <a:pt x="11922" y="12112"/>
                    <a:pt x="11804" y="11111"/>
                  </a:cubicBezTo>
                  <a:cubicBezTo>
                    <a:pt x="11699" y="10222"/>
                    <a:pt x="11452" y="9655"/>
                    <a:pt x="11160" y="9661"/>
                  </a:cubicBezTo>
                  <a:close/>
                  <a:moveTo>
                    <a:pt x="20749" y="9677"/>
                  </a:moveTo>
                  <a:cubicBezTo>
                    <a:pt x="20569" y="9746"/>
                    <a:pt x="20400" y="10081"/>
                    <a:pt x="20261" y="10638"/>
                  </a:cubicBezTo>
                  <a:cubicBezTo>
                    <a:pt x="20115" y="11227"/>
                    <a:pt x="20027" y="11117"/>
                    <a:pt x="20027" y="10370"/>
                  </a:cubicBezTo>
                  <a:cubicBezTo>
                    <a:pt x="20027" y="10005"/>
                    <a:pt x="20001" y="9881"/>
                    <a:pt x="19930" y="9881"/>
                  </a:cubicBezTo>
                  <a:cubicBezTo>
                    <a:pt x="19836" y="9881"/>
                    <a:pt x="19833" y="10016"/>
                    <a:pt x="19833" y="14200"/>
                  </a:cubicBezTo>
                  <a:cubicBezTo>
                    <a:pt x="19833" y="18383"/>
                    <a:pt x="19836" y="18518"/>
                    <a:pt x="19930" y="18518"/>
                  </a:cubicBezTo>
                  <a:cubicBezTo>
                    <a:pt x="20023" y="18518"/>
                    <a:pt x="20027" y="18382"/>
                    <a:pt x="20027" y="15807"/>
                  </a:cubicBezTo>
                  <a:cubicBezTo>
                    <a:pt x="20027" y="12732"/>
                    <a:pt x="20096" y="11794"/>
                    <a:pt x="20380" y="10906"/>
                  </a:cubicBezTo>
                  <a:cubicBezTo>
                    <a:pt x="20613" y="10179"/>
                    <a:pt x="20955" y="10208"/>
                    <a:pt x="21147" y="10985"/>
                  </a:cubicBezTo>
                  <a:cubicBezTo>
                    <a:pt x="21336" y="11747"/>
                    <a:pt x="21393" y="12938"/>
                    <a:pt x="21393" y="16044"/>
                  </a:cubicBezTo>
                  <a:cubicBezTo>
                    <a:pt x="21393" y="18411"/>
                    <a:pt x="21397" y="18518"/>
                    <a:pt x="21497" y="18518"/>
                  </a:cubicBezTo>
                  <a:cubicBezTo>
                    <a:pt x="21598" y="18518"/>
                    <a:pt x="21600" y="18458"/>
                    <a:pt x="21579" y="15161"/>
                  </a:cubicBezTo>
                  <a:cubicBezTo>
                    <a:pt x="21553" y="11223"/>
                    <a:pt x="21496" y="10513"/>
                    <a:pt x="21188" y="9992"/>
                  </a:cubicBezTo>
                  <a:cubicBezTo>
                    <a:pt x="21102" y="9847"/>
                    <a:pt x="21018" y="9736"/>
                    <a:pt x="20935" y="9692"/>
                  </a:cubicBezTo>
                  <a:cubicBezTo>
                    <a:pt x="20872" y="9659"/>
                    <a:pt x="20809" y="9654"/>
                    <a:pt x="20749" y="9677"/>
                  </a:cubicBezTo>
                  <a:close/>
                  <a:moveTo>
                    <a:pt x="6507" y="9724"/>
                  </a:moveTo>
                  <a:cubicBezTo>
                    <a:pt x="6287" y="9677"/>
                    <a:pt x="6058" y="9867"/>
                    <a:pt x="5926" y="10307"/>
                  </a:cubicBezTo>
                  <a:cubicBezTo>
                    <a:pt x="5858" y="10534"/>
                    <a:pt x="5773" y="11080"/>
                    <a:pt x="5740" y="11536"/>
                  </a:cubicBezTo>
                  <a:cubicBezTo>
                    <a:pt x="5689" y="12253"/>
                    <a:pt x="5697" y="12478"/>
                    <a:pt x="5774" y="13081"/>
                  </a:cubicBezTo>
                  <a:cubicBezTo>
                    <a:pt x="5866" y="13809"/>
                    <a:pt x="5986" y="14061"/>
                    <a:pt x="6540" y="14704"/>
                  </a:cubicBezTo>
                  <a:cubicBezTo>
                    <a:pt x="6972" y="15206"/>
                    <a:pt x="7076" y="16148"/>
                    <a:pt x="6831" y="17304"/>
                  </a:cubicBezTo>
                  <a:cubicBezTo>
                    <a:pt x="6728" y="17793"/>
                    <a:pt x="6647" y="17958"/>
                    <a:pt x="6481" y="18029"/>
                  </a:cubicBezTo>
                  <a:cubicBezTo>
                    <a:pt x="6266" y="18122"/>
                    <a:pt x="6221" y="18058"/>
                    <a:pt x="5885" y="17036"/>
                  </a:cubicBezTo>
                  <a:cubicBezTo>
                    <a:pt x="5816" y="16826"/>
                    <a:pt x="5785" y="16828"/>
                    <a:pt x="5721" y="17099"/>
                  </a:cubicBezTo>
                  <a:cubicBezTo>
                    <a:pt x="5649" y="17404"/>
                    <a:pt x="5653" y="17473"/>
                    <a:pt x="5803" y="17950"/>
                  </a:cubicBezTo>
                  <a:cubicBezTo>
                    <a:pt x="5893" y="18235"/>
                    <a:pt x="6014" y="18526"/>
                    <a:pt x="6068" y="18581"/>
                  </a:cubicBezTo>
                  <a:cubicBezTo>
                    <a:pt x="6122" y="18636"/>
                    <a:pt x="6283" y="18678"/>
                    <a:pt x="6425" y="18691"/>
                  </a:cubicBezTo>
                  <a:cubicBezTo>
                    <a:pt x="6904" y="18736"/>
                    <a:pt x="7166" y="17877"/>
                    <a:pt x="7166" y="16248"/>
                  </a:cubicBezTo>
                  <a:cubicBezTo>
                    <a:pt x="7166" y="14740"/>
                    <a:pt x="7061" y="14356"/>
                    <a:pt x="6481" y="13695"/>
                  </a:cubicBezTo>
                  <a:cubicBezTo>
                    <a:pt x="6117" y="13280"/>
                    <a:pt x="5945" y="12726"/>
                    <a:pt x="5945" y="11946"/>
                  </a:cubicBezTo>
                  <a:cubicBezTo>
                    <a:pt x="5945" y="10391"/>
                    <a:pt x="6525" y="9834"/>
                    <a:pt x="6846" y="11095"/>
                  </a:cubicBezTo>
                  <a:cubicBezTo>
                    <a:pt x="6925" y="11407"/>
                    <a:pt x="6958" y="11442"/>
                    <a:pt x="7024" y="11237"/>
                  </a:cubicBezTo>
                  <a:cubicBezTo>
                    <a:pt x="7099" y="11003"/>
                    <a:pt x="7099" y="10956"/>
                    <a:pt x="7024" y="10543"/>
                  </a:cubicBezTo>
                  <a:cubicBezTo>
                    <a:pt x="6935" y="10055"/>
                    <a:pt x="6726" y="9771"/>
                    <a:pt x="6507" y="9724"/>
                  </a:cubicBezTo>
                  <a:close/>
                  <a:moveTo>
                    <a:pt x="16360" y="9724"/>
                  </a:moveTo>
                  <a:cubicBezTo>
                    <a:pt x="15971" y="9873"/>
                    <a:pt x="15714" y="10617"/>
                    <a:pt x="15534" y="12119"/>
                  </a:cubicBezTo>
                  <a:cubicBezTo>
                    <a:pt x="15316" y="13932"/>
                    <a:pt x="15374" y="15815"/>
                    <a:pt x="15690" y="17304"/>
                  </a:cubicBezTo>
                  <a:cubicBezTo>
                    <a:pt x="15786" y="17754"/>
                    <a:pt x="15948" y="18258"/>
                    <a:pt x="16055" y="18423"/>
                  </a:cubicBezTo>
                  <a:cubicBezTo>
                    <a:pt x="16180" y="18615"/>
                    <a:pt x="16370" y="18693"/>
                    <a:pt x="16576" y="18644"/>
                  </a:cubicBezTo>
                  <a:cubicBezTo>
                    <a:pt x="17188" y="18497"/>
                    <a:pt x="17544" y="16885"/>
                    <a:pt x="17544" y="14231"/>
                  </a:cubicBezTo>
                  <a:cubicBezTo>
                    <a:pt x="17544" y="11617"/>
                    <a:pt x="17186" y="9923"/>
                    <a:pt x="16617" y="9724"/>
                  </a:cubicBezTo>
                  <a:cubicBezTo>
                    <a:pt x="16536" y="9696"/>
                    <a:pt x="16449" y="9690"/>
                    <a:pt x="16360" y="9724"/>
                  </a:cubicBezTo>
                  <a:close/>
                  <a:moveTo>
                    <a:pt x="8658" y="10559"/>
                  </a:moveTo>
                  <a:cubicBezTo>
                    <a:pt x="8719" y="10521"/>
                    <a:pt x="8775" y="10519"/>
                    <a:pt x="8822" y="10559"/>
                  </a:cubicBezTo>
                  <a:cubicBezTo>
                    <a:pt x="8985" y="10697"/>
                    <a:pt x="9282" y="11495"/>
                    <a:pt x="9239" y="11678"/>
                  </a:cubicBezTo>
                  <a:cubicBezTo>
                    <a:pt x="9224" y="11739"/>
                    <a:pt x="9242" y="11884"/>
                    <a:pt x="9280" y="12009"/>
                  </a:cubicBezTo>
                  <a:cubicBezTo>
                    <a:pt x="9312" y="12112"/>
                    <a:pt x="9341" y="12400"/>
                    <a:pt x="9355" y="12687"/>
                  </a:cubicBezTo>
                  <a:cubicBezTo>
                    <a:pt x="9370" y="12630"/>
                    <a:pt x="9385" y="12607"/>
                    <a:pt x="9403" y="12655"/>
                  </a:cubicBezTo>
                  <a:cubicBezTo>
                    <a:pt x="9430" y="12726"/>
                    <a:pt x="9455" y="12946"/>
                    <a:pt x="9455" y="13159"/>
                  </a:cubicBezTo>
                  <a:cubicBezTo>
                    <a:pt x="9455" y="13667"/>
                    <a:pt x="9366" y="13902"/>
                    <a:pt x="9328" y="13490"/>
                  </a:cubicBezTo>
                  <a:cubicBezTo>
                    <a:pt x="9328" y="13487"/>
                    <a:pt x="9328" y="13478"/>
                    <a:pt x="9328" y="13475"/>
                  </a:cubicBezTo>
                  <a:lnTo>
                    <a:pt x="8748" y="13538"/>
                  </a:lnTo>
                  <a:cubicBezTo>
                    <a:pt x="8257" y="13582"/>
                    <a:pt x="8088" y="13515"/>
                    <a:pt x="8014" y="13286"/>
                  </a:cubicBezTo>
                  <a:cubicBezTo>
                    <a:pt x="7920" y="12996"/>
                    <a:pt x="7920" y="12983"/>
                    <a:pt x="8011" y="12561"/>
                  </a:cubicBezTo>
                  <a:cubicBezTo>
                    <a:pt x="8062" y="12325"/>
                    <a:pt x="8089" y="12135"/>
                    <a:pt x="8067" y="12135"/>
                  </a:cubicBezTo>
                  <a:cubicBezTo>
                    <a:pt x="8044" y="12135"/>
                    <a:pt x="8072" y="11911"/>
                    <a:pt x="8134" y="11631"/>
                  </a:cubicBezTo>
                  <a:cubicBezTo>
                    <a:pt x="8249" y="11113"/>
                    <a:pt x="8474" y="10673"/>
                    <a:pt x="8658" y="10559"/>
                  </a:cubicBezTo>
                  <a:close/>
                  <a:moveTo>
                    <a:pt x="16468" y="10701"/>
                  </a:moveTo>
                  <a:cubicBezTo>
                    <a:pt x="16758" y="10701"/>
                    <a:pt x="17062" y="11389"/>
                    <a:pt x="17175" y="12308"/>
                  </a:cubicBezTo>
                  <a:cubicBezTo>
                    <a:pt x="17274" y="13120"/>
                    <a:pt x="17303" y="14569"/>
                    <a:pt x="17239" y="15508"/>
                  </a:cubicBezTo>
                  <a:cubicBezTo>
                    <a:pt x="17182" y="16349"/>
                    <a:pt x="16899" y="17525"/>
                    <a:pt x="16736" y="17604"/>
                  </a:cubicBezTo>
                  <a:cubicBezTo>
                    <a:pt x="16685" y="17629"/>
                    <a:pt x="16575" y="17703"/>
                    <a:pt x="16494" y="17761"/>
                  </a:cubicBezTo>
                  <a:cubicBezTo>
                    <a:pt x="16290" y="17908"/>
                    <a:pt x="15943" y="17060"/>
                    <a:pt x="15802" y="16091"/>
                  </a:cubicBezTo>
                  <a:cubicBezTo>
                    <a:pt x="15710" y="15452"/>
                    <a:pt x="15691" y="15121"/>
                    <a:pt x="15709" y="14089"/>
                  </a:cubicBezTo>
                  <a:cubicBezTo>
                    <a:pt x="15747" y="11822"/>
                    <a:pt x="15998" y="10701"/>
                    <a:pt x="16468" y="10701"/>
                  </a:cubicBezTo>
                  <a:close/>
                  <a:moveTo>
                    <a:pt x="13568" y="10748"/>
                  </a:moveTo>
                  <a:cubicBezTo>
                    <a:pt x="13624" y="10720"/>
                    <a:pt x="13705" y="10752"/>
                    <a:pt x="13836" y="10811"/>
                  </a:cubicBezTo>
                  <a:cubicBezTo>
                    <a:pt x="14012" y="10890"/>
                    <a:pt x="14196" y="11022"/>
                    <a:pt x="14242" y="11126"/>
                  </a:cubicBezTo>
                  <a:cubicBezTo>
                    <a:pt x="14289" y="11231"/>
                    <a:pt x="14391" y="11903"/>
                    <a:pt x="14469" y="12608"/>
                  </a:cubicBezTo>
                  <a:cubicBezTo>
                    <a:pt x="14607" y="13835"/>
                    <a:pt x="14611" y="13931"/>
                    <a:pt x="14555" y="15066"/>
                  </a:cubicBezTo>
                  <a:cubicBezTo>
                    <a:pt x="14507" y="16022"/>
                    <a:pt x="14461" y="16371"/>
                    <a:pt x="14320" y="16863"/>
                  </a:cubicBezTo>
                  <a:cubicBezTo>
                    <a:pt x="14223" y="17197"/>
                    <a:pt x="14047" y="17569"/>
                    <a:pt x="13929" y="17683"/>
                  </a:cubicBezTo>
                  <a:cubicBezTo>
                    <a:pt x="13661" y="17944"/>
                    <a:pt x="13657" y="17936"/>
                    <a:pt x="13620" y="17683"/>
                  </a:cubicBezTo>
                  <a:cubicBezTo>
                    <a:pt x="13603" y="17568"/>
                    <a:pt x="13520" y="17346"/>
                    <a:pt x="13434" y="17194"/>
                  </a:cubicBezTo>
                  <a:cubicBezTo>
                    <a:pt x="13258" y="16883"/>
                    <a:pt x="12949" y="15688"/>
                    <a:pt x="12984" y="15445"/>
                  </a:cubicBezTo>
                  <a:cubicBezTo>
                    <a:pt x="12997" y="15358"/>
                    <a:pt x="12982" y="14984"/>
                    <a:pt x="12950" y="14625"/>
                  </a:cubicBezTo>
                  <a:cubicBezTo>
                    <a:pt x="12904" y="14116"/>
                    <a:pt x="12907" y="13885"/>
                    <a:pt x="12954" y="13569"/>
                  </a:cubicBezTo>
                  <a:cubicBezTo>
                    <a:pt x="12987" y="13347"/>
                    <a:pt x="13010" y="13076"/>
                    <a:pt x="13010" y="12955"/>
                  </a:cubicBezTo>
                  <a:cubicBezTo>
                    <a:pt x="13010" y="12631"/>
                    <a:pt x="13270" y="11316"/>
                    <a:pt x="13334" y="11316"/>
                  </a:cubicBezTo>
                  <a:cubicBezTo>
                    <a:pt x="13364" y="11316"/>
                    <a:pt x="13418" y="11166"/>
                    <a:pt x="13453" y="10985"/>
                  </a:cubicBezTo>
                  <a:cubicBezTo>
                    <a:pt x="13480" y="10851"/>
                    <a:pt x="13511" y="10775"/>
                    <a:pt x="13568" y="10748"/>
                  </a:cubicBezTo>
                  <a:close/>
                  <a:moveTo>
                    <a:pt x="11353" y="14247"/>
                  </a:moveTo>
                  <a:cubicBezTo>
                    <a:pt x="11457" y="14242"/>
                    <a:pt x="11544" y="14297"/>
                    <a:pt x="11584" y="14436"/>
                  </a:cubicBezTo>
                  <a:cubicBezTo>
                    <a:pt x="11758" y="15044"/>
                    <a:pt x="11570" y="16999"/>
                    <a:pt x="11283" y="17572"/>
                  </a:cubicBezTo>
                  <a:cubicBezTo>
                    <a:pt x="10996" y="18148"/>
                    <a:pt x="10749" y="17951"/>
                    <a:pt x="10579" y="17036"/>
                  </a:cubicBezTo>
                  <a:cubicBezTo>
                    <a:pt x="10474" y="16470"/>
                    <a:pt x="10453" y="16010"/>
                    <a:pt x="10516" y="15744"/>
                  </a:cubicBezTo>
                  <a:cubicBezTo>
                    <a:pt x="10536" y="15659"/>
                    <a:pt x="10549" y="15498"/>
                    <a:pt x="10549" y="15366"/>
                  </a:cubicBezTo>
                  <a:cubicBezTo>
                    <a:pt x="10549" y="14840"/>
                    <a:pt x="11040" y="14264"/>
                    <a:pt x="11353" y="1424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DB9434D-236D-4F26-A3E7-01974EF5C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3420" y="1447500"/>
              <a:ext cx="969181" cy="242295"/>
            </a:xfrm>
            <a:prstGeom prst="rect">
              <a:avLst/>
            </a:prstGeom>
          </p:spPr>
        </p:pic>
        <p:pic>
          <p:nvPicPr>
            <p:cNvPr id="17" name="그림 16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1D1B0B14-CF74-45A2-BCAE-6EAB60625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9050" y="1464637"/>
              <a:ext cx="687050" cy="53090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1D7FA-65DD-41DA-8DE3-5D27997B70BF}"/>
                </a:ext>
              </a:extLst>
            </p:cNvPr>
            <p:cNvSpPr txBox="1"/>
            <p:nvPr/>
          </p:nvSpPr>
          <p:spPr>
            <a:xfrm>
              <a:off x="1675634" y="2849304"/>
              <a:ext cx="1840993" cy="652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dirty="0">
                  <a:solidFill>
                    <a:schemeClr val="bg1">
                      <a:lumMod val="6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3. </a:t>
              </a:r>
              <a:r>
                <a:rPr lang="ko-KR" altLang="en-US" sz="2400" b="1" dirty="0">
                  <a:solidFill>
                    <a:schemeClr val="bg1">
                      <a:lumMod val="65000"/>
                    </a:schemeClr>
                  </a:solidFill>
                  <a:latin typeface="NanumGothicExtraBold" panose="020D0904000000000000" pitchFamily="50" charset="-127"/>
                  <a:ea typeface="NanumGothicExtraBold" panose="020D0904000000000000" pitchFamily="50" charset="-127"/>
                  <a:cs typeface="Fira Sans"/>
                  <a:sym typeface="Fira Sans"/>
                </a:rPr>
                <a:t>처리</a:t>
              </a:r>
            </a:p>
          </p:txBody>
        </p:sp>
        <p:pic>
          <p:nvPicPr>
            <p:cNvPr id="19" name="그림 18" descr="텍스트, 시계이(가) 표시된 사진&#10;&#10;자동 생성된 설명">
              <a:extLst>
                <a:ext uri="{FF2B5EF4-FFF2-40B4-BE49-F238E27FC236}">
                  <a16:creationId xmlns:a16="http://schemas.microsoft.com/office/drawing/2014/main" id="{525241E7-EDFC-4491-9CB3-BA0C3417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8369" y="2209322"/>
              <a:ext cx="1605067" cy="41631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92A2ABB-20BE-4E82-83BA-43262A644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6700" y="2932467"/>
              <a:ext cx="718466" cy="373266"/>
            </a:xfrm>
            <a:prstGeom prst="rect">
              <a:avLst/>
            </a:prstGeom>
          </p:spPr>
        </p:pic>
        <p:pic>
          <p:nvPicPr>
            <p:cNvPr id="21" name="그림 20" descr="화살이(가) 표시된 사진&#10;&#10;자동 생성된 설명">
              <a:extLst>
                <a:ext uri="{FF2B5EF4-FFF2-40B4-BE49-F238E27FC236}">
                  <a16:creationId xmlns:a16="http://schemas.microsoft.com/office/drawing/2014/main" id="{4459D37F-64B9-4AAC-AD55-6C2127D07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500" b="98696" l="109" r="95326">
                          <a14:foregroundMark x1="30761" y1="8587" x2="30761" y2="8587"/>
                          <a14:foregroundMark x1="36196" y1="9457" x2="36196" y2="9457"/>
                          <a14:foregroundMark x1="25978" y1="4891" x2="25978" y2="4891"/>
                          <a14:foregroundMark x1="19022" y1="2500" x2="19022" y2="2500"/>
                          <a14:foregroundMark x1="35326" y1="17065" x2="35326" y2="17065"/>
                          <a14:foregroundMark x1="94565" y1="66848" x2="94565" y2="66848"/>
                          <a14:foregroundMark x1="95000" y1="80761" x2="95000" y2="80761"/>
                          <a14:foregroundMark x1="16087" y1="83152" x2="16087" y2="83152"/>
                          <a14:foregroundMark x1="11957" y1="94783" x2="11957" y2="94783"/>
                          <a14:foregroundMark x1="28043" y1="90652" x2="28043" y2="90652"/>
                          <a14:foregroundMark x1="34130" y1="98804" x2="34130" y2="98804"/>
                          <a14:foregroundMark x1="45543" y1="85761" x2="45543" y2="85761"/>
                          <a14:foregroundMark x1="61739" y1="87609" x2="61739" y2="87609"/>
                          <a14:foregroundMark x1="81087" y1="87283" x2="81087" y2="87283"/>
                          <a14:foregroundMark x1="95326" y1="66957" x2="95326" y2="66957"/>
                          <a14:foregroundMark x1="1848" y1="86848" x2="1848" y2="86848"/>
                          <a14:foregroundMark x1="4674" y1="81630" x2="4674" y2="81630"/>
                          <a14:foregroundMark x1="2609" y1="81304" x2="2609" y2="81304"/>
                          <a14:foregroundMark x1="4239" y1="81304" x2="4565" y2="82174"/>
                          <a14:foregroundMark x1="5000" y1="82826" x2="5435" y2="83152"/>
                          <a14:foregroundMark x1="5435" y1="82500" x2="3043" y2="81196"/>
                          <a14:foregroundMark x1="4348" y1="81304" x2="5109" y2="82065"/>
                          <a14:foregroundMark x1="4565" y1="80870" x2="5217" y2="81304"/>
                          <a14:foregroundMark x1="4348" y1="82826" x2="4565" y2="83370"/>
                          <a14:foregroundMark x1="4783" y1="80870" x2="4783" y2="80870"/>
                          <a14:foregroundMark x1="4565" y1="80761" x2="5109" y2="81739"/>
                          <a14:foregroundMark x1="4239" y1="80543" x2="5217" y2="81739"/>
                          <a14:foregroundMark x1="1413" y1="84130" x2="1957" y2="94239"/>
                          <a14:foregroundMark x1="2717" y1="82391" x2="2935" y2="84783"/>
                          <a14:backgroundMark x1="4983" y1="80033" x2="5109" y2="79348"/>
                          <a14:backgroundMark x1="3842" y1="86259" x2="4132" y2="84674"/>
                          <a14:backgroundMark x1="5109" y1="79348" x2="4832" y2="801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67952" y="3633031"/>
              <a:ext cx="515694" cy="51569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7BB7178-1D14-4EB8-9A49-9FA2A33B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6649" y="2920338"/>
              <a:ext cx="757991" cy="438103"/>
            </a:xfrm>
            <a:prstGeom prst="rect">
              <a:avLst/>
            </a:prstGeom>
          </p:spPr>
        </p:pic>
        <p:pic>
          <p:nvPicPr>
            <p:cNvPr id="24" name="그림 23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D03CFC19-3655-43FD-BC44-7E365A2D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273" b="89394" l="262" r="98953">
                          <a14:foregroundMark x1="13874" y1="27273" x2="13874" y2="27273"/>
                          <a14:foregroundMark x1="4188" y1="34848" x2="4188" y2="34848"/>
                          <a14:foregroundMark x1="262" y1="48485" x2="262" y2="48485"/>
                          <a14:foregroundMark x1="23560" y1="8333" x2="23560" y2="8333"/>
                          <a14:foregroundMark x1="24084" y1="40152" x2="24084" y2="40152"/>
                          <a14:foregroundMark x1="15183" y1="3030" x2="15183" y2="3030"/>
                          <a14:foregroundMark x1="32461" y1="32576" x2="32461" y2="32576"/>
                          <a14:foregroundMark x1="56021" y1="32576" x2="56021" y2="32576"/>
                          <a14:foregroundMark x1="65445" y1="53030" x2="65445" y2="53030"/>
                          <a14:foregroundMark x1="85864" y1="43939" x2="85864" y2="43939"/>
                          <a14:foregroundMark x1="95288" y1="33333" x2="95288" y2="33333"/>
                          <a14:foregroundMark x1="98953" y1="48485" x2="98953" y2="48485"/>
                          <a14:foregroundMark x1="74607" y1="72727" x2="74607" y2="72727"/>
                          <a14:foregroundMark x1="74869" y1="71970" x2="75131" y2="74242"/>
                          <a14:foregroundMark x1="74346" y1="71970" x2="75654" y2="72727"/>
                          <a14:foregroundMark x1="73822" y1="72727" x2="75131" y2="742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76993" y="3917634"/>
              <a:ext cx="737380" cy="25480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05F26B4-7F79-403C-9C69-1B8B9696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569" b="86861" l="3270" r="97275">
                          <a14:foregroundMark x1="10627" y1="42336" x2="10627" y2="42336"/>
                          <a14:foregroundMark x1="13079" y1="41606" x2="13079" y2="41606"/>
                          <a14:foregroundMark x1="15531" y1="40146" x2="15531" y2="40146"/>
                          <a14:foregroundMark x1="3542" y1="46715" x2="3542" y2="46715"/>
                          <a14:foregroundMark x1="3542" y1="48175" x2="3542" y2="48175"/>
                          <a14:foregroundMark x1="23978" y1="40146" x2="23978" y2="40146"/>
                          <a14:foregroundMark x1="26975" y1="51095" x2="26975" y2="51095"/>
                          <a14:foregroundMark x1="34332" y1="38686" x2="34332" y2="38686"/>
                          <a14:foregroundMark x1="42779" y1="42336" x2="42779" y2="42336"/>
                          <a14:foregroundMark x1="53134" y1="35766" x2="53134" y2="35766"/>
                          <a14:foregroundMark x1="65668" y1="36496" x2="65668" y2="36496"/>
                          <a14:foregroundMark x1="68120" y1="45255" x2="63488" y2="56204"/>
                          <a14:foregroundMark x1="72480" y1="40876" x2="72480" y2="40876"/>
                          <a14:foregroundMark x1="74659" y1="39416" x2="74659" y2="39416"/>
                          <a14:foregroundMark x1="79019" y1="41606" x2="79019" y2="41606"/>
                          <a14:foregroundMark x1="79019" y1="32117" x2="78474" y2="56204"/>
                          <a14:foregroundMark x1="78474" y1="56204" x2="78474" y2="56934"/>
                          <a14:foregroundMark x1="84741" y1="41606" x2="83924" y2="59124"/>
                          <a14:foregroundMark x1="85014" y1="27737" x2="85014" y2="29197"/>
                          <a14:foregroundMark x1="90463" y1="29927" x2="89908" y2="42428"/>
                          <a14:foregroundMark x1="91826" y1="61699" x2="91826" y2="62774"/>
                          <a14:foregroundMark x1="91826" y1="43796" x2="91826" y2="44508"/>
                          <a14:foregroundMark x1="91826" y1="43066" x2="91826" y2="43796"/>
                          <a14:foregroundMark x1="93310" y1="59361" x2="93460" y2="63504"/>
                          <a14:foregroundMark x1="92800" y1="45255" x2="92812" y2="45578"/>
                          <a14:foregroundMark x1="92774" y1="44526" x2="92800" y2="45255"/>
                          <a14:foregroundMark x1="92748" y1="43796" x2="92774" y2="44526"/>
                          <a14:foregroundMark x1="92643" y1="40876" x2="92748" y2="43796"/>
                          <a14:foregroundMark x1="40872" y1="40146" x2="40599" y2="72263"/>
                          <a14:foregroundMark x1="56948" y1="36496" x2="63488" y2="56204"/>
                          <a14:foregroundMark x1="63488" y1="56204" x2="56403" y2="38686"/>
                          <a14:foregroundMark x1="56403" y1="38686" x2="55586" y2="48905"/>
                          <a14:foregroundMark x1="63215" y1="42336" x2="64305" y2="44526"/>
                          <a14:foregroundMark x1="63488" y1="37956" x2="67030" y2="40876"/>
                          <a14:foregroundMark x1="64850" y1="37226" x2="65668" y2="38686"/>
                          <a14:foregroundMark x1="55586" y1="56204" x2="65395" y2="56204"/>
                          <a14:foregroundMark x1="65395" y1="56204" x2="67575" y2="50365"/>
                          <a14:foregroundMark x1="66757" y1="57664" x2="56676" y2="59124"/>
                          <a14:foregroundMark x1="56676" y1="59124" x2="56131" y2="57664"/>
                          <a14:foregroundMark x1="58311" y1="59854" x2="65123" y2="64234"/>
                          <a14:foregroundMark x1="63760" y1="37226" x2="60763" y2="49635"/>
                          <a14:backgroundMark x1="94550" y1="51095" x2="94550" y2="51095"/>
                          <a14:backgroundMark x1="92371" y1="49635" x2="92371" y2="51095"/>
                          <a14:backgroundMark x1="92371" y1="48175" x2="93460" y2="57664"/>
                          <a14:backgroundMark x1="92371" y1="47445" x2="92098" y2="51825"/>
                          <a14:backgroundMark x1="92643" y1="46715" x2="92098" y2="51095"/>
                          <a14:backgroundMark x1="93188" y1="45985" x2="92371" y2="51095"/>
                          <a14:backgroundMark x1="92643" y1="45255" x2="92643" y2="45255"/>
                          <a14:backgroundMark x1="93188" y1="45255" x2="93188" y2="45255"/>
                          <a14:backgroundMark x1="93188" y1="44526" x2="93188" y2="44526"/>
                          <a14:backgroundMark x1="93460" y1="43796" x2="93460" y2="43796"/>
                          <a14:backgroundMark x1="92916" y1="56934" x2="92916" y2="56934"/>
                          <a14:backgroundMark x1="92916" y1="56934" x2="93460" y2="591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71067" y="3619821"/>
              <a:ext cx="718450" cy="3012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07CB9F1-11CF-4225-B665-9C246D118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926" b="89926" l="5278" r="94815">
                          <a14:foregroundMark x1="5278" y1="65926" x2="5278" y2="65926"/>
                          <a14:foregroundMark x1="16296" y1="70370" x2="16296" y2="70370"/>
                          <a14:foregroundMark x1="25000" y1="70815" x2="25000" y2="70815"/>
                          <a14:foregroundMark x1="35556" y1="71407" x2="35556" y2="71407"/>
                          <a14:foregroundMark x1="43704" y1="71704" x2="43704" y2="71704"/>
                          <a14:foregroundMark x1="48611" y1="75259" x2="48611" y2="75259"/>
                          <a14:foregroundMark x1="78056" y1="24000" x2="79259" y2="24000"/>
                          <a14:foregroundMark x1="89259" y1="30074" x2="89259" y2="30074"/>
                          <a14:foregroundMark x1="85833" y1="54519" x2="85833" y2="54519"/>
                          <a14:foregroundMark x1="84259" y1="46963" x2="84907" y2="87556"/>
                          <a14:foregroundMark x1="91852" y1="22667" x2="91852" y2="22667"/>
                          <a14:foregroundMark x1="94815" y1="22667" x2="94815" y2="22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7280" y="2893419"/>
              <a:ext cx="699369" cy="437105"/>
            </a:xfrm>
            <a:prstGeom prst="rect">
              <a:avLst/>
            </a:prstGeom>
          </p:spPr>
        </p:pic>
        <p:sp>
          <p:nvSpPr>
            <p:cNvPr id="27" name="순서도: 판단 26">
              <a:extLst>
                <a:ext uri="{FF2B5EF4-FFF2-40B4-BE49-F238E27FC236}">
                  <a16:creationId xmlns:a16="http://schemas.microsoft.com/office/drawing/2014/main" id="{DBB24846-309B-4500-8F40-65E32F1AE0A2}"/>
                </a:ext>
              </a:extLst>
            </p:cNvPr>
            <p:cNvSpPr/>
            <p:nvPr/>
          </p:nvSpPr>
          <p:spPr>
            <a:xfrm>
              <a:off x="-155559" y="1401532"/>
              <a:ext cx="920717" cy="672762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순서도: 판단 28">
              <a:extLst>
                <a:ext uri="{FF2B5EF4-FFF2-40B4-BE49-F238E27FC236}">
                  <a16:creationId xmlns:a16="http://schemas.microsoft.com/office/drawing/2014/main" id="{F3724C30-BB14-4FF2-99E0-D5D33C79C728}"/>
                </a:ext>
              </a:extLst>
            </p:cNvPr>
            <p:cNvSpPr/>
            <p:nvPr/>
          </p:nvSpPr>
          <p:spPr>
            <a:xfrm>
              <a:off x="750069" y="2774960"/>
              <a:ext cx="920717" cy="74546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순서도: 판단 29">
              <a:extLst>
                <a:ext uri="{FF2B5EF4-FFF2-40B4-BE49-F238E27FC236}">
                  <a16:creationId xmlns:a16="http://schemas.microsoft.com/office/drawing/2014/main" id="{AC67BC30-6E2C-4FED-BB18-F8B98D84B95B}"/>
                </a:ext>
              </a:extLst>
            </p:cNvPr>
            <p:cNvSpPr/>
            <p:nvPr/>
          </p:nvSpPr>
          <p:spPr>
            <a:xfrm>
              <a:off x="1221699" y="3529896"/>
              <a:ext cx="920717" cy="778033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7E325BF-DE16-4E4A-94D3-27AD0D6A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9925" b="89992" l="4869" r="93184">
                          <a14:foregroundMark x1="11727" y1="25438" x2="11727" y2="25438"/>
                          <a14:foregroundMark x1="20957" y1="23770" x2="20957" y2="23770"/>
                          <a14:foregroundMark x1="8933" y1="35029" x2="8933" y2="35029"/>
                          <a14:foregroundMark x1="16638" y1="63303" x2="16638" y2="63303"/>
                          <a14:foregroundMark x1="5800" y1="45288" x2="5800" y2="45288"/>
                          <a14:foregroundMark x1="5334" y1="48040" x2="5334" y2="48040"/>
                          <a14:foregroundMark x1="4869" y1="48957" x2="4869" y2="48957"/>
                          <a14:foregroundMark x1="50931" y1="37865" x2="50931" y2="37865"/>
                          <a14:foregroundMark x1="50169" y1="41701" x2="60627" y2="41952"/>
                          <a14:foregroundMark x1="51270" y1="46205" x2="59949" y2="46539"/>
                          <a14:foregroundMark x1="55165" y1="54545" x2="55334" y2="54379"/>
                          <a14:foregroundMark x1="51185" y1="50626" x2="59187" y2="51043"/>
                          <a14:foregroundMark x1="39246" y1="50292" x2="38019" y2="61802"/>
                          <a14:foregroundMark x1="56478" y1="54879" x2="56478" y2="54545"/>
                          <a14:foregroundMark x1="68871" y1="49619" x2="69560" y2="51710"/>
                          <a14:foregroundMark x1="65495" y1="39366" x2="66109" y2="41232"/>
                          <a14:foregroundMark x1="69560" y1="51710" x2="69560" y2="58048"/>
                          <a14:foregroundMark x1="76630" y1="38198" x2="77096" y2="61384"/>
                          <a14:foregroundMark x1="82472" y1="40284" x2="88484" y2="39867"/>
                          <a14:foregroundMark x1="90559" y1="44120" x2="92930" y2="44370"/>
                          <a14:foregroundMark x1="93184" y1="38616" x2="93184" y2="46372"/>
                          <a14:foregroundMark x1="85648" y1="42869" x2="82472" y2="47456"/>
                          <a14:foregroundMark x1="88696" y1="52127" x2="88315" y2="53044"/>
                          <a14:foregroundMark x1="89331" y1="52127" x2="88781" y2="53044"/>
                          <a14:foregroundMark x1="90474" y1="52877" x2="90390" y2="53044"/>
                          <a14:foregroundMark x1="51566" y1="37114" x2="60246" y2="38032"/>
                          <a14:foregroundMark x1="73328" y1="39700" x2="73878" y2="60884"/>
                          <a14:foregroundMark x1="72100" y1="52294" x2="73243" y2="52460"/>
                          <a14:foregroundMark x1="71634" y1="52711" x2="72185" y2="52877"/>
                          <a14:backgroundMark x1="66808" y1="42285" x2="68332" y2="45288"/>
                          <a14:backgroundMark x1="72185" y1="47706" x2="72312" y2="49541"/>
                          <a14:backgroundMark x1="65114" y1="41701" x2="66554" y2="41952"/>
                          <a14:backgroundMark x1="68036" y1="44370" x2="67951" y2="51209"/>
                          <a14:backgroundMark x1="67104" y1="44537" x2="66638" y2="41701"/>
                          <a14:backgroundMark x1="67401" y1="43953" x2="66088" y2="43203"/>
                          <a14:backgroundMark x1="66554" y1="42702" x2="66554" y2="42702"/>
                          <a14:backgroundMark x1="66257" y1="42118" x2="66808" y2="42452"/>
                          <a14:backgroundMark x1="65876" y1="41952" x2="66554" y2="41952"/>
                          <a14:backgroundMark x1="65495" y1="41201" x2="66469" y2="41368"/>
                          <a14:backgroundMark x1="68247" y1="48040" x2="68332" y2="49708"/>
                          <a14:backgroundMark x1="71169" y1="47456" x2="72396" y2="47456"/>
                          <a14:backgroundMark x1="71253" y1="50792" x2="72481" y2="50125"/>
                          <a14:backgroundMark x1="72130" y1="53845" x2="72185" y2="55296"/>
                          <a14:backgroundMark x1="71931" y1="48624" x2="72030" y2="512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7538" y="1684120"/>
              <a:ext cx="710251" cy="36053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68D6C23-9A21-4120-BC54-9D51EDFED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981703" y="1731013"/>
              <a:ext cx="697326" cy="299850"/>
            </a:xfrm>
            <a:prstGeom prst="rect">
              <a:avLst/>
            </a:prstGeom>
          </p:spPr>
        </p:pic>
        <p:sp>
          <p:nvSpPr>
            <p:cNvPr id="28" name="순서도: 판단 27">
              <a:extLst>
                <a:ext uri="{FF2B5EF4-FFF2-40B4-BE49-F238E27FC236}">
                  <a16:creationId xmlns:a16="http://schemas.microsoft.com/office/drawing/2014/main" id="{5DF95AF7-984E-44AB-8682-0D9FAEF483E0}"/>
                </a:ext>
              </a:extLst>
            </p:cNvPr>
            <p:cNvSpPr/>
            <p:nvPr/>
          </p:nvSpPr>
          <p:spPr>
            <a:xfrm>
              <a:off x="361106" y="2074293"/>
              <a:ext cx="920717" cy="6817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7BA62A0-24B2-4FC7-8821-87AE7A41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300006" y="1427336"/>
              <a:ext cx="381001" cy="342901"/>
            </a:xfrm>
            <a:prstGeom prst="rect">
              <a:avLst/>
            </a:prstGeom>
          </p:spPr>
        </p:pic>
        <p:pic>
          <p:nvPicPr>
            <p:cNvPr id="31" name="그림 3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5B4BCB9-61E0-4AD5-BC8A-E132F4B6C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584855" y="3839201"/>
              <a:ext cx="677746" cy="37337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F8CA25-1D4A-45C0-A766-657C987A04E6}"/>
              </a:ext>
            </a:extLst>
          </p:cNvPr>
          <p:cNvGrpSpPr/>
          <p:nvPr/>
        </p:nvGrpSpPr>
        <p:grpSpPr>
          <a:xfrm rot="10800000">
            <a:off x="-604917" y="869214"/>
            <a:ext cx="4077145" cy="3989863"/>
            <a:chOff x="1796141" y="832518"/>
            <a:chExt cx="4077145" cy="39898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463DD30-FFDE-47E8-A21D-012B0A55A2C6}"/>
                </a:ext>
              </a:extLst>
            </p:cNvPr>
            <p:cNvSpPr/>
            <p:nvPr/>
          </p:nvSpPr>
          <p:spPr>
            <a:xfrm>
              <a:off x="4526423" y="1463521"/>
              <a:ext cx="757992" cy="778033"/>
            </a:xfrm>
            <a:prstGeom prst="rect">
              <a:avLst/>
            </a:prstGeom>
            <a:solidFill>
              <a:srgbClr val="B2E0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FDAA99-EE57-4CBF-81C2-49BD5BF3D196}"/>
                </a:ext>
              </a:extLst>
            </p:cNvPr>
            <p:cNvSpPr/>
            <p:nvPr/>
          </p:nvSpPr>
          <p:spPr>
            <a:xfrm>
              <a:off x="4552891" y="2189075"/>
              <a:ext cx="757991" cy="734123"/>
            </a:xfrm>
            <a:prstGeom prst="rect">
              <a:avLst/>
            </a:prstGeom>
            <a:solidFill>
              <a:srgbClr val="8BBF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546EAB-466C-4FF1-BE44-B5B2C319DA00}"/>
                </a:ext>
              </a:extLst>
            </p:cNvPr>
            <p:cNvSpPr/>
            <p:nvPr/>
          </p:nvSpPr>
          <p:spPr>
            <a:xfrm>
              <a:off x="4545019" y="2923198"/>
              <a:ext cx="751815" cy="726143"/>
            </a:xfrm>
            <a:prstGeom prst="rect">
              <a:avLst/>
            </a:prstGeom>
            <a:solidFill>
              <a:srgbClr val="3B518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7FF4B5-895C-4621-A3FE-15D4C87EB5FB}"/>
                </a:ext>
              </a:extLst>
            </p:cNvPr>
            <p:cNvSpPr/>
            <p:nvPr/>
          </p:nvSpPr>
          <p:spPr>
            <a:xfrm>
              <a:off x="4552891" y="3630715"/>
              <a:ext cx="705636" cy="608665"/>
            </a:xfrm>
            <a:prstGeom prst="rect">
              <a:avLst/>
            </a:prstGeom>
            <a:solidFill>
              <a:srgbClr val="1E2F5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20C62F63-4DE5-4A6D-930A-09CA42F61EA6}"/>
                </a:ext>
              </a:extLst>
            </p:cNvPr>
            <p:cNvSpPr/>
            <p:nvPr/>
          </p:nvSpPr>
          <p:spPr>
            <a:xfrm rot="2698781">
              <a:off x="1796141" y="832518"/>
              <a:ext cx="4077145" cy="3989863"/>
            </a:xfrm>
            <a:custGeom>
              <a:avLst/>
              <a:gdLst>
                <a:gd name="connsiteX0" fmla="*/ 3803074 w 3855919"/>
                <a:gd name="connsiteY0" fmla="*/ 1775051 h 3855898"/>
                <a:gd name="connsiteX1" fmla="*/ 2080802 w 3855919"/>
                <a:gd name="connsiteY1" fmla="*/ 52824 h 3855898"/>
                <a:gd name="connsiteX2" fmla="*/ 1825691 w 3855919"/>
                <a:gd name="connsiteY2" fmla="*/ 52824 h 3855898"/>
                <a:gd name="connsiteX3" fmla="*/ 1698090 w 3855919"/>
                <a:gd name="connsiteY3" fmla="*/ 180380 h 3855898"/>
                <a:gd name="connsiteX4" fmla="*/ 1634357 w 3855919"/>
                <a:gd name="connsiteY4" fmla="*/ 116737 h 3855898"/>
                <a:gd name="connsiteX5" fmla="*/ 1315423 w 3855919"/>
                <a:gd name="connsiteY5" fmla="*/ 116737 h 3855898"/>
                <a:gd name="connsiteX6" fmla="*/ 920803 w 3855919"/>
                <a:gd name="connsiteY6" fmla="*/ 511357 h 3855898"/>
                <a:gd name="connsiteX7" fmla="*/ 870511 w 3855919"/>
                <a:gd name="connsiteY7" fmla="*/ 753749 h 3855898"/>
                <a:gd name="connsiteX8" fmla="*/ 1452947 w 3855919"/>
                <a:gd name="connsiteY8" fmla="*/ 2223706 h 3855898"/>
                <a:gd name="connsiteX9" fmla="*/ 1422817 w 3855919"/>
                <a:gd name="connsiteY9" fmla="*/ 2369214 h 3855898"/>
                <a:gd name="connsiteX10" fmla="*/ 1219576 w 3855919"/>
                <a:gd name="connsiteY10" fmla="*/ 2572455 h 3855898"/>
                <a:gd name="connsiteX11" fmla="*/ 1155888 w 3855919"/>
                <a:gd name="connsiteY11" fmla="*/ 2508632 h 3855898"/>
                <a:gd name="connsiteX12" fmla="*/ 964554 w 3855919"/>
                <a:gd name="connsiteY12" fmla="*/ 2508632 h 3855898"/>
                <a:gd name="connsiteX13" fmla="*/ 39640 w 3855919"/>
                <a:gd name="connsiteY13" fmla="*/ 3433546 h 3855898"/>
                <a:gd name="connsiteX14" fmla="*/ 39624 w 3855919"/>
                <a:gd name="connsiteY14" fmla="*/ 3624906 h 3855898"/>
                <a:gd name="connsiteX15" fmla="*/ 39640 w 3855919"/>
                <a:gd name="connsiteY15" fmla="*/ 3624924 h 3855898"/>
                <a:gd name="connsiteX16" fmla="*/ 230974 w 3855919"/>
                <a:gd name="connsiteY16" fmla="*/ 3816258 h 3855898"/>
                <a:gd name="connsiteX17" fmla="*/ 422335 w 3855919"/>
                <a:gd name="connsiteY17" fmla="*/ 3816276 h 3855898"/>
                <a:gd name="connsiteX18" fmla="*/ 422353 w 3855919"/>
                <a:gd name="connsiteY18" fmla="*/ 3816258 h 3855898"/>
                <a:gd name="connsiteX19" fmla="*/ 1347267 w 3855919"/>
                <a:gd name="connsiteY19" fmla="*/ 2891344 h 3855898"/>
                <a:gd name="connsiteX20" fmla="*/ 1347267 w 3855919"/>
                <a:gd name="connsiteY20" fmla="*/ 2700010 h 3855898"/>
                <a:gd name="connsiteX21" fmla="*/ 1283489 w 3855919"/>
                <a:gd name="connsiteY21" fmla="*/ 2636233 h 3855898"/>
                <a:gd name="connsiteX22" fmla="*/ 1486730 w 3855919"/>
                <a:gd name="connsiteY22" fmla="*/ 2432991 h 3855898"/>
                <a:gd name="connsiteX23" fmla="*/ 1536931 w 3855919"/>
                <a:gd name="connsiteY23" fmla="*/ 2190464 h 3855898"/>
                <a:gd name="connsiteX24" fmla="*/ 954496 w 3855919"/>
                <a:gd name="connsiteY24" fmla="*/ 720552 h 3855898"/>
                <a:gd name="connsiteX25" fmla="*/ 984581 w 3855919"/>
                <a:gd name="connsiteY25" fmla="*/ 575000 h 3855898"/>
                <a:gd name="connsiteX26" fmla="*/ 1379201 w 3855919"/>
                <a:gd name="connsiteY26" fmla="*/ 180380 h 3855898"/>
                <a:gd name="connsiteX27" fmla="*/ 1570561 w 3855919"/>
                <a:gd name="connsiteY27" fmla="*/ 180364 h 3855898"/>
                <a:gd name="connsiteX28" fmla="*/ 1570579 w 3855919"/>
                <a:gd name="connsiteY28" fmla="*/ 180380 h 3855898"/>
                <a:gd name="connsiteX29" fmla="*/ 1634312 w 3855919"/>
                <a:gd name="connsiteY29" fmla="*/ 244158 h 3855898"/>
                <a:gd name="connsiteX30" fmla="*/ 1506756 w 3855919"/>
                <a:gd name="connsiteY30" fmla="*/ 371758 h 3855898"/>
                <a:gd name="connsiteX31" fmla="*/ 1506752 w 3855919"/>
                <a:gd name="connsiteY31" fmla="*/ 626910 h 3855898"/>
                <a:gd name="connsiteX32" fmla="*/ 1506756 w 3855919"/>
                <a:gd name="connsiteY32" fmla="*/ 626915 h 3855898"/>
                <a:gd name="connsiteX33" fmla="*/ 3228983 w 3855919"/>
                <a:gd name="connsiteY33" fmla="*/ 2349142 h 3855898"/>
                <a:gd name="connsiteX34" fmla="*/ 3484131 w 3855919"/>
                <a:gd name="connsiteY34" fmla="*/ 2349147 h 3855898"/>
                <a:gd name="connsiteX35" fmla="*/ 3484140 w 3855919"/>
                <a:gd name="connsiteY35" fmla="*/ 2349142 h 3855898"/>
                <a:gd name="connsiteX36" fmla="*/ 3803074 w 3855919"/>
                <a:gd name="connsiteY36" fmla="*/ 2030208 h 3855898"/>
                <a:gd name="connsiteX37" fmla="*/ 3803079 w 3855919"/>
                <a:gd name="connsiteY37" fmla="*/ 1775056 h 3855898"/>
                <a:gd name="connsiteX38" fmla="*/ 3803074 w 3855919"/>
                <a:gd name="connsiteY38" fmla="*/ 1775051 h 3855898"/>
                <a:gd name="connsiteX39" fmla="*/ 1283489 w 3855919"/>
                <a:gd name="connsiteY39" fmla="*/ 2827521 h 3855898"/>
                <a:gd name="connsiteX40" fmla="*/ 358575 w 3855919"/>
                <a:gd name="connsiteY40" fmla="*/ 3752480 h 3855898"/>
                <a:gd name="connsiteX41" fmla="*/ 294788 w 3855919"/>
                <a:gd name="connsiteY41" fmla="*/ 3752516 h 3855898"/>
                <a:gd name="connsiteX42" fmla="*/ 294752 w 3855919"/>
                <a:gd name="connsiteY42" fmla="*/ 3752480 h 3855898"/>
                <a:gd name="connsiteX43" fmla="*/ 103418 w 3855919"/>
                <a:gd name="connsiteY43" fmla="*/ 3561101 h 3855898"/>
                <a:gd name="connsiteX44" fmla="*/ 103418 w 3855919"/>
                <a:gd name="connsiteY44" fmla="*/ 3497324 h 3855898"/>
                <a:gd name="connsiteX45" fmla="*/ 1028377 w 3855919"/>
                <a:gd name="connsiteY45" fmla="*/ 2572410 h 3855898"/>
                <a:gd name="connsiteX46" fmla="*/ 1092155 w 3855919"/>
                <a:gd name="connsiteY46" fmla="*/ 2572410 h 3855898"/>
                <a:gd name="connsiteX47" fmla="*/ 1283534 w 3855919"/>
                <a:gd name="connsiteY47" fmla="*/ 2763788 h 3855898"/>
                <a:gd name="connsiteX48" fmla="*/ 1283534 w 3855919"/>
                <a:gd name="connsiteY48" fmla="*/ 2827566 h 3855898"/>
                <a:gd name="connsiteX49" fmla="*/ 3739161 w 3855919"/>
                <a:gd name="connsiteY49" fmla="*/ 1966430 h 3855898"/>
                <a:gd name="connsiteX50" fmla="*/ 3420362 w 3855919"/>
                <a:gd name="connsiteY50" fmla="*/ 2285364 h 3855898"/>
                <a:gd name="connsiteX51" fmla="*/ 3292806 w 3855919"/>
                <a:gd name="connsiteY51" fmla="*/ 2285364 h 3855898"/>
                <a:gd name="connsiteX52" fmla="*/ 1570534 w 3855919"/>
                <a:gd name="connsiteY52" fmla="*/ 563272 h 3855898"/>
                <a:gd name="connsiteX53" fmla="*/ 1570534 w 3855919"/>
                <a:gd name="connsiteY53" fmla="*/ 435717 h 3855898"/>
                <a:gd name="connsiteX54" fmla="*/ 1889468 w 3855919"/>
                <a:gd name="connsiteY54" fmla="*/ 116737 h 3855898"/>
                <a:gd name="connsiteX55" fmla="*/ 2017024 w 3855919"/>
                <a:gd name="connsiteY55" fmla="*/ 116737 h 3855898"/>
                <a:gd name="connsiteX56" fmla="*/ 3739161 w 3855919"/>
                <a:gd name="connsiteY56" fmla="*/ 1838874 h 3855898"/>
                <a:gd name="connsiteX57" fmla="*/ 3739161 w 3855919"/>
                <a:gd name="connsiteY57" fmla="*/ 1966430 h 385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855919" h="3855898">
                  <a:moveTo>
                    <a:pt x="3803074" y="1775051"/>
                  </a:moveTo>
                  <a:lnTo>
                    <a:pt x="2080802" y="52824"/>
                  </a:lnTo>
                  <a:cubicBezTo>
                    <a:pt x="2010349" y="-17608"/>
                    <a:pt x="1896144" y="-17608"/>
                    <a:pt x="1825691" y="52824"/>
                  </a:cubicBezTo>
                  <a:lnTo>
                    <a:pt x="1698090" y="180380"/>
                  </a:lnTo>
                  <a:lnTo>
                    <a:pt x="1634357" y="116737"/>
                  </a:lnTo>
                  <a:cubicBezTo>
                    <a:pt x="1546214" y="28841"/>
                    <a:pt x="1403566" y="28841"/>
                    <a:pt x="1315423" y="116737"/>
                  </a:cubicBezTo>
                  <a:lnTo>
                    <a:pt x="920803" y="511357"/>
                  </a:lnTo>
                  <a:cubicBezTo>
                    <a:pt x="857228" y="574909"/>
                    <a:pt x="837468" y="670148"/>
                    <a:pt x="870511" y="753749"/>
                  </a:cubicBezTo>
                  <a:lnTo>
                    <a:pt x="1452947" y="2223706"/>
                  </a:lnTo>
                  <a:cubicBezTo>
                    <a:pt x="1472815" y="2273876"/>
                    <a:pt x="1460975" y="2331060"/>
                    <a:pt x="1422817" y="2369214"/>
                  </a:cubicBezTo>
                  <a:lnTo>
                    <a:pt x="1219576" y="2572455"/>
                  </a:lnTo>
                  <a:lnTo>
                    <a:pt x="1155888" y="2508632"/>
                  </a:lnTo>
                  <a:cubicBezTo>
                    <a:pt x="1103048" y="2455810"/>
                    <a:pt x="1017394" y="2455810"/>
                    <a:pt x="964554" y="2508632"/>
                  </a:cubicBezTo>
                  <a:lnTo>
                    <a:pt x="39640" y="3433546"/>
                  </a:lnTo>
                  <a:cubicBezTo>
                    <a:pt x="-13207" y="3486386"/>
                    <a:pt x="-13214" y="3572062"/>
                    <a:pt x="39624" y="3624906"/>
                  </a:cubicBezTo>
                  <a:cubicBezTo>
                    <a:pt x="39630" y="3624915"/>
                    <a:pt x="39635" y="3624920"/>
                    <a:pt x="39640" y="3624924"/>
                  </a:cubicBezTo>
                  <a:lnTo>
                    <a:pt x="230974" y="3816258"/>
                  </a:lnTo>
                  <a:cubicBezTo>
                    <a:pt x="283814" y="3869107"/>
                    <a:pt x="369490" y="3869111"/>
                    <a:pt x="422335" y="3816276"/>
                  </a:cubicBezTo>
                  <a:cubicBezTo>
                    <a:pt x="422344" y="3816267"/>
                    <a:pt x="422348" y="3816262"/>
                    <a:pt x="422353" y="3816258"/>
                  </a:cubicBezTo>
                  <a:lnTo>
                    <a:pt x="1347267" y="2891344"/>
                  </a:lnTo>
                  <a:cubicBezTo>
                    <a:pt x="1400089" y="2838504"/>
                    <a:pt x="1400089" y="2752850"/>
                    <a:pt x="1347267" y="2700010"/>
                  </a:cubicBezTo>
                  <a:lnTo>
                    <a:pt x="1283489" y="2636233"/>
                  </a:lnTo>
                  <a:lnTo>
                    <a:pt x="1486730" y="2432991"/>
                  </a:lnTo>
                  <a:cubicBezTo>
                    <a:pt x="1550327" y="2369394"/>
                    <a:pt x="1570056" y="2274084"/>
                    <a:pt x="1536931" y="2190464"/>
                  </a:cubicBezTo>
                  <a:lnTo>
                    <a:pt x="954496" y="720552"/>
                  </a:lnTo>
                  <a:cubicBezTo>
                    <a:pt x="934596" y="670378"/>
                    <a:pt x="946418" y="613172"/>
                    <a:pt x="984581" y="575000"/>
                  </a:cubicBezTo>
                  <a:lnTo>
                    <a:pt x="1379201" y="180380"/>
                  </a:lnTo>
                  <a:cubicBezTo>
                    <a:pt x="1432041" y="127532"/>
                    <a:pt x="1517717" y="127525"/>
                    <a:pt x="1570561" y="180364"/>
                  </a:cubicBezTo>
                  <a:cubicBezTo>
                    <a:pt x="1570570" y="180369"/>
                    <a:pt x="1570575" y="180374"/>
                    <a:pt x="1570579" y="180380"/>
                  </a:cubicBezTo>
                  <a:lnTo>
                    <a:pt x="1634312" y="244158"/>
                  </a:lnTo>
                  <a:lnTo>
                    <a:pt x="1506756" y="371758"/>
                  </a:lnTo>
                  <a:cubicBezTo>
                    <a:pt x="1436298" y="442216"/>
                    <a:pt x="1436294" y="556448"/>
                    <a:pt x="1506752" y="626910"/>
                  </a:cubicBezTo>
                  <a:cubicBezTo>
                    <a:pt x="1506752" y="626910"/>
                    <a:pt x="1506752" y="626915"/>
                    <a:pt x="1506756" y="626915"/>
                  </a:cubicBezTo>
                  <a:lnTo>
                    <a:pt x="3228983" y="2349142"/>
                  </a:lnTo>
                  <a:cubicBezTo>
                    <a:pt x="3299441" y="2419600"/>
                    <a:pt x="3413673" y="2419604"/>
                    <a:pt x="3484131" y="2349147"/>
                  </a:cubicBezTo>
                  <a:cubicBezTo>
                    <a:pt x="3484136" y="2349147"/>
                    <a:pt x="3484136" y="2349147"/>
                    <a:pt x="3484140" y="2349142"/>
                  </a:cubicBezTo>
                  <a:lnTo>
                    <a:pt x="3803074" y="2030208"/>
                  </a:lnTo>
                  <a:cubicBezTo>
                    <a:pt x="3873532" y="1959750"/>
                    <a:pt x="3873537" y="1845518"/>
                    <a:pt x="3803079" y="1775056"/>
                  </a:cubicBezTo>
                  <a:cubicBezTo>
                    <a:pt x="3803079" y="1775056"/>
                    <a:pt x="3803074" y="1775056"/>
                    <a:pt x="3803074" y="1775051"/>
                  </a:cubicBezTo>
                  <a:close/>
                  <a:moveTo>
                    <a:pt x="1283489" y="2827521"/>
                  </a:moveTo>
                  <a:lnTo>
                    <a:pt x="358575" y="3752480"/>
                  </a:lnTo>
                  <a:cubicBezTo>
                    <a:pt x="340970" y="3770102"/>
                    <a:pt x="312410" y="3770120"/>
                    <a:pt x="294788" y="3752516"/>
                  </a:cubicBezTo>
                  <a:cubicBezTo>
                    <a:pt x="294774" y="3752502"/>
                    <a:pt x="294765" y="3752493"/>
                    <a:pt x="294752" y="3752480"/>
                  </a:cubicBezTo>
                  <a:lnTo>
                    <a:pt x="103418" y="3561101"/>
                  </a:lnTo>
                  <a:cubicBezTo>
                    <a:pt x="85810" y="3543488"/>
                    <a:pt x="85810" y="3514937"/>
                    <a:pt x="103418" y="3497324"/>
                  </a:cubicBezTo>
                  <a:lnTo>
                    <a:pt x="1028377" y="2572410"/>
                  </a:lnTo>
                  <a:cubicBezTo>
                    <a:pt x="1045991" y="2554801"/>
                    <a:pt x="1074542" y="2554801"/>
                    <a:pt x="1092155" y="2572410"/>
                  </a:cubicBezTo>
                  <a:lnTo>
                    <a:pt x="1283534" y="2763788"/>
                  </a:lnTo>
                  <a:cubicBezTo>
                    <a:pt x="1301143" y="2781401"/>
                    <a:pt x="1301143" y="2809953"/>
                    <a:pt x="1283534" y="2827566"/>
                  </a:cubicBezTo>
                  <a:close/>
                  <a:moveTo>
                    <a:pt x="3739161" y="1966430"/>
                  </a:moveTo>
                  <a:lnTo>
                    <a:pt x="3420362" y="2285364"/>
                  </a:lnTo>
                  <a:cubicBezTo>
                    <a:pt x="3385136" y="2320582"/>
                    <a:pt x="3328033" y="2320582"/>
                    <a:pt x="3292806" y="2285364"/>
                  </a:cubicBezTo>
                  <a:lnTo>
                    <a:pt x="1570534" y="563272"/>
                  </a:lnTo>
                  <a:cubicBezTo>
                    <a:pt x="1535316" y="528046"/>
                    <a:pt x="1535316" y="470943"/>
                    <a:pt x="1570534" y="435717"/>
                  </a:cubicBezTo>
                  <a:lnTo>
                    <a:pt x="1889468" y="116737"/>
                  </a:lnTo>
                  <a:cubicBezTo>
                    <a:pt x="1924695" y="81521"/>
                    <a:pt x="1981797" y="81521"/>
                    <a:pt x="2017024" y="116737"/>
                  </a:cubicBezTo>
                  <a:lnTo>
                    <a:pt x="3739161" y="1838874"/>
                  </a:lnTo>
                  <a:cubicBezTo>
                    <a:pt x="3774379" y="1874101"/>
                    <a:pt x="3774379" y="1931203"/>
                    <a:pt x="3739161" y="19664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5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6" name="Google Shape;1195;p18">
            <a:extLst>
              <a:ext uri="{FF2B5EF4-FFF2-40B4-BE49-F238E27FC236}">
                <a16:creationId xmlns:a16="http://schemas.microsoft.com/office/drawing/2014/main" id="{27C2D48E-504F-4112-AB3E-02172175982F}"/>
              </a:ext>
            </a:extLst>
          </p:cNvPr>
          <p:cNvSpPr txBox="1"/>
          <p:nvPr/>
        </p:nvSpPr>
        <p:spPr>
          <a:xfrm>
            <a:off x="361106" y="1340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수행절차 및 방법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03-5 </a:t>
            </a:r>
            <a:r>
              <a:rPr lang="ko-KR" altLang="en-US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데이터</a:t>
            </a:r>
            <a:r>
              <a:rPr lang="en-US" altLang="ko-KR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 </a:t>
            </a:r>
            <a:r>
              <a:rPr lang="ko-KR" altLang="en-US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파이프라인</a:t>
            </a:r>
            <a:endParaRPr lang="en-US" altLang="ko-KR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6808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23457E-7 L 0.76129 0.00154 " pathEditMode="relative" rAng="0" ptsTypes="AA">
                                      <p:cBhvr>
                                        <p:cTn id="12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56" y="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데이터 전처리"/>
          <p:cNvSpPr txBox="1"/>
          <p:nvPr/>
        </p:nvSpPr>
        <p:spPr>
          <a:xfrm>
            <a:off x="4008370" y="2068519"/>
            <a:ext cx="2961313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rPr lang="en-US" sz="3200" dirty="0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DB</a:t>
            </a:r>
            <a:r>
              <a:rPr lang="ko-KR" altLang="en-US" sz="3200" dirty="0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구축</a:t>
            </a:r>
            <a:endParaRPr sz="3200" dirty="0">
              <a:latin typeface="NanumGothicExtraBold" panose="020D0904000000000000" pitchFamily="50" charset="-127"/>
              <a:ea typeface="NanumGothicExtraBold" panose="020D0904000000000000" pitchFamily="50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259" name="직사각형"/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416939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CD267F-98C4-40E5-B3FC-DDBF5A2B814D}"/>
              </a:ext>
            </a:extLst>
          </p:cNvPr>
          <p:cNvSpPr txBox="1"/>
          <p:nvPr/>
        </p:nvSpPr>
        <p:spPr>
          <a:xfrm>
            <a:off x="2286000" y="79165"/>
            <a:ext cx="4572000" cy="61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DB</a:t>
            </a:r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구축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r>
              <a:rPr lang="en-US" altLang="ko-KR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04-1 ERD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C9174F-92C6-4BD8-9F26-9D2896E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1" y="843682"/>
            <a:ext cx="8657438" cy="39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직사각형"/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259" name="직사각형"/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E1F30-1679-4C45-B11B-26A1ABAFEBE5}"/>
              </a:ext>
            </a:extLst>
          </p:cNvPr>
          <p:cNvSpPr txBox="1"/>
          <p:nvPr/>
        </p:nvSpPr>
        <p:spPr>
          <a:xfrm>
            <a:off x="2286000" y="175949"/>
            <a:ext cx="4572000" cy="61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DB</a:t>
            </a:r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구축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r>
              <a:rPr lang="en-US" altLang="ko-KR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04-2 </a:t>
            </a:r>
            <a:r>
              <a:rPr lang="ko-KR" altLang="en-US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테이블 설정</a:t>
            </a:r>
            <a:endParaRPr lang="en-US" altLang="ko-KR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D7F718C-6805-48E7-98F0-344269675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27"/>
          <a:stretch/>
        </p:blipFill>
        <p:spPr>
          <a:xfrm>
            <a:off x="377103" y="720538"/>
            <a:ext cx="1908897" cy="370242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94C4760-16FD-4578-A251-3BB72AB03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76" y="1833175"/>
            <a:ext cx="6535273" cy="21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601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데이터 전처리"/>
          <p:cNvSpPr txBox="1"/>
          <p:nvPr/>
        </p:nvSpPr>
        <p:spPr>
          <a:xfrm>
            <a:off x="4040804" y="2068362"/>
            <a:ext cx="1328489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rPr lang="en-US" sz="3200" dirty="0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 </a:t>
            </a:r>
            <a:r>
              <a:rPr lang="ko-KR" altLang="en-US" sz="3200" dirty="0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시각화</a:t>
            </a:r>
            <a:endParaRPr sz="3200" dirty="0">
              <a:latin typeface="NanumGothicExtraBold" panose="020D0904000000000000" pitchFamily="50" charset="-127"/>
              <a:ea typeface="NanumGothicExtraBold" panose="020D0904000000000000" pitchFamily="50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259" name="직사각형"/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7E3F37-3645-45DE-ACD4-328CC051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65" y="655355"/>
            <a:ext cx="2152950" cy="4048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105FB-C06A-4056-B3BC-ABEE2B88C979}"/>
              </a:ext>
            </a:extLst>
          </p:cNvPr>
          <p:cNvSpPr txBox="1"/>
          <p:nvPr/>
        </p:nvSpPr>
        <p:spPr>
          <a:xfrm>
            <a:off x="1133325" y="582247"/>
            <a:ext cx="4161253" cy="39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SELECT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LOCAL_NAME </a:t>
            </a: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AS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지역구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, A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cs typeface="Fira Sans"/>
                <a:sym typeface="Fira Sans"/>
              </a:rPr>
              <a:t>.TOTAL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</a:t>
            </a: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AS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CCTV, 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C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cs typeface="Fira Sans"/>
                <a:sym typeface="Fira Sans"/>
              </a:rPr>
              <a:t>.TOTAL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</a:t>
            </a: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AS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5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대범죄발생 </a:t>
            </a: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FROM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CCTV A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JOIN</a:t>
            </a:r>
            <a:r>
              <a:rPr lang="en-US" altLang="ko-KR" sz="1300" dirty="0">
                <a:latin typeface="+mj-ea"/>
                <a:ea typeface="+mj-ea"/>
                <a:cs typeface="Fira Sans"/>
                <a:sym typeface="Fira Sans"/>
              </a:rPr>
              <a:t> LOCATION B 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ON</a:t>
            </a:r>
            <a:r>
              <a:rPr lang="en-US" altLang="ko-KR" sz="1300" dirty="0">
                <a:latin typeface="+mj-ea"/>
                <a:ea typeface="+mj-ea"/>
                <a:cs typeface="Fira Sans"/>
                <a:sym typeface="Fira Sans"/>
              </a:rPr>
              <a:t> A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cs typeface="Fira Sans"/>
                <a:sym typeface="Fira Sans"/>
              </a:rPr>
              <a:t>.LOCAL_CODE </a:t>
            </a:r>
            <a:r>
              <a:rPr lang="en-US" altLang="ko-KR" sz="1300" dirty="0">
                <a:latin typeface="+mj-ea"/>
                <a:ea typeface="+mj-ea"/>
                <a:cs typeface="Fira Sans"/>
                <a:sym typeface="Fira Sans"/>
              </a:rPr>
              <a:t>= B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cs typeface="Fira Sans"/>
                <a:sym typeface="Fira Sans"/>
              </a:rPr>
              <a:t>.LOCAL_CODE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JOIN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5_CRIMES C 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ON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  <a:cs typeface="Fira Sans"/>
                <a:sym typeface="Fira Sans"/>
              </a:rPr>
              <a:t> A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cs typeface="Fira Sans"/>
                <a:sym typeface="Fira Sans"/>
              </a:rPr>
              <a:t>.LOCAL_CODE </a:t>
            </a:r>
            <a:r>
              <a:rPr lang="en-US" altLang="ko-KR" sz="1300" dirty="0">
                <a:latin typeface="+mj-ea"/>
                <a:ea typeface="+mj-ea"/>
                <a:cs typeface="Fira Sans"/>
                <a:sym typeface="Fira Sans"/>
              </a:rPr>
              <a:t>= C</a:t>
            </a:r>
            <a:r>
              <a:rPr lang="en-US" altLang="ko-KR" sz="13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  <a:cs typeface="Fira Sans"/>
                <a:sym typeface="Fira Sans"/>
              </a:rPr>
              <a:t>.LOCAL_CODE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INTO OUTFILE </a:t>
            </a:r>
            <a:r>
              <a:rPr lang="en-US" altLang="ko-KR" sz="1300" dirty="0">
                <a:solidFill>
                  <a:srgbClr val="A65D2C"/>
                </a:solidFill>
                <a:latin typeface="+mj-ea"/>
                <a:ea typeface="+mj-ea"/>
                <a:cs typeface="Fira Sans"/>
                <a:sym typeface="Fira Sans"/>
              </a:rPr>
              <a:t>‘/</a:t>
            </a:r>
            <a:r>
              <a:rPr lang="en-US" altLang="ko-KR" sz="1300" dirty="0" err="1">
                <a:solidFill>
                  <a:srgbClr val="A65D2C"/>
                </a:solidFill>
                <a:latin typeface="+mj-ea"/>
                <a:ea typeface="+mj-ea"/>
                <a:cs typeface="Fira Sans"/>
                <a:sym typeface="Fira Sans"/>
              </a:rPr>
              <a:t>val</a:t>
            </a:r>
            <a:r>
              <a:rPr lang="en-US" altLang="ko-KR" sz="1300" dirty="0">
                <a:solidFill>
                  <a:srgbClr val="A65D2C"/>
                </a:solidFill>
                <a:latin typeface="+mj-ea"/>
                <a:ea typeface="+mj-ea"/>
                <a:cs typeface="Fira Sans"/>
                <a:sym typeface="Fira Sans"/>
              </a:rPr>
              <a:t>/lib/</a:t>
            </a:r>
            <a:r>
              <a:rPr lang="en-US" altLang="ko-KR" sz="1300" dirty="0" err="1">
                <a:solidFill>
                  <a:srgbClr val="A65D2C"/>
                </a:solidFill>
                <a:latin typeface="+mj-ea"/>
                <a:ea typeface="+mj-ea"/>
                <a:cs typeface="Fira Sans"/>
                <a:sym typeface="Fira Sans"/>
              </a:rPr>
              <a:t>mysql</a:t>
            </a:r>
            <a:r>
              <a:rPr lang="en-US" altLang="ko-KR" sz="1300" dirty="0">
                <a:solidFill>
                  <a:srgbClr val="A65D2C"/>
                </a:solidFill>
                <a:latin typeface="+mj-ea"/>
                <a:ea typeface="+mj-ea"/>
                <a:cs typeface="Fira Sans"/>
                <a:sym typeface="Fira Sans"/>
              </a:rPr>
              <a:t>-files/cctv5crime.csv’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FIELDS TERMINATED BY </a:t>
            </a:r>
            <a:r>
              <a:rPr lang="en-US" altLang="ko-KR" sz="1300" dirty="0">
                <a:solidFill>
                  <a:srgbClr val="A65D2C"/>
                </a:solidFill>
                <a:latin typeface="+mj-ea"/>
                <a:ea typeface="+mj-ea"/>
                <a:cs typeface="Fira Sans"/>
                <a:sym typeface="Fira Sans"/>
              </a:rPr>
              <a:t>‘ , ’</a:t>
            </a:r>
          </a:p>
          <a:p>
            <a:pPr mar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7030A0"/>
                </a:solidFill>
                <a:latin typeface="+mj-ea"/>
                <a:ea typeface="+mj-ea"/>
                <a:cs typeface="Fira Sans"/>
                <a:sym typeface="Fira Sans"/>
              </a:rPr>
              <a:t>LINES TERMINATED BY </a:t>
            </a:r>
            <a:r>
              <a:rPr lang="en-US" altLang="ko-KR" sz="1300" dirty="0">
                <a:solidFill>
                  <a:srgbClr val="A65D2C"/>
                </a:solidFill>
                <a:latin typeface="+mj-ea"/>
                <a:ea typeface="+mj-ea"/>
                <a:cs typeface="Fira Sans"/>
                <a:sym typeface="Fira Sans"/>
              </a:rPr>
              <a:t>‘</a:t>
            </a:r>
            <a:r>
              <a:rPr lang="en-US" altLang="ko-KR" sz="1300" b="0" i="0" dirty="0">
                <a:solidFill>
                  <a:srgbClr val="A65D2C"/>
                </a:solidFill>
                <a:effectLst/>
                <a:latin typeface="DejaVu Sans" panose="020B0603030804020204" pitchFamily="34" charset="2"/>
              </a:rPr>
              <a:t>\r\n’</a:t>
            </a:r>
            <a:r>
              <a:rPr lang="en-US" altLang="ko-KR" sz="1300" b="0" i="0" dirty="0">
                <a:solidFill>
                  <a:srgbClr val="202122"/>
                </a:solidFill>
                <a:effectLst/>
                <a:latin typeface="DejaVu Sans" panose="020B0603030804020204" pitchFamily="34" charset="2"/>
              </a:rPr>
              <a:t>;</a:t>
            </a:r>
            <a:endParaRPr lang="ko-KR" altLang="en-US" sz="1300" dirty="0">
              <a:solidFill>
                <a:srgbClr val="A65D2C"/>
              </a:solidFill>
              <a:latin typeface="+mj-ea"/>
              <a:ea typeface="+mj-ea"/>
              <a:cs typeface="Fira Sans"/>
              <a:sym typeface="Fira Sans"/>
            </a:endParaRPr>
          </a:p>
        </p:txBody>
      </p:sp>
      <p:sp>
        <p:nvSpPr>
          <p:cNvPr id="7" name="직사각형">
            <a:extLst>
              <a:ext uri="{FF2B5EF4-FFF2-40B4-BE49-F238E27FC236}">
                <a16:creationId xmlns:a16="http://schemas.microsoft.com/office/drawing/2014/main" id="{65C30D80-5301-4DC2-84E5-16D5E11A6907}"/>
              </a:ext>
            </a:extLst>
          </p:cNvPr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8" name="직사각형">
            <a:extLst>
              <a:ext uri="{FF2B5EF4-FFF2-40B4-BE49-F238E27FC236}">
                <a16:creationId xmlns:a16="http://schemas.microsoft.com/office/drawing/2014/main" id="{397A22E4-7D63-49A5-86A7-8F36CF7FC2AF}"/>
              </a:ext>
            </a:extLst>
          </p:cNvPr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54EBC-49F5-45D8-8569-A4E4D9C2BF45}"/>
              </a:ext>
            </a:extLst>
          </p:cNvPr>
          <p:cNvSpPr txBox="1"/>
          <p:nvPr/>
        </p:nvSpPr>
        <p:spPr>
          <a:xfrm>
            <a:off x="2286000" y="26560"/>
            <a:ext cx="4572000" cy="615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시각화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r>
              <a:rPr lang="en-US" altLang="ko-KR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05-1 </a:t>
            </a:r>
            <a:r>
              <a:rPr lang="ko-KR" altLang="en-US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테이블 조인</a:t>
            </a:r>
            <a:endParaRPr lang="en-US" altLang="ko-KR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9304108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데이터 전처리"/>
          <p:cNvSpPr txBox="1"/>
          <p:nvPr/>
        </p:nvSpPr>
        <p:spPr>
          <a:xfrm>
            <a:off x="3855970" y="2111832"/>
            <a:ext cx="2961313" cy="45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endParaRPr sz="2637" dirty="0"/>
          </a:p>
        </p:txBody>
      </p:sp>
      <p:sp>
        <p:nvSpPr>
          <p:cNvPr id="258" name="직사각형"/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259" name="직사각형"/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8BC2A-C033-47B5-A359-BA6353F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1" y="788503"/>
            <a:ext cx="8657438" cy="39128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9B33F2-5D13-4816-81A2-7F1C69F86832}"/>
              </a:ext>
            </a:extLst>
          </p:cNvPr>
          <p:cNvCxnSpPr>
            <a:cxnSpLocks/>
          </p:cNvCxnSpPr>
          <p:nvPr/>
        </p:nvCxnSpPr>
        <p:spPr>
          <a:xfrm flipV="1">
            <a:off x="4359618" y="2292927"/>
            <a:ext cx="5827" cy="198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090ACE-8BE2-466C-BE00-F007389D9033}"/>
              </a:ext>
            </a:extLst>
          </p:cNvPr>
          <p:cNvCxnSpPr>
            <a:cxnSpLocks/>
          </p:cNvCxnSpPr>
          <p:nvPr/>
        </p:nvCxnSpPr>
        <p:spPr>
          <a:xfrm flipV="1">
            <a:off x="6775714" y="978295"/>
            <a:ext cx="14277" cy="1314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A13CC3-B9FF-45EC-B34B-0156E79E8F12}"/>
              </a:ext>
            </a:extLst>
          </p:cNvPr>
          <p:cNvCxnSpPr>
            <a:cxnSpLocks/>
          </p:cNvCxnSpPr>
          <p:nvPr/>
        </p:nvCxnSpPr>
        <p:spPr>
          <a:xfrm flipH="1">
            <a:off x="6775715" y="990599"/>
            <a:ext cx="1093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BBA31E1-7236-4B9E-9BF0-1A808781FE1D}"/>
              </a:ext>
            </a:extLst>
          </p:cNvPr>
          <p:cNvCxnSpPr>
            <a:cxnSpLocks/>
          </p:cNvCxnSpPr>
          <p:nvPr/>
        </p:nvCxnSpPr>
        <p:spPr>
          <a:xfrm flipV="1">
            <a:off x="7869382" y="990600"/>
            <a:ext cx="0" cy="2033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9448AD0-508E-494F-8C20-B8075631F58C}"/>
              </a:ext>
            </a:extLst>
          </p:cNvPr>
          <p:cNvCxnSpPr>
            <a:cxnSpLocks/>
          </p:cNvCxnSpPr>
          <p:nvPr/>
        </p:nvCxnSpPr>
        <p:spPr>
          <a:xfrm flipH="1">
            <a:off x="5444836" y="3020290"/>
            <a:ext cx="24245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5487B6-AEC9-4405-90A5-35FF0453AF73}"/>
              </a:ext>
            </a:extLst>
          </p:cNvPr>
          <p:cNvCxnSpPr>
            <a:cxnSpLocks/>
          </p:cNvCxnSpPr>
          <p:nvPr/>
        </p:nvCxnSpPr>
        <p:spPr>
          <a:xfrm flipV="1">
            <a:off x="5458690" y="3027911"/>
            <a:ext cx="0" cy="1239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EECE137-93ED-4DF0-97C7-3E6B47F626A8}"/>
              </a:ext>
            </a:extLst>
          </p:cNvPr>
          <p:cNvCxnSpPr>
            <a:cxnSpLocks/>
          </p:cNvCxnSpPr>
          <p:nvPr/>
        </p:nvCxnSpPr>
        <p:spPr>
          <a:xfrm>
            <a:off x="4365445" y="4260272"/>
            <a:ext cx="107939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93D65B-C648-4E12-9237-4FD6AEAA8EE4}"/>
              </a:ext>
            </a:extLst>
          </p:cNvPr>
          <p:cNvCxnSpPr>
            <a:cxnSpLocks/>
          </p:cNvCxnSpPr>
          <p:nvPr/>
        </p:nvCxnSpPr>
        <p:spPr>
          <a:xfrm flipH="1">
            <a:off x="4365445" y="2292927"/>
            <a:ext cx="24245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BF64E5-014F-40F7-9189-300C13FA056A}"/>
              </a:ext>
            </a:extLst>
          </p:cNvPr>
          <p:cNvSpPr txBox="1"/>
          <p:nvPr/>
        </p:nvSpPr>
        <p:spPr>
          <a:xfrm>
            <a:off x="2286000" y="128880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시각화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r>
              <a:rPr lang="en-US" altLang="ko-KR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05-1 </a:t>
            </a:r>
            <a:r>
              <a:rPr lang="ko-KR" altLang="en-US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테이블 조인</a:t>
            </a:r>
            <a:endParaRPr lang="en-US" altLang="ko-KR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endParaRPr lang="en-US" altLang="ko-KR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362655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"/>
          <p:cNvSpPr txBox="1"/>
          <p:nvPr/>
        </p:nvSpPr>
        <p:spPr>
          <a:xfrm>
            <a:off x="285057" y="12483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목차</a:t>
            </a:r>
            <a:endParaRPr sz="2000" b="1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3230485" y="2944158"/>
            <a:ext cx="333440" cy="243424"/>
          </a:xfrm>
          <a:custGeom>
            <a:avLst/>
            <a:gdLst/>
            <a:ahLst/>
            <a:cxnLst/>
            <a:rect l="l" t="t" r="r" b="b"/>
            <a:pathLst>
              <a:path w="3056" h="2231" extrusionOk="0">
                <a:moveTo>
                  <a:pt x="2272" y="1"/>
                </a:moveTo>
                <a:lnTo>
                  <a:pt x="2272" y="1447"/>
                </a:lnTo>
                <a:lnTo>
                  <a:pt x="1" y="1447"/>
                </a:lnTo>
                <a:lnTo>
                  <a:pt x="1" y="2230"/>
                </a:lnTo>
                <a:lnTo>
                  <a:pt x="2665" y="2230"/>
                </a:lnTo>
                <a:cubicBezTo>
                  <a:pt x="2881" y="2230"/>
                  <a:pt x="3056" y="2055"/>
                  <a:pt x="3056" y="1838"/>
                </a:cubicBezTo>
                <a:lnTo>
                  <a:pt x="30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>
            <a:off x="4145036" y="3606561"/>
            <a:ext cx="18112" cy="90234"/>
          </a:xfrm>
          <a:custGeom>
            <a:avLst/>
            <a:gdLst/>
            <a:ahLst/>
            <a:cxnLst/>
            <a:rect l="l" t="t" r="r" b="b"/>
            <a:pathLst>
              <a:path w="166" h="827" extrusionOk="0">
                <a:moveTo>
                  <a:pt x="1" y="0"/>
                </a:moveTo>
                <a:lnTo>
                  <a:pt x="1" y="826"/>
                </a:lnTo>
                <a:lnTo>
                  <a:pt x="165" y="826"/>
                </a:lnTo>
                <a:lnTo>
                  <a:pt x="165" y="0"/>
                </a:ln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>
            <a:off x="4311864" y="3606561"/>
            <a:ext cx="18112" cy="90234"/>
          </a:xfrm>
          <a:custGeom>
            <a:avLst/>
            <a:gdLst/>
            <a:ahLst/>
            <a:cxnLst/>
            <a:rect l="l" t="t" r="r" b="b"/>
            <a:pathLst>
              <a:path w="166" h="827" extrusionOk="0">
                <a:moveTo>
                  <a:pt x="0" y="0"/>
                </a:moveTo>
                <a:lnTo>
                  <a:pt x="0" y="826"/>
                </a:lnTo>
                <a:lnTo>
                  <a:pt x="165" y="826"/>
                </a:lnTo>
                <a:lnTo>
                  <a:pt x="165" y="0"/>
                </a:ln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>
            <a:off x="4118195" y="3592923"/>
            <a:ext cx="243424" cy="40698"/>
          </a:xfrm>
          <a:custGeom>
            <a:avLst/>
            <a:gdLst/>
            <a:ahLst/>
            <a:cxnLst/>
            <a:rect l="l" t="t" r="r" b="b"/>
            <a:pathLst>
              <a:path w="2231" h="373" extrusionOk="0">
                <a:moveTo>
                  <a:pt x="0" y="1"/>
                </a:moveTo>
                <a:lnTo>
                  <a:pt x="0" y="373"/>
                </a:lnTo>
                <a:lnTo>
                  <a:pt x="2231" y="373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>
            <a:off x="4118195" y="3647041"/>
            <a:ext cx="243424" cy="22586"/>
          </a:xfrm>
          <a:custGeom>
            <a:avLst/>
            <a:gdLst/>
            <a:ahLst/>
            <a:cxnLst/>
            <a:rect l="l" t="t" r="r" b="b"/>
            <a:pathLst>
              <a:path w="2231" h="207" extrusionOk="0">
                <a:moveTo>
                  <a:pt x="0" y="1"/>
                </a:moveTo>
                <a:lnTo>
                  <a:pt x="0" y="206"/>
                </a:lnTo>
                <a:lnTo>
                  <a:pt x="2231" y="206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5749156" y="4021068"/>
            <a:ext cx="18112" cy="90343"/>
          </a:xfrm>
          <a:custGeom>
            <a:avLst/>
            <a:gdLst/>
            <a:ahLst/>
            <a:cxnLst/>
            <a:rect l="l" t="t" r="r" b="b"/>
            <a:pathLst>
              <a:path w="166" h="828" extrusionOk="0">
                <a:moveTo>
                  <a:pt x="1" y="0"/>
                </a:moveTo>
                <a:lnTo>
                  <a:pt x="1" y="827"/>
                </a:lnTo>
                <a:lnTo>
                  <a:pt x="166" y="827"/>
                </a:lnTo>
                <a:lnTo>
                  <a:pt x="16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5915874" y="4021068"/>
            <a:ext cx="18112" cy="90343"/>
          </a:xfrm>
          <a:custGeom>
            <a:avLst/>
            <a:gdLst/>
            <a:ahLst/>
            <a:cxnLst/>
            <a:rect l="l" t="t" r="r" b="b"/>
            <a:pathLst>
              <a:path w="166" h="828" extrusionOk="0">
                <a:moveTo>
                  <a:pt x="1" y="0"/>
                </a:moveTo>
                <a:lnTo>
                  <a:pt x="1" y="827"/>
                </a:lnTo>
                <a:lnTo>
                  <a:pt x="165" y="827"/>
                </a:lnTo>
                <a:lnTo>
                  <a:pt x="16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>
            <a:off x="5722206" y="4007538"/>
            <a:ext cx="243424" cy="40807"/>
          </a:xfrm>
          <a:custGeom>
            <a:avLst/>
            <a:gdLst/>
            <a:ahLst/>
            <a:cxnLst/>
            <a:rect l="l" t="t" r="r" b="b"/>
            <a:pathLst>
              <a:path w="2231" h="374" extrusionOk="0">
                <a:moveTo>
                  <a:pt x="0" y="1"/>
                </a:moveTo>
                <a:lnTo>
                  <a:pt x="0" y="373"/>
                </a:lnTo>
                <a:lnTo>
                  <a:pt x="2231" y="373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5722206" y="4061548"/>
            <a:ext cx="243424" cy="22586"/>
          </a:xfrm>
          <a:custGeom>
            <a:avLst/>
            <a:gdLst/>
            <a:ahLst/>
            <a:cxnLst/>
            <a:rect l="l" t="t" r="r" b="b"/>
            <a:pathLst>
              <a:path w="2231" h="207" extrusionOk="0">
                <a:moveTo>
                  <a:pt x="0" y="1"/>
                </a:moveTo>
                <a:lnTo>
                  <a:pt x="0" y="207"/>
                </a:lnTo>
                <a:lnTo>
                  <a:pt x="2231" y="207"/>
                </a:lnTo>
                <a:lnTo>
                  <a:pt x="22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>
            <a:off x="3595455" y="2619776"/>
            <a:ext cx="67648" cy="211892"/>
          </a:xfrm>
          <a:custGeom>
            <a:avLst/>
            <a:gdLst/>
            <a:ahLst/>
            <a:cxnLst/>
            <a:rect l="l" t="t" r="r" b="b"/>
            <a:pathLst>
              <a:path w="620" h="1942" extrusionOk="0">
                <a:moveTo>
                  <a:pt x="1" y="0"/>
                </a:moveTo>
                <a:lnTo>
                  <a:pt x="1" y="1941"/>
                </a:lnTo>
                <a:lnTo>
                  <a:pt x="620" y="1941"/>
                </a:ln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>
            <a:off x="3595455" y="2588134"/>
            <a:ext cx="67648" cy="36225"/>
          </a:xfrm>
          <a:custGeom>
            <a:avLst/>
            <a:gdLst/>
            <a:ahLst/>
            <a:cxnLst/>
            <a:rect l="l" t="t" r="r" b="b"/>
            <a:pathLst>
              <a:path w="620" h="332" extrusionOk="0">
                <a:moveTo>
                  <a:pt x="1" y="1"/>
                </a:moveTo>
                <a:lnTo>
                  <a:pt x="1" y="331"/>
                </a:lnTo>
                <a:lnTo>
                  <a:pt x="620" y="331"/>
                </a:lnTo>
                <a:lnTo>
                  <a:pt x="6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>
            <a:off x="3354869" y="2630468"/>
            <a:ext cx="329621" cy="354389"/>
          </a:xfrm>
          <a:custGeom>
            <a:avLst/>
            <a:gdLst/>
            <a:ahLst/>
            <a:cxnLst/>
            <a:rect l="l" t="t" r="r" b="b"/>
            <a:pathLst>
              <a:path w="3021" h="3248" extrusionOk="0">
                <a:moveTo>
                  <a:pt x="1511" y="1"/>
                </a:moveTo>
                <a:lnTo>
                  <a:pt x="1" y="1539"/>
                </a:lnTo>
                <a:lnTo>
                  <a:pt x="1" y="3247"/>
                </a:lnTo>
                <a:lnTo>
                  <a:pt x="3020" y="3247"/>
                </a:lnTo>
                <a:lnTo>
                  <a:pt x="3020" y="1539"/>
                </a:lnTo>
                <a:lnTo>
                  <a:pt x="15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6"/>
          <p:cNvSpPr/>
          <p:nvPr/>
        </p:nvSpPr>
        <p:spPr>
          <a:xfrm>
            <a:off x="3334357" y="2606464"/>
            <a:ext cx="369665" cy="214074"/>
          </a:xfrm>
          <a:custGeom>
            <a:avLst/>
            <a:gdLst/>
            <a:ahLst/>
            <a:cxnLst/>
            <a:rect l="l" t="t" r="r" b="b"/>
            <a:pathLst>
              <a:path w="3388" h="1962" extrusionOk="0">
                <a:moveTo>
                  <a:pt x="1682" y="1"/>
                </a:moveTo>
                <a:cubicBezTo>
                  <a:pt x="1642" y="1"/>
                  <a:pt x="1602" y="17"/>
                  <a:pt x="1572" y="48"/>
                </a:cubicBezTo>
                <a:lnTo>
                  <a:pt x="0" y="1692"/>
                </a:lnTo>
                <a:lnTo>
                  <a:pt x="221" y="1903"/>
                </a:lnTo>
                <a:lnTo>
                  <a:pt x="1682" y="377"/>
                </a:lnTo>
                <a:lnTo>
                  <a:pt x="3164" y="1961"/>
                </a:lnTo>
                <a:lnTo>
                  <a:pt x="3387" y="1751"/>
                </a:lnTo>
                <a:lnTo>
                  <a:pt x="1795" y="49"/>
                </a:lnTo>
                <a:cubicBezTo>
                  <a:pt x="1765" y="18"/>
                  <a:pt x="1725" y="1"/>
                  <a:pt x="16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6"/>
          <p:cNvSpPr/>
          <p:nvPr/>
        </p:nvSpPr>
        <p:spPr>
          <a:xfrm>
            <a:off x="3394694" y="2822610"/>
            <a:ext cx="41244" cy="92634"/>
          </a:xfrm>
          <a:custGeom>
            <a:avLst/>
            <a:gdLst/>
            <a:ahLst/>
            <a:cxnLst/>
            <a:rect l="l" t="t" r="r" b="b"/>
            <a:pathLst>
              <a:path w="378" h="849" extrusionOk="0">
                <a:moveTo>
                  <a:pt x="189" y="1"/>
                </a:moveTo>
                <a:cubicBezTo>
                  <a:pt x="86" y="1"/>
                  <a:pt x="1" y="106"/>
                  <a:pt x="1" y="236"/>
                </a:cubicBezTo>
                <a:lnTo>
                  <a:pt x="1" y="849"/>
                </a:lnTo>
                <a:lnTo>
                  <a:pt x="377" y="849"/>
                </a:lnTo>
                <a:lnTo>
                  <a:pt x="377" y="236"/>
                </a:lnTo>
                <a:cubicBezTo>
                  <a:pt x="377" y="107"/>
                  <a:pt x="292" y="1"/>
                  <a:pt x="1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6"/>
          <p:cNvSpPr/>
          <p:nvPr/>
        </p:nvSpPr>
        <p:spPr>
          <a:xfrm>
            <a:off x="3383565" y="2811699"/>
            <a:ext cx="63502" cy="114784"/>
          </a:xfrm>
          <a:custGeom>
            <a:avLst/>
            <a:gdLst/>
            <a:ahLst/>
            <a:cxnLst/>
            <a:rect l="l" t="t" r="r" b="b"/>
            <a:pathLst>
              <a:path w="582" h="1052" extrusionOk="0">
                <a:moveTo>
                  <a:pt x="291" y="203"/>
                </a:moveTo>
                <a:cubicBezTo>
                  <a:pt x="332" y="203"/>
                  <a:pt x="378" y="258"/>
                  <a:pt x="378" y="336"/>
                </a:cubicBezTo>
                <a:lnTo>
                  <a:pt x="378" y="847"/>
                </a:lnTo>
                <a:lnTo>
                  <a:pt x="204" y="847"/>
                </a:lnTo>
                <a:lnTo>
                  <a:pt x="204" y="336"/>
                </a:lnTo>
                <a:cubicBezTo>
                  <a:pt x="204" y="258"/>
                  <a:pt x="250" y="203"/>
                  <a:pt x="291" y="203"/>
                </a:cubicBezTo>
                <a:close/>
                <a:moveTo>
                  <a:pt x="291" y="0"/>
                </a:moveTo>
                <a:cubicBezTo>
                  <a:pt x="132" y="0"/>
                  <a:pt x="1" y="151"/>
                  <a:pt x="1" y="336"/>
                </a:cubicBezTo>
                <a:lnTo>
                  <a:pt x="1" y="1051"/>
                </a:lnTo>
                <a:lnTo>
                  <a:pt x="582" y="1051"/>
                </a:lnTo>
                <a:lnTo>
                  <a:pt x="582" y="336"/>
                </a:lnTo>
                <a:cubicBezTo>
                  <a:pt x="582" y="151"/>
                  <a:pt x="451" y="0"/>
                  <a:pt x="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3607893" y="2822283"/>
            <a:ext cx="41244" cy="92525"/>
          </a:xfrm>
          <a:custGeom>
            <a:avLst/>
            <a:gdLst/>
            <a:ahLst/>
            <a:cxnLst/>
            <a:rect l="l" t="t" r="r" b="b"/>
            <a:pathLst>
              <a:path w="378" h="848" extrusionOk="0">
                <a:moveTo>
                  <a:pt x="189" y="0"/>
                </a:moveTo>
                <a:cubicBezTo>
                  <a:pt x="85" y="0"/>
                  <a:pt x="0" y="105"/>
                  <a:pt x="0" y="236"/>
                </a:cubicBezTo>
                <a:lnTo>
                  <a:pt x="0" y="848"/>
                </a:lnTo>
                <a:lnTo>
                  <a:pt x="378" y="848"/>
                </a:lnTo>
                <a:lnTo>
                  <a:pt x="378" y="236"/>
                </a:lnTo>
                <a:cubicBezTo>
                  <a:pt x="378" y="106"/>
                  <a:pt x="293" y="0"/>
                  <a:pt x="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6"/>
          <p:cNvSpPr/>
          <p:nvPr/>
        </p:nvSpPr>
        <p:spPr>
          <a:xfrm>
            <a:off x="3596764" y="2811154"/>
            <a:ext cx="63502" cy="114675"/>
          </a:xfrm>
          <a:custGeom>
            <a:avLst/>
            <a:gdLst/>
            <a:ahLst/>
            <a:cxnLst/>
            <a:rect l="l" t="t" r="r" b="b"/>
            <a:pathLst>
              <a:path w="582" h="1051" extrusionOk="0">
                <a:moveTo>
                  <a:pt x="291" y="203"/>
                </a:moveTo>
                <a:cubicBezTo>
                  <a:pt x="332" y="203"/>
                  <a:pt x="378" y="258"/>
                  <a:pt x="378" y="336"/>
                </a:cubicBezTo>
                <a:lnTo>
                  <a:pt x="378" y="847"/>
                </a:lnTo>
                <a:lnTo>
                  <a:pt x="204" y="847"/>
                </a:lnTo>
                <a:lnTo>
                  <a:pt x="204" y="336"/>
                </a:lnTo>
                <a:cubicBezTo>
                  <a:pt x="204" y="258"/>
                  <a:pt x="251" y="203"/>
                  <a:pt x="291" y="203"/>
                </a:cubicBezTo>
                <a:close/>
                <a:moveTo>
                  <a:pt x="291" y="0"/>
                </a:moveTo>
                <a:cubicBezTo>
                  <a:pt x="132" y="0"/>
                  <a:pt x="1" y="151"/>
                  <a:pt x="1" y="336"/>
                </a:cubicBezTo>
                <a:lnTo>
                  <a:pt x="1" y="1051"/>
                </a:lnTo>
                <a:lnTo>
                  <a:pt x="582" y="1051"/>
                </a:lnTo>
                <a:lnTo>
                  <a:pt x="582" y="336"/>
                </a:lnTo>
                <a:cubicBezTo>
                  <a:pt x="582" y="151"/>
                  <a:pt x="451" y="0"/>
                  <a:pt x="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3476308" y="2723757"/>
            <a:ext cx="86415" cy="86415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7" y="1"/>
                </a:moveTo>
                <a:cubicBezTo>
                  <a:pt x="178" y="1"/>
                  <a:pt x="1" y="178"/>
                  <a:pt x="1" y="397"/>
                </a:cubicBezTo>
                <a:cubicBezTo>
                  <a:pt x="1" y="614"/>
                  <a:pt x="178" y="792"/>
                  <a:pt x="397" y="792"/>
                </a:cubicBezTo>
                <a:cubicBezTo>
                  <a:pt x="615" y="792"/>
                  <a:pt x="792" y="614"/>
                  <a:pt x="792" y="397"/>
                </a:cubicBezTo>
                <a:cubicBezTo>
                  <a:pt x="792" y="178"/>
                  <a:pt x="615" y="1"/>
                  <a:pt x="3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6"/>
          <p:cNvSpPr/>
          <p:nvPr/>
        </p:nvSpPr>
        <p:spPr>
          <a:xfrm>
            <a:off x="3465178" y="2712846"/>
            <a:ext cx="108346" cy="108455"/>
          </a:xfrm>
          <a:custGeom>
            <a:avLst/>
            <a:gdLst/>
            <a:ahLst/>
            <a:cxnLst/>
            <a:rect l="l" t="t" r="r" b="b"/>
            <a:pathLst>
              <a:path w="993" h="994" extrusionOk="0">
                <a:moveTo>
                  <a:pt x="497" y="203"/>
                </a:moveTo>
                <a:cubicBezTo>
                  <a:pt x="659" y="203"/>
                  <a:pt x="790" y="335"/>
                  <a:pt x="790" y="497"/>
                </a:cubicBezTo>
                <a:cubicBezTo>
                  <a:pt x="790" y="658"/>
                  <a:pt x="658" y="790"/>
                  <a:pt x="497" y="790"/>
                </a:cubicBezTo>
                <a:cubicBezTo>
                  <a:pt x="336" y="790"/>
                  <a:pt x="204" y="658"/>
                  <a:pt x="204" y="497"/>
                </a:cubicBezTo>
                <a:cubicBezTo>
                  <a:pt x="204" y="335"/>
                  <a:pt x="336" y="203"/>
                  <a:pt x="497" y="203"/>
                </a:cubicBezTo>
                <a:close/>
                <a:moveTo>
                  <a:pt x="497" y="1"/>
                </a:moveTo>
                <a:cubicBezTo>
                  <a:pt x="224" y="1"/>
                  <a:pt x="1" y="223"/>
                  <a:pt x="1" y="497"/>
                </a:cubicBezTo>
                <a:cubicBezTo>
                  <a:pt x="1" y="770"/>
                  <a:pt x="224" y="993"/>
                  <a:pt x="497" y="993"/>
                </a:cubicBezTo>
                <a:cubicBezTo>
                  <a:pt x="772" y="993"/>
                  <a:pt x="993" y="770"/>
                  <a:pt x="993" y="497"/>
                </a:cubicBezTo>
                <a:cubicBezTo>
                  <a:pt x="993" y="223"/>
                  <a:pt x="771" y="1"/>
                  <a:pt x="4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>
            <a:off x="3476962" y="2873673"/>
            <a:ext cx="85324" cy="111074"/>
          </a:xfrm>
          <a:custGeom>
            <a:avLst/>
            <a:gdLst/>
            <a:ahLst/>
            <a:cxnLst/>
            <a:rect l="l" t="t" r="r" b="b"/>
            <a:pathLst>
              <a:path w="782" h="1018" extrusionOk="0">
                <a:moveTo>
                  <a:pt x="1" y="0"/>
                </a:moveTo>
                <a:lnTo>
                  <a:pt x="1" y="1017"/>
                </a:lnTo>
                <a:lnTo>
                  <a:pt x="782" y="1017"/>
                </a:lnTo>
                <a:lnTo>
                  <a:pt x="7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4600893" y="2452184"/>
            <a:ext cx="409490" cy="434476"/>
          </a:xfrm>
          <a:custGeom>
            <a:avLst/>
            <a:gdLst/>
            <a:ahLst/>
            <a:cxnLst/>
            <a:rect l="l" t="t" r="r" b="b"/>
            <a:pathLst>
              <a:path w="3753" h="3982" extrusionOk="0">
                <a:moveTo>
                  <a:pt x="1877" y="1"/>
                </a:moveTo>
                <a:lnTo>
                  <a:pt x="0" y="3982"/>
                </a:lnTo>
                <a:lnTo>
                  <a:pt x="3752" y="3982"/>
                </a:lnTo>
                <a:lnTo>
                  <a:pt x="18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6"/>
          <p:cNvSpPr/>
          <p:nvPr/>
        </p:nvSpPr>
        <p:spPr>
          <a:xfrm>
            <a:off x="4601330" y="2453057"/>
            <a:ext cx="204581" cy="433603"/>
          </a:xfrm>
          <a:custGeom>
            <a:avLst/>
            <a:gdLst/>
            <a:ahLst/>
            <a:cxnLst/>
            <a:rect l="l" t="t" r="r" b="b"/>
            <a:pathLst>
              <a:path w="1875" h="3974" extrusionOk="0">
                <a:moveTo>
                  <a:pt x="1873" y="1"/>
                </a:moveTo>
                <a:lnTo>
                  <a:pt x="0" y="3974"/>
                </a:lnTo>
                <a:lnTo>
                  <a:pt x="1875" y="3974"/>
                </a:lnTo>
                <a:lnTo>
                  <a:pt x="1875" y="8"/>
                </a:lnTo>
                <a:lnTo>
                  <a:pt x="187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6"/>
          <p:cNvSpPr/>
          <p:nvPr/>
        </p:nvSpPr>
        <p:spPr>
          <a:xfrm>
            <a:off x="4348524" y="2551801"/>
            <a:ext cx="409599" cy="434476"/>
          </a:xfrm>
          <a:custGeom>
            <a:avLst/>
            <a:gdLst/>
            <a:ahLst/>
            <a:cxnLst/>
            <a:rect l="l" t="t" r="r" b="b"/>
            <a:pathLst>
              <a:path w="3754" h="3982" extrusionOk="0">
                <a:moveTo>
                  <a:pt x="1878" y="0"/>
                </a:moveTo>
                <a:lnTo>
                  <a:pt x="1" y="3981"/>
                </a:lnTo>
                <a:lnTo>
                  <a:pt x="3753" y="3981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6"/>
          <p:cNvSpPr/>
          <p:nvPr/>
        </p:nvSpPr>
        <p:spPr>
          <a:xfrm>
            <a:off x="4349070" y="2552892"/>
            <a:ext cx="204581" cy="433385"/>
          </a:xfrm>
          <a:custGeom>
            <a:avLst/>
            <a:gdLst/>
            <a:ahLst/>
            <a:cxnLst/>
            <a:rect l="l" t="t" r="r" b="b"/>
            <a:pathLst>
              <a:path w="1875" h="3972" extrusionOk="0">
                <a:moveTo>
                  <a:pt x="1873" y="0"/>
                </a:moveTo>
                <a:lnTo>
                  <a:pt x="0" y="3971"/>
                </a:lnTo>
                <a:lnTo>
                  <a:pt x="1875" y="3971"/>
                </a:lnTo>
                <a:lnTo>
                  <a:pt x="1875" y="7"/>
                </a:lnTo>
                <a:lnTo>
                  <a:pt x="18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6"/>
          <p:cNvSpPr/>
          <p:nvPr/>
        </p:nvSpPr>
        <p:spPr>
          <a:xfrm>
            <a:off x="4866683" y="2551801"/>
            <a:ext cx="409599" cy="434476"/>
          </a:xfrm>
          <a:custGeom>
            <a:avLst/>
            <a:gdLst/>
            <a:ahLst/>
            <a:cxnLst/>
            <a:rect l="l" t="t" r="r" b="b"/>
            <a:pathLst>
              <a:path w="3754" h="3982" extrusionOk="0">
                <a:moveTo>
                  <a:pt x="1877" y="0"/>
                </a:moveTo>
                <a:lnTo>
                  <a:pt x="1" y="3981"/>
                </a:lnTo>
                <a:lnTo>
                  <a:pt x="3754" y="3981"/>
                </a:lnTo>
                <a:lnTo>
                  <a:pt x="18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6"/>
          <p:cNvSpPr/>
          <p:nvPr/>
        </p:nvSpPr>
        <p:spPr>
          <a:xfrm>
            <a:off x="4867119" y="2552892"/>
            <a:ext cx="204690" cy="433385"/>
          </a:xfrm>
          <a:custGeom>
            <a:avLst/>
            <a:gdLst/>
            <a:ahLst/>
            <a:cxnLst/>
            <a:rect l="l" t="t" r="r" b="b"/>
            <a:pathLst>
              <a:path w="1876" h="3972" extrusionOk="0">
                <a:moveTo>
                  <a:pt x="1873" y="0"/>
                </a:moveTo>
                <a:lnTo>
                  <a:pt x="1" y="3971"/>
                </a:lnTo>
                <a:lnTo>
                  <a:pt x="1875" y="3971"/>
                </a:lnTo>
                <a:lnTo>
                  <a:pt x="1875" y="7"/>
                </a:lnTo>
                <a:lnTo>
                  <a:pt x="18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4431229" y="3424239"/>
            <a:ext cx="130168" cy="218329"/>
          </a:xfrm>
          <a:custGeom>
            <a:avLst/>
            <a:gdLst/>
            <a:ahLst/>
            <a:cxnLst/>
            <a:rect l="l" t="t" r="r" b="b"/>
            <a:pathLst>
              <a:path w="1193" h="2001" extrusionOk="0">
                <a:moveTo>
                  <a:pt x="596" y="0"/>
                </a:moveTo>
                <a:lnTo>
                  <a:pt x="0" y="2001"/>
                </a:lnTo>
                <a:lnTo>
                  <a:pt x="1192" y="2001"/>
                </a:lnTo>
                <a:lnTo>
                  <a:pt x="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4482401" y="3518401"/>
            <a:ext cx="27714" cy="176649"/>
          </a:xfrm>
          <a:custGeom>
            <a:avLst/>
            <a:gdLst/>
            <a:ahLst/>
            <a:cxnLst/>
            <a:rect l="l" t="t" r="r" b="b"/>
            <a:pathLst>
              <a:path w="254" h="1619" extrusionOk="0">
                <a:moveTo>
                  <a:pt x="127" y="0"/>
                </a:moveTo>
                <a:lnTo>
                  <a:pt x="1" y="1619"/>
                </a:lnTo>
                <a:lnTo>
                  <a:pt x="254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4602530" y="3424239"/>
            <a:ext cx="130277" cy="218329"/>
          </a:xfrm>
          <a:custGeom>
            <a:avLst/>
            <a:gdLst/>
            <a:ahLst/>
            <a:cxnLst/>
            <a:rect l="l" t="t" r="r" b="b"/>
            <a:pathLst>
              <a:path w="1194" h="2001" extrusionOk="0">
                <a:moveTo>
                  <a:pt x="596" y="0"/>
                </a:moveTo>
                <a:lnTo>
                  <a:pt x="1" y="2001"/>
                </a:lnTo>
                <a:lnTo>
                  <a:pt x="1194" y="2001"/>
                </a:lnTo>
                <a:lnTo>
                  <a:pt x="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4653811" y="3518401"/>
            <a:ext cx="27714" cy="176649"/>
          </a:xfrm>
          <a:custGeom>
            <a:avLst/>
            <a:gdLst/>
            <a:ahLst/>
            <a:cxnLst/>
            <a:rect l="l" t="t" r="r" b="b"/>
            <a:pathLst>
              <a:path w="254" h="1619" extrusionOk="0">
                <a:moveTo>
                  <a:pt x="126" y="0"/>
                </a:moveTo>
                <a:lnTo>
                  <a:pt x="0" y="1619"/>
                </a:lnTo>
                <a:lnTo>
                  <a:pt x="253" y="1619"/>
                </a:lnTo>
                <a:lnTo>
                  <a:pt x="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6"/>
          <p:cNvSpPr/>
          <p:nvPr/>
        </p:nvSpPr>
        <p:spPr>
          <a:xfrm>
            <a:off x="4773940" y="3424239"/>
            <a:ext cx="130277" cy="218329"/>
          </a:xfrm>
          <a:custGeom>
            <a:avLst/>
            <a:gdLst/>
            <a:ahLst/>
            <a:cxnLst/>
            <a:rect l="l" t="t" r="r" b="b"/>
            <a:pathLst>
              <a:path w="1194" h="2001" extrusionOk="0">
                <a:moveTo>
                  <a:pt x="598" y="0"/>
                </a:moveTo>
                <a:lnTo>
                  <a:pt x="0" y="2001"/>
                </a:lnTo>
                <a:lnTo>
                  <a:pt x="1193" y="2001"/>
                </a:lnTo>
                <a:lnTo>
                  <a:pt x="5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6"/>
          <p:cNvSpPr/>
          <p:nvPr/>
        </p:nvSpPr>
        <p:spPr>
          <a:xfrm>
            <a:off x="4825112" y="3518401"/>
            <a:ext cx="27823" cy="176649"/>
          </a:xfrm>
          <a:custGeom>
            <a:avLst/>
            <a:gdLst/>
            <a:ahLst/>
            <a:cxnLst/>
            <a:rect l="l" t="t" r="r" b="b"/>
            <a:pathLst>
              <a:path w="255" h="1619" extrusionOk="0">
                <a:moveTo>
                  <a:pt x="129" y="0"/>
                </a:moveTo>
                <a:lnTo>
                  <a:pt x="1" y="1619"/>
                </a:lnTo>
                <a:lnTo>
                  <a:pt x="255" y="1619"/>
                </a:lnTo>
                <a:lnTo>
                  <a:pt x="1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4945241" y="3424239"/>
            <a:ext cx="130277" cy="218329"/>
          </a:xfrm>
          <a:custGeom>
            <a:avLst/>
            <a:gdLst/>
            <a:ahLst/>
            <a:cxnLst/>
            <a:rect l="l" t="t" r="r" b="b"/>
            <a:pathLst>
              <a:path w="1194" h="2001" extrusionOk="0">
                <a:moveTo>
                  <a:pt x="598" y="0"/>
                </a:moveTo>
                <a:lnTo>
                  <a:pt x="1" y="2001"/>
                </a:lnTo>
                <a:lnTo>
                  <a:pt x="1194" y="2001"/>
                </a:lnTo>
                <a:lnTo>
                  <a:pt x="5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4996631" y="3518401"/>
            <a:ext cx="27714" cy="176649"/>
          </a:xfrm>
          <a:custGeom>
            <a:avLst/>
            <a:gdLst/>
            <a:ahLst/>
            <a:cxnLst/>
            <a:rect l="l" t="t" r="r" b="b"/>
            <a:pathLst>
              <a:path w="254" h="1619" extrusionOk="0">
                <a:moveTo>
                  <a:pt x="127" y="0"/>
                </a:moveTo>
                <a:lnTo>
                  <a:pt x="1" y="1619"/>
                </a:lnTo>
                <a:lnTo>
                  <a:pt x="253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5116760" y="3424239"/>
            <a:ext cx="130277" cy="218329"/>
          </a:xfrm>
          <a:custGeom>
            <a:avLst/>
            <a:gdLst/>
            <a:ahLst/>
            <a:cxnLst/>
            <a:rect l="l" t="t" r="r" b="b"/>
            <a:pathLst>
              <a:path w="1194" h="2001" extrusionOk="0">
                <a:moveTo>
                  <a:pt x="597" y="0"/>
                </a:moveTo>
                <a:lnTo>
                  <a:pt x="1" y="2001"/>
                </a:lnTo>
                <a:lnTo>
                  <a:pt x="1194" y="2001"/>
                </a:lnTo>
                <a:lnTo>
                  <a:pt x="597" y="0"/>
                </a:lnTo>
                <a:close/>
              </a:path>
            </a:pathLst>
          </a:custGeom>
          <a:solidFill>
            <a:srgbClr val="B3D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6"/>
          <p:cNvSpPr/>
          <p:nvPr/>
        </p:nvSpPr>
        <p:spPr>
          <a:xfrm>
            <a:off x="5168042" y="3518401"/>
            <a:ext cx="27605" cy="176649"/>
          </a:xfrm>
          <a:custGeom>
            <a:avLst/>
            <a:gdLst/>
            <a:ahLst/>
            <a:cxnLst/>
            <a:rect l="l" t="t" r="r" b="b"/>
            <a:pathLst>
              <a:path w="253" h="1619" extrusionOk="0">
                <a:moveTo>
                  <a:pt x="127" y="0"/>
                </a:moveTo>
                <a:lnTo>
                  <a:pt x="0" y="1619"/>
                </a:lnTo>
                <a:lnTo>
                  <a:pt x="253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6"/>
          <p:cNvSpPr/>
          <p:nvPr/>
        </p:nvSpPr>
        <p:spPr>
          <a:xfrm>
            <a:off x="3730204" y="2708591"/>
            <a:ext cx="130277" cy="218329"/>
          </a:xfrm>
          <a:custGeom>
            <a:avLst/>
            <a:gdLst/>
            <a:ahLst/>
            <a:cxnLst/>
            <a:rect l="l" t="t" r="r" b="b"/>
            <a:pathLst>
              <a:path w="1194" h="2001" extrusionOk="0">
                <a:moveTo>
                  <a:pt x="598" y="1"/>
                </a:moveTo>
                <a:lnTo>
                  <a:pt x="1" y="2000"/>
                </a:lnTo>
                <a:lnTo>
                  <a:pt x="1194" y="2000"/>
                </a:lnTo>
                <a:lnTo>
                  <a:pt x="5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6"/>
          <p:cNvSpPr/>
          <p:nvPr/>
        </p:nvSpPr>
        <p:spPr>
          <a:xfrm>
            <a:off x="3781594" y="2802752"/>
            <a:ext cx="27714" cy="176758"/>
          </a:xfrm>
          <a:custGeom>
            <a:avLst/>
            <a:gdLst/>
            <a:ahLst/>
            <a:cxnLst/>
            <a:rect l="l" t="t" r="r" b="b"/>
            <a:pathLst>
              <a:path w="254" h="1620" extrusionOk="0">
                <a:moveTo>
                  <a:pt x="127" y="0"/>
                </a:moveTo>
                <a:lnTo>
                  <a:pt x="0" y="1619"/>
                </a:lnTo>
                <a:lnTo>
                  <a:pt x="254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6"/>
          <p:cNvSpPr/>
          <p:nvPr/>
        </p:nvSpPr>
        <p:spPr>
          <a:xfrm>
            <a:off x="6005998" y="3831654"/>
            <a:ext cx="130277" cy="218220"/>
          </a:xfrm>
          <a:custGeom>
            <a:avLst/>
            <a:gdLst/>
            <a:ahLst/>
            <a:cxnLst/>
            <a:rect l="l" t="t" r="r" b="b"/>
            <a:pathLst>
              <a:path w="1194" h="2000" extrusionOk="0">
                <a:moveTo>
                  <a:pt x="597" y="0"/>
                </a:moveTo>
                <a:lnTo>
                  <a:pt x="0" y="1999"/>
                </a:lnTo>
                <a:lnTo>
                  <a:pt x="1193" y="1999"/>
                </a:lnTo>
                <a:lnTo>
                  <a:pt x="5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6"/>
          <p:cNvSpPr/>
          <p:nvPr/>
        </p:nvSpPr>
        <p:spPr>
          <a:xfrm>
            <a:off x="6057170" y="3925597"/>
            <a:ext cx="27714" cy="176867"/>
          </a:xfrm>
          <a:custGeom>
            <a:avLst/>
            <a:gdLst/>
            <a:ahLst/>
            <a:cxnLst/>
            <a:rect l="l" t="t" r="r" b="b"/>
            <a:pathLst>
              <a:path w="254" h="1621" extrusionOk="0">
                <a:moveTo>
                  <a:pt x="128" y="1"/>
                </a:moveTo>
                <a:lnTo>
                  <a:pt x="1" y="1620"/>
                </a:lnTo>
                <a:lnTo>
                  <a:pt x="254" y="1620"/>
                </a:lnTo>
                <a:lnTo>
                  <a:pt x="1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6"/>
          <p:cNvSpPr/>
          <p:nvPr/>
        </p:nvSpPr>
        <p:spPr>
          <a:xfrm>
            <a:off x="3469870" y="1611059"/>
            <a:ext cx="130277" cy="218438"/>
          </a:xfrm>
          <a:custGeom>
            <a:avLst/>
            <a:gdLst/>
            <a:ahLst/>
            <a:cxnLst/>
            <a:rect l="l" t="t" r="r" b="b"/>
            <a:pathLst>
              <a:path w="1194" h="2002" extrusionOk="0">
                <a:moveTo>
                  <a:pt x="597" y="1"/>
                </a:moveTo>
                <a:lnTo>
                  <a:pt x="0" y="2001"/>
                </a:lnTo>
                <a:lnTo>
                  <a:pt x="1194" y="2001"/>
                </a:lnTo>
                <a:lnTo>
                  <a:pt x="5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6"/>
          <p:cNvSpPr/>
          <p:nvPr/>
        </p:nvSpPr>
        <p:spPr>
          <a:xfrm>
            <a:off x="3521260" y="1705112"/>
            <a:ext cx="27605" cy="176867"/>
          </a:xfrm>
          <a:custGeom>
            <a:avLst/>
            <a:gdLst/>
            <a:ahLst/>
            <a:cxnLst/>
            <a:rect l="l" t="t" r="r" b="b"/>
            <a:pathLst>
              <a:path w="253" h="1621" extrusionOk="0">
                <a:moveTo>
                  <a:pt x="126" y="0"/>
                </a:moveTo>
                <a:lnTo>
                  <a:pt x="0" y="1620"/>
                </a:lnTo>
                <a:lnTo>
                  <a:pt x="253" y="1620"/>
                </a:lnTo>
                <a:lnTo>
                  <a:pt x="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6"/>
          <p:cNvSpPr/>
          <p:nvPr/>
        </p:nvSpPr>
        <p:spPr>
          <a:xfrm>
            <a:off x="4996631" y="1292023"/>
            <a:ext cx="130277" cy="218220"/>
          </a:xfrm>
          <a:custGeom>
            <a:avLst/>
            <a:gdLst/>
            <a:ahLst/>
            <a:cxnLst/>
            <a:rect l="l" t="t" r="r" b="b"/>
            <a:pathLst>
              <a:path w="1194" h="2000" extrusionOk="0">
                <a:moveTo>
                  <a:pt x="596" y="1"/>
                </a:moveTo>
                <a:lnTo>
                  <a:pt x="1" y="2000"/>
                </a:lnTo>
                <a:lnTo>
                  <a:pt x="1194" y="2000"/>
                </a:lnTo>
                <a:lnTo>
                  <a:pt x="59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6"/>
          <p:cNvSpPr/>
          <p:nvPr/>
        </p:nvSpPr>
        <p:spPr>
          <a:xfrm>
            <a:off x="5047913" y="1386185"/>
            <a:ext cx="27605" cy="176649"/>
          </a:xfrm>
          <a:custGeom>
            <a:avLst/>
            <a:gdLst/>
            <a:ahLst/>
            <a:cxnLst/>
            <a:rect l="l" t="t" r="r" b="b"/>
            <a:pathLst>
              <a:path w="253" h="1619" extrusionOk="0">
                <a:moveTo>
                  <a:pt x="126" y="0"/>
                </a:moveTo>
                <a:lnTo>
                  <a:pt x="0" y="1619"/>
                </a:lnTo>
                <a:lnTo>
                  <a:pt x="253" y="1619"/>
                </a:lnTo>
                <a:lnTo>
                  <a:pt x="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6"/>
          <p:cNvSpPr/>
          <p:nvPr/>
        </p:nvSpPr>
        <p:spPr>
          <a:xfrm>
            <a:off x="5163241" y="1292023"/>
            <a:ext cx="130386" cy="218220"/>
          </a:xfrm>
          <a:custGeom>
            <a:avLst/>
            <a:gdLst/>
            <a:ahLst/>
            <a:cxnLst/>
            <a:rect l="l" t="t" r="r" b="b"/>
            <a:pathLst>
              <a:path w="1195" h="2000" extrusionOk="0">
                <a:moveTo>
                  <a:pt x="598" y="1"/>
                </a:moveTo>
                <a:lnTo>
                  <a:pt x="0" y="2000"/>
                </a:lnTo>
                <a:lnTo>
                  <a:pt x="1194" y="2000"/>
                </a:lnTo>
                <a:lnTo>
                  <a:pt x="5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6"/>
          <p:cNvSpPr/>
          <p:nvPr/>
        </p:nvSpPr>
        <p:spPr>
          <a:xfrm>
            <a:off x="5214522" y="1386185"/>
            <a:ext cx="27823" cy="176649"/>
          </a:xfrm>
          <a:custGeom>
            <a:avLst/>
            <a:gdLst/>
            <a:ahLst/>
            <a:cxnLst/>
            <a:rect l="l" t="t" r="r" b="b"/>
            <a:pathLst>
              <a:path w="255" h="1619" extrusionOk="0">
                <a:moveTo>
                  <a:pt x="128" y="0"/>
                </a:moveTo>
                <a:lnTo>
                  <a:pt x="1" y="1619"/>
                </a:lnTo>
                <a:lnTo>
                  <a:pt x="255" y="1619"/>
                </a:lnTo>
                <a:lnTo>
                  <a:pt x="1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5329959" y="1292023"/>
            <a:ext cx="130277" cy="218220"/>
          </a:xfrm>
          <a:custGeom>
            <a:avLst/>
            <a:gdLst/>
            <a:ahLst/>
            <a:cxnLst/>
            <a:rect l="l" t="t" r="r" b="b"/>
            <a:pathLst>
              <a:path w="1194" h="2000" extrusionOk="0">
                <a:moveTo>
                  <a:pt x="597" y="1"/>
                </a:moveTo>
                <a:lnTo>
                  <a:pt x="1" y="2000"/>
                </a:lnTo>
                <a:lnTo>
                  <a:pt x="1194" y="2000"/>
                </a:lnTo>
                <a:lnTo>
                  <a:pt x="5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6"/>
          <p:cNvSpPr/>
          <p:nvPr/>
        </p:nvSpPr>
        <p:spPr>
          <a:xfrm>
            <a:off x="5381240" y="1386185"/>
            <a:ext cx="27714" cy="176649"/>
          </a:xfrm>
          <a:custGeom>
            <a:avLst/>
            <a:gdLst/>
            <a:ahLst/>
            <a:cxnLst/>
            <a:rect l="l" t="t" r="r" b="b"/>
            <a:pathLst>
              <a:path w="254" h="1619" extrusionOk="0">
                <a:moveTo>
                  <a:pt x="127" y="0"/>
                </a:moveTo>
                <a:lnTo>
                  <a:pt x="0" y="1619"/>
                </a:lnTo>
                <a:lnTo>
                  <a:pt x="253" y="1619"/>
                </a:lnTo>
                <a:lnTo>
                  <a:pt x="1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6"/>
          <p:cNvSpPr/>
          <p:nvPr/>
        </p:nvSpPr>
        <p:spPr>
          <a:xfrm>
            <a:off x="4794016" y="4174367"/>
            <a:ext cx="1441889" cy="270375"/>
          </a:xfrm>
          <a:custGeom>
            <a:avLst/>
            <a:gdLst/>
            <a:ahLst/>
            <a:cxnLst/>
            <a:rect l="l" t="t" r="r" b="b"/>
            <a:pathLst>
              <a:path w="13215" h="2478" extrusionOk="0">
                <a:moveTo>
                  <a:pt x="27" y="0"/>
                </a:moveTo>
                <a:cubicBezTo>
                  <a:pt x="12" y="0"/>
                  <a:pt x="1" y="12"/>
                  <a:pt x="1" y="27"/>
                </a:cubicBezTo>
                <a:lnTo>
                  <a:pt x="1" y="2451"/>
                </a:lnTo>
                <a:cubicBezTo>
                  <a:pt x="1" y="2466"/>
                  <a:pt x="12" y="2477"/>
                  <a:pt x="27" y="2477"/>
                </a:cubicBezTo>
                <a:lnTo>
                  <a:pt x="13188" y="2477"/>
                </a:lnTo>
                <a:cubicBezTo>
                  <a:pt x="13202" y="2477"/>
                  <a:pt x="13215" y="2465"/>
                  <a:pt x="13215" y="2451"/>
                </a:cubicBezTo>
                <a:lnTo>
                  <a:pt x="13215" y="27"/>
                </a:lnTo>
                <a:cubicBezTo>
                  <a:pt x="13215" y="12"/>
                  <a:pt x="13204" y="0"/>
                  <a:pt x="131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6"/>
          <p:cNvSpPr/>
          <p:nvPr/>
        </p:nvSpPr>
        <p:spPr>
          <a:xfrm>
            <a:off x="3158364" y="3047703"/>
            <a:ext cx="31642" cy="135406"/>
          </a:xfrm>
          <a:custGeom>
            <a:avLst/>
            <a:gdLst/>
            <a:ahLst/>
            <a:cxnLst/>
            <a:rect l="l" t="t" r="r" b="b"/>
            <a:pathLst>
              <a:path w="290" h="1241" extrusionOk="0">
                <a:moveTo>
                  <a:pt x="1" y="0"/>
                </a:moveTo>
                <a:lnTo>
                  <a:pt x="1" y="1240"/>
                </a:lnTo>
                <a:lnTo>
                  <a:pt x="289" y="1240"/>
                </a:lnTo>
                <a:lnTo>
                  <a:pt x="2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3077187" y="3047703"/>
            <a:ext cx="31751" cy="135406"/>
          </a:xfrm>
          <a:custGeom>
            <a:avLst/>
            <a:gdLst/>
            <a:ahLst/>
            <a:cxnLst/>
            <a:rect l="l" t="t" r="r" b="b"/>
            <a:pathLst>
              <a:path w="291" h="1241" extrusionOk="0">
                <a:moveTo>
                  <a:pt x="1" y="0"/>
                </a:moveTo>
                <a:lnTo>
                  <a:pt x="1" y="1240"/>
                </a:lnTo>
                <a:lnTo>
                  <a:pt x="290" y="1240"/>
                </a:lnTo>
                <a:lnTo>
                  <a:pt x="2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6"/>
          <p:cNvSpPr/>
          <p:nvPr/>
        </p:nvSpPr>
        <p:spPr>
          <a:xfrm>
            <a:off x="3005175" y="3047703"/>
            <a:ext cx="31751" cy="135406"/>
          </a:xfrm>
          <a:custGeom>
            <a:avLst/>
            <a:gdLst/>
            <a:ahLst/>
            <a:cxnLst/>
            <a:rect l="l" t="t" r="r" b="b"/>
            <a:pathLst>
              <a:path w="291" h="1241" extrusionOk="0">
                <a:moveTo>
                  <a:pt x="1" y="0"/>
                </a:moveTo>
                <a:lnTo>
                  <a:pt x="1" y="1240"/>
                </a:lnTo>
                <a:lnTo>
                  <a:pt x="291" y="1240"/>
                </a:lnTo>
                <a:lnTo>
                  <a:pt x="2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6"/>
          <p:cNvSpPr/>
          <p:nvPr/>
        </p:nvSpPr>
        <p:spPr>
          <a:xfrm>
            <a:off x="2928690" y="3047703"/>
            <a:ext cx="31533" cy="135406"/>
          </a:xfrm>
          <a:custGeom>
            <a:avLst/>
            <a:gdLst/>
            <a:ahLst/>
            <a:cxnLst/>
            <a:rect l="l" t="t" r="r" b="b"/>
            <a:pathLst>
              <a:path w="289" h="1241" extrusionOk="0">
                <a:moveTo>
                  <a:pt x="0" y="0"/>
                </a:moveTo>
                <a:lnTo>
                  <a:pt x="0" y="1240"/>
                </a:lnTo>
                <a:lnTo>
                  <a:pt x="289" y="1240"/>
                </a:lnTo>
                <a:lnTo>
                  <a:pt x="2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6"/>
          <p:cNvSpPr/>
          <p:nvPr/>
        </p:nvSpPr>
        <p:spPr>
          <a:xfrm>
            <a:off x="2942110" y="3097457"/>
            <a:ext cx="225421" cy="40698"/>
          </a:xfrm>
          <a:custGeom>
            <a:avLst/>
            <a:gdLst/>
            <a:ahLst/>
            <a:cxnLst/>
            <a:rect l="l" t="t" r="r" b="b"/>
            <a:pathLst>
              <a:path w="2066" h="373" extrusionOk="0">
                <a:moveTo>
                  <a:pt x="1" y="1"/>
                </a:moveTo>
                <a:lnTo>
                  <a:pt x="1" y="372"/>
                </a:lnTo>
                <a:lnTo>
                  <a:pt x="2066" y="372"/>
                </a:lnTo>
                <a:lnTo>
                  <a:pt x="20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6"/>
          <p:cNvSpPr/>
          <p:nvPr/>
        </p:nvSpPr>
        <p:spPr>
          <a:xfrm>
            <a:off x="4978192" y="4264273"/>
            <a:ext cx="180904" cy="27278"/>
          </a:xfrm>
          <a:custGeom>
            <a:avLst/>
            <a:gdLst/>
            <a:ahLst/>
            <a:cxnLst/>
            <a:rect l="l" t="t" r="r" b="b"/>
            <a:pathLst>
              <a:path w="1658" h="250" extrusionOk="0">
                <a:moveTo>
                  <a:pt x="84" y="1"/>
                </a:moveTo>
                <a:cubicBezTo>
                  <a:pt x="38" y="1"/>
                  <a:pt x="1" y="38"/>
                  <a:pt x="1" y="84"/>
                </a:cubicBezTo>
                <a:cubicBezTo>
                  <a:pt x="1" y="130"/>
                  <a:pt x="38" y="168"/>
                  <a:pt x="84" y="168"/>
                </a:cubicBezTo>
                <a:cubicBezTo>
                  <a:pt x="138" y="168"/>
                  <a:pt x="159" y="179"/>
                  <a:pt x="192" y="198"/>
                </a:cubicBezTo>
                <a:cubicBezTo>
                  <a:pt x="235" y="221"/>
                  <a:pt x="286" y="250"/>
                  <a:pt x="381" y="250"/>
                </a:cubicBezTo>
                <a:cubicBezTo>
                  <a:pt x="478" y="250"/>
                  <a:pt x="530" y="221"/>
                  <a:pt x="571" y="198"/>
                </a:cubicBezTo>
                <a:cubicBezTo>
                  <a:pt x="604" y="180"/>
                  <a:pt x="627" y="168"/>
                  <a:pt x="680" y="168"/>
                </a:cubicBezTo>
                <a:cubicBezTo>
                  <a:pt x="733" y="168"/>
                  <a:pt x="755" y="179"/>
                  <a:pt x="789" y="198"/>
                </a:cubicBezTo>
                <a:cubicBezTo>
                  <a:pt x="831" y="221"/>
                  <a:pt x="882" y="250"/>
                  <a:pt x="978" y="250"/>
                </a:cubicBezTo>
                <a:cubicBezTo>
                  <a:pt x="1074" y="250"/>
                  <a:pt x="1126" y="221"/>
                  <a:pt x="1167" y="198"/>
                </a:cubicBezTo>
                <a:cubicBezTo>
                  <a:pt x="1200" y="180"/>
                  <a:pt x="1223" y="168"/>
                  <a:pt x="1276" y="168"/>
                </a:cubicBezTo>
                <a:cubicBezTo>
                  <a:pt x="1328" y="168"/>
                  <a:pt x="1351" y="179"/>
                  <a:pt x="1384" y="198"/>
                </a:cubicBezTo>
                <a:cubicBezTo>
                  <a:pt x="1427" y="221"/>
                  <a:pt x="1478" y="250"/>
                  <a:pt x="1573" y="250"/>
                </a:cubicBezTo>
                <a:cubicBezTo>
                  <a:pt x="1619" y="250"/>
                  <a:pt x="1657" y="212"/>
                  <a:pt x="1657" y="166"/>
                </a:cubicBezTo>
                <a:cubicBezTo>
                  <a:pt x="1657" y="120"/>
                  <a:pt x="1619" y="83"/>
                  <a:pt x="1573" y="83"/>
                </a:cubicBezTo>
                <a:cubicBezTo>
                  <a:pt x="1521" y="83"/>
                  <a:pt x="1499" y="72"/>
                  <a:pt x="1465" y="52"/>
                </a:cubicBezTo>
                <a:cubicBezTo>
                  <a:pt x="1423" y="30"/>
                  <a:pt x="1372" y="1"/>
                  <a:pt x="1276" y="1"/>
                </a:cubicBezTo>
                <a:cubicBezTo>
                  <a:pt x="1179" y="1"/>
                  <a:pt x="1127" y="30"/>
                  <a:pt x="1086" y="52"/>
                </a:cubicBezTo>
                <a:cubicBezTo>
                  <a:pt x="1054" y="71"/>
                  <a:pt x="1030" y="83"/>
                  <a:pt x="978" y="83"/>
                </a:cubicBezTo>
                <a:cubicBezTo>
                  <a:pt x="924" y="83"/>
                  <a:pt x="902" y="72"/>
                  <a:pt x="869" y="52"/>
                </a:cubicBezTo>
                <a:cubicBezTo>
                  <a:pt x="826" y="30"/>
                  <a:pt x="775" y="1"/>
                  <a:pt x="680" y="1"/>
                </a:cubicBezTo>
                <a:cubicBezTo>
                  <a:pt x="584" y="1"/>
                  <a:pt x="532" y="30"/>
                  <a:pt x="491" y="52"/>
                </a:cubicBezTo>
                <a:cubicBezTo>
                  <a:pt x="457" y="71"/>
                  <a:pt x="435" y="83"/>
                  <a:pt x="381" y="83"/>
                </a:cubicBezTo>
                <a:cubicBezTo>
                  <a:pt x="328" y="83"/>
                  <a:pt x="307" y="72"/>
                  <a:pt x="273" y="52"/>
                </a:cubicBezTo>
                <a:cubicBezTo>
                  <a:pt x="231" y="30"/>
                  <a:pt x="180" y="1"/>
                  <a:pt x="84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6"/>
          <p:cNvSpPr/>
          <p:nvPr/>
        </p:nvSpPr>
        <p:spPr>
          <a:xfrm>
            <a:off x="5289152" y="4322865"/>
            <a:ext cx="180795" cy="27059"/>
          </a:xfrm>
          <a:custGeom>
            <a:avLst/>
            <a:gdLst/>
            <a:ahLst/>
            <a:cxnLst/>
            <a:rect l="l" t="t" r="r" b="b"/>
            <a:pathLst>
              <a:path w="1657" h="248" extrusionOk="0">
                <a:moveTo>
                  <a:pt x="83" y="0"/>
                </a:move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37" y="166"/>
                  <a:pt x="159" y="178"/>
                  <a:pt x="192" y="197"/>
                </a:cubicBezTo>
                <a:cubicBezTo>
                  <a:pt x="235" y="220"/>
                  <a:pt x="286" y="248"/>
                  <a:pt x="381" y="248"/>
                </a:cubicBezTo>
                <a:cubicBezTo>
                  <a:pt x="477" y="248"/>
                  <a:pt x="529" y="220"/>
                  <a:pt x="570" y="197"/>
                </a:cubicBezTo>
                <a:cubicBezTo>
                  <a:pt x="604" y="179"/>
                  <a:pt x="627" y="166"/>
                  <a:pt x="680" y="166"/>
                </a:cubicBezTo>
                <a:cubicBezTo>
                  <a:pt x="733" y="166"/>
                  <a:pt x="754" y="178"/>
                  <a:pt x="788" y="197"/>
                </a:cubicBezTo>
                <a:cubicBezTo>
                  <a:pt x="830" y="220"/>
                  <a:pt x="881" y="248"/>
                  <a:pt x="977" y="248"/>
                </a:cubicBezTo>
                <a:cubicBezTo>
                  <a:pt x="1074" y="248"/>
                  <a:pt x="1126" y="220"/>
                  <a:pt x="1167" y="197"/>
                </a:cubicBezTo>
                <a:cubicBezTo>
                  <a:pt x="1200" y="179"/>
                  <a:pt x="1223" y="166"/>
                  <a:pt x="1275" y="166"/>
                </a:cubicBezTo>
                <a:cubicBezTo>
                  <a:pt x="1327" y="166"/>
                  <a:pt x="1351" y="178"/>
                  <a:pt x="1384" y="197"/>
                </a:cubicBezTo>
                <a:cubicBezTo>
                  <a:pt x="1427" y="220"/>
                  <a:pt x="1478" y="248"/>
                  <a:pt x="1573" y="248"/>
                </a:cubicBezTo>
                <a:cubicBezTo>
                  <a:pt x="1619" y="248"/>
                  <a:pt x="1657" y="211"/>
                  <a:pt x="1657" y="165"/>
                </a:cubicBezTo>
                <a:cubicBezTo>
                  <a:pt x="1657" y="119"/>
                  <a:pt x="1619" y="82"/>
                  <a:pt x="1573" y="82"/>
                </a:cubicBezTo>
                <a:cubicBezTo>
                  <a:pt x="1521" y="82"/>
                  <a:pt x="1498" y="71"/>
                  <a:pt x="1465" y="51"/>
                </a:cubicBezTo>
                <a:cubicBezTo>
                  <a:pt x="1423" y="28"/>
                  <a:pt x="1371" y="0"/>
                  <a:pt x="1275" y="0"/>
                </a:cubicBezTo>
                <a:cubicBezTo>
                  <a:pt x="1179" y="0"/>
                  <a:pt x="1127" y="28"/>
                  <a:pt x="1086" y="51"/>
                </a:cubicBezTo>
                <a:cubicBezTo>
                  <a:pt x="1053" y="69"/>
                  <a:pt x="1030" y="82"/>
                  <a:pt x="977" y="82"/>
                </a:cubicBezTo>
                <a:cubicBezTo>
                  <a:pt x="923" y="82"/>
                  <a:pt x="902" y="71"/>
                  <a:pt x="869" y="51"/>
                </a:cubicBezTo>
                <a:cubicBezTo>
                  <a:pt x="826" y="28"/>
                  <a:pt x="775" y="0"/>
                  <a:pt x="680" y="0"/>
                </a:cubicBezTo>
                <a:cubicBezTo>
                  <a:pt x="584" y="0"/>
                  <a:pt x="531" y="28"/>
                  <a:pt x="490" y="51"/>
                </a:cubicBezTo>
                <a:cubicBezTo>
                  <a:pt x="457" y="69"/>
                  <a:pt x="434" y="82"/>
                  <a:pt x="381" y="82"/>
                </a:cubicBezTo>
                <a:cubicBezTo>
                  <a:pt x="328" y="82"/>
                  <a:pt x="306" y="71"/>
                  <a:pt x="273" y="51"/>
                </a:cubicBezTo>
                <a:cubicBezTo>
                  <a:pt x="231" y="28"/>
                  <a:pt x="179" y="0"/>
                  <a:pt x="83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6"/>
          <p:cNvSpPr/>
          <p:nvPr/>
        </p:nvSpPr>
        <p:spPr>
          <a:xfrm>
            <a:off x="2937091" y="1326502"/>
            <a:ext cx="180904" cy="27277"/>
          </a:xfrm>
          <a:custGeom>
            <a:avLst/>
            <a:gdLst/>
            <a:ahLst/>
            <a:cxnLst/>
            <a:rect l="l" t="t" r="r" b="b"/>
            <a:pathLst>
              <a:path w="1658" h="250" extrusionOk="0">
                <a:moveTo>
                  <a:pt x="85" y="1"/>
                </a:moveTo>
                <a:cubicBezTo>
                  <a:pt x="39" y="1"/>
                  <a:pt x="1" y="38"/>
                  <a:pt x="1" y="84"/>
                </a:cubicBezTo>
                <a:cubicBezTo>
                  <a:pt x="1" y="130"/>
                  <a:pt x="39" y="168"/>
                  <a:pt x="85" y="168"/>
                </a:cubicBezTo>
                <a:cubicBezTo>
                  <a:pt x="138" y="168"/>
                  <a:pt x="159" y="179"/>
                  <a:pt x="193" y="198"/>
                </a:cubicBezTo>
                <a:cubicBezTo>
                  <a:pt x="235" y="221"/>
                  <a:pt x="286" y="249"/>
                  <a:pt x="382" y="249"/>
                </a:cubicBezTo>
                <a:cubicBezTo>
                  <a:pt x="479" y="249"/>
                  <a:pt x="531" y="221"/>
                  <a:pt x="572" y="198"/>
                </a:cubicBezTo>
                <a:cubicBezTo>
                  <a:pt x="605" y="180"/>
                  <a:pt x="628" y="168"/>
                  <a:pt x="680" y="168"/>
                </a:cubicBezTo>
                <a:cubicBezTo>
                  <a:pt x="734" y="168"/>
                  <a:pt x="756" y="179"/>
                  <a:pt x="789" y="198"/>
                </a:cubicBezTo>
                <a:cubicBezTo>
                  <a:pt x="832" y="221"/>
                  <a:pt x="883" y="249"/>
                  <a:pt x="978" y="249"/>
                </a:cubicBezTo>
                <a:cubicBezTo>
                  <a:pt x="1074" y="249"/>
                  <a:pt x="1126" y="221"/>
                  <a:pt x="1167" y="198"/>
                </a:cubicBezTo>
                <a:cubicBezTo>
                  <a:pt x="1201" y="180"/>
                  <a:pt x="1224" y="168"/>
                  <a:pt x="1277" y="168"/>
                </a:cubicBezTo>
                <a:cubicBezTo>
                  <a:pt x="1329" y="168"/>
                  <a:pt x="1351" y="179"/>
                  <a:pt x="1385" y="198"/>
                </a:cubicBezTo>
                <a:cubicBezTo>
                  <a:pt x="1427" y="221"/>
                  <a:pt x="1478" y="249"/>
                  <a:pt x="1574" y="249"/>
                </a:cubicBezTo>
                <a:cubicBezTo>
                  <a:pt x="1621" y="249"/>
                  <a:pt x="1657" y="212"/>
                  <a:pt x="1657" y="166"/>
                </a:cubicBezTo>
                <a:cubicBezTo>
                  <a:pt x="1657" y="119"/>
                  <a:pt x="1621" y="83"/>
                  <a:pt x="1574" y="83"/>
                </a:cubicBezTo>
                <a:cubicBezTo>
                  <a:pt x="1522" y="83"/>
                  <a:pt x="1499" y="71"/>
                  <a:pt x="1466" y="52"/>
                </a:cubicBezTo>
                <a:cubicBezTo>
                  <a:pt x="1423" y="29"/>
                  <a:pt x="1372" y="1"/>
                  <a:pt x="1277" y="1"/>
                </a:cubicBezTo>
                <a:cubicBezTo>
                  <a:pt x="1181" y="1"/>
                  <a:pt x="1128" y="29"/>
                  <a:pt x="1087" y="52"/>
                </a:cubicBezTo>
                <a:cubicBezTo>
                  <a:pt x="1054" y="70"/>
                  <a:pt x="1031" y="83"/>
                  <a:pt x="978" y="83"/>
                </a:cubicBezTo>
                <a:cubicBezTo>
                  <a:pt x="925" y="83"/>
                  <a:pt x="903" y="71"/>
                  <a:pt x="870" y="52"/>
                </a:cubicBezTo>
                <a:cubicBezTo>
                  <a:pt x="828" y="29"/>
                  <a:pt x="776" y="1"/>
                  <a:pt x="680" y="1"/>
                </a:cubicBezTo>
                <a:cubicBezTo>
                  <a:pt x="584" y="1"/>
                  <a:pt x="532" y="29"/>
                  <a:pt x="491" y="52"/>
                </a:cubicBezTo>
                <a:cubicBezTo>
                  <a:pt x="458" y="70"/>
                  <a:pt x="435" y="83"/>
                  <a:pt x="382" y="83"/>
                </a:cubicBezTo>
                <a:cubicBezTo>
                  <a:pt x="328" y="83"/>
                  <a:pt x="307" y="71"/>
                  <a:pt x="274" y="52"/>
                </a:cubicBezTo>
                <a:cubicBezTo>
                  <a:pt x="231" y="29"/>
                  <a:pt x="180" y="1"/>
                  <a:pt x="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6"/>
          <p:cNvSpPr/>
          <p:nvPr/>
        </p:nvSpPr>
        <p:spPr>
          <a:xfrm>
            <a:off x="3018268" y="1605931"/>
            <a:ext cx="180795" cy="27168"/>
          </a:xfrm>
          <a:custGeom>
            <a:avLst/>
            <a:gdLst/>
            <a:ahLst/>
            <a:cxnLst/>
            <a:rect l="l" t="t" r="r" b="b"/>
            <a:pathLst>
              <a:path w="1657" h="249" extrusionOk="0">
                <a:moveTo>
                  <a:pt x="84" y="1"/>
                </a:moveTo>
                <a:cubicBezTo>
                  <a:pt x="38" y="1"/>
                  <a:pt x="1" y="38"/>
                  <a:pt x="1" y="84"/>
                </a:cubicBezTo>
                <a:cubicBezTo>
                  <a:pt x="1" y="130"/>
                  <a:pt x="38" y="167"/>
                  <a:pt x="84" y="167"/>
                </a:cubicBezTo>
                <a:cubicBezTo>
                  <a:pt x="137" y="167"/>
                  <a:pt x="159" y="178"/>
                  <a:pt x="192" y="197"/>
                </a:cubicBezTo>
                <a:cubicBezTo>
                  <a:pt x="234" y="221"/>
                  <a:pt x="285" y="248"/>
                  <a:pt x="381" y="248"/>
                </a:cubicBezTo>
                <a:cubicBezTo>
                  <a:pt x="477" y="248"/>
                  <a:pt x="530" y="221"/>
                  <a:pt x="571" y="197"/>
                </a:cubicBezTo>
                <a:cubicBezTo>
                  <a:pt x="604" y="180"/>
                  <a:pt x="627" y="167"/>
                  <a:pt x="679" y="167"/>
                </a:cubicBezTo>
                <a:cubicBezTo>
                  <a:pt x="733" y="167"/>
                  <a:pt x="755" y="178"/>
                  <a:pt x="789" y="197"/>
                </a:cubicBezTo>
                <a:cubicBezTo>
                  <a:pt x="830" y="221"/>
                  <a:pt x="882" y="248"/>
                  <a:pt x="978" y="248"/>
                </a:cubicBezTo>
                <a:cubicBezTo>
                  <a:pt x="1073" y="248"/>
                  <a:pt x="1126" y="221"/>
                  <a:pt x="1167" y="197"/>
                </a:cubicBezTo>
                <a:cubicBezTo>
                  <a:pt x="1200" y="180"/>
                  <a:pt x="1223" y="167"/>
                  <a:pt x="1276" y="167"/>
                </a:cubicBezTo>
                <a:cubicBezTo>
                  <a:pt x="1328" y="167"/>
                  <a:pt x="1351" y="178"/>
                  <a:pt x="1384" y="197"/>
                </a:cubicBezTo>
                <a:cubicBezTo>
                  <a:pt x="1426" y="221"/>
                  <a:pt x="1477" y="248"/>
                  <a:pt x="1573" y="248"/>
                </a:cubicBezTo>
                <a:cubicBezTo>
                  <a:pt x="1619" y="248"/>
                  <a:pt x="1656" y="212"/>
                  <a:pt x="1656" y="166"/>
                </a:cubicBezTo>
                <a:cubicBezTo>
                  <a:pt x="1656" y="119"/>
                  <a:pt x="1619" y="83"/>
                  <a:pt x="1573" y="83"/>
                </a:cubicBezTo>
                <a:cubicBezTo>
                  <a:pt x="1521" y="83"/>
                  <a:pt x="1498" y="70"/>
                  <a:pt x="1465" y="52"/>
                </a:cubicBezTo>
                <a:cubicBezTo>
                  <a:pt x="1423" y="28"/>
                  <a:pt x="1372" y="1"/>
                  <a:pt x="1276" y="1"/>
                </a:cubicBezTo>
                <a:cubicBezTo>
                  <a:pt x="1179" y="1"/>
                  <a:pt x="1127" y="28"/>
                  <a:pt x="1086" y="52"/>
                </a:cubicBezTo>
                <a:cubicBezTo>
                  <a:pt x="1053" y="69"/>
                  <a:pt x="1030" y="83"/>
                  <a:pt x="978" y="83"/>
                </a:cubicBezTo>
                <a:cubicBezTo>
                  <a:pt x="924" y="83"/>
                  <a:pt x="902" y="70"/>
                  <a:pt x="868" y="52"/>
                </a:cubicBezTo>
                <a:cubicBezTo>
                  <a:pt x="826" y="28"/>
                  <a:pt x="775" y="1"/>
                  <a:pt x="679" y="1"/>
                </a:cubicBezTo>
                <a:cubicBezTo>
                  <a:pt x="584" y="1"/>
                  <a:pt x="531" y="28"/>
                  <a:pt x="490" y="52"/>
                </a:cubicBezTo>
                <a:cubicBezTo>
                  <a:pt x="457" y="69"/>
                  <a:pt x="433" y="83"/>
                  <a:pt x="381" y="83"/>
                </a:cubicBezTo>
                <a:cubicBezTo>
                  <a:pt x="328" y="83"/>
                  <a:pt x="306" y="70"/>
                  <a:pt x="273" y="52"/>
                </a:cubicBezTo>
                <a:cubicBezTo>
                  <a:pt x="231" y="28"/>
                  <a:pt x="180" y="1"/>
                  <a:pt x="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6"/>
          <p:cNvSpPr/>
          <p:nvPr/>
        </p:nvSpPr>
        <p:spPr>
          <a:xfrm>
            <a:off x="3248052" y="1385094"/>
            <a:ext cx="180795" cy="27277"/>
          </a:xfrm>
          <a:custGeom>
            <a:avLst/>
            <a:gdLst/>
            <a:ahLst/>
            <a:cxnLst/>
            <a:rect l="l" t="t" r="r" b="b"/>
            <a:pathLst>
              <a:path w="1657" h="250" extrusionOk="0">
                <a:moveTo>
                  <a:pt x="84" y="1"/>
                </a:moveTo>
                <a:cubicBezTo>
                  <a:pt x="38" y="1"/>
                  <a:pt x="0" y="38"/>
                  <a:pt x="0" y="84"/>
                </a:cubicBezTo>
                <a:cubicBezTo>
                  <a:pt x="0" y="130"/>
                  <a:pt x="38" y="168"/>
                  <a:pt x="84" y="168"/>
                </a:cubicBezTo>
                <a:cubicBezTo>
                  <a:pt x="138" y="168"/>
                  <a:pt x="159" y="179"/>
                  <a:pt x="193" y="198"/>
                </a:cubicBezTo>
                <a:cubicBezTo>
                  <a:pt x="235" y="221"/>
                  <a:pt x="286" y="250"/>
                  <a:pt x="382" y="250"/>
                </a:cubicBezTo>
                <a:cubicBezTo>
                  <a:pt x="478" y="250"/>
                  <a:pt x="530" y="221"/>
                  <a:pt x="571" y="198"/>
                </a:cubicBezTo>
                <a:cubicBezTo>
                  <a:pt x="604" y="180"/>
                  <a:pt x="628" y="168"/>
                  <a:pt x="680" y="168"/>
                </a:cubicBezTo>
                <a:cubicBezTo>
                  <a:pt x="734" y="168"/>
                  <a:pt x="756" y="179"/>
                  <a:pt x="788" y="198"/>
                </a:cubicBezTo>
                <a:cubicBezTo>
                  <a:pt x="831" y="221"/>
                  <a:pt x="882" y="250"/>
                  <a:pt x="978" y="250"/>
                </a:cubicBezTo>
                <a:cubicBezTo>
                  <a:pt x="1074" y="250"/>
                  <a:pt x="1126" y="221"/>
                  <a:pt x="1167" y="198"/>
                </a:cubicBezTo>
                <a:cubicBezTo>
                  <a:pt x="1201" y="180"/>
                  <a:pt x="1223" y="168"/>
                  <a:pt x="1276" y="168"/>
                </a:cubicBezTo>
                <a:cubicBezTo>
                  <a:pt x="1329" y="168"/>
                  <a:pt x="1351" y="179"/>
                  <a:pt x="1385" y="198"/>
                </a:cubicBezTo>
                <a:cubicBezTo>
                  <a:pt x="1427" y="221"/>
                  <a:pt x="1478" y="250"/>
                  <a:pt x="1574" y="250"/>
                </a:cubicBezTo>
                <a:cubicBezTo>
                  <a:pt x="1620" y="250"/>
                  <a:pt x="1657" y="212"/>
                  <a:pt x="1657" y="166"/>
                </a:cubicBezTo>
                <a:cubicBezTo>
                  <a:pt x="1657" y="120"/>
                  <a:pt x="1620" y="83"/>
                  <a:pt x="1574" y="83"/>
                </a:cubicBezTo>
                <a:cubicBezTo>
                  <a:pt x="1522" y="83"/>
                  <a:pt x="1498" y="72"/>
                  <a:pt x="1466" y="52"/>
                </a:cubicBezTo>
                <a:cubicBezTo>
                  <a:pt x="1423" y="30"/>
                  <a:pt x="1371" y="1"/>
                  <a:pt x="1276" y="1"/>
                </a:cubicBezTo>
                <a:cubicBezTo>
                  <a:pt x="1180" y="1"/>
                  <a:pt x="1128" y="30"/>
                  <a:pt x="1087" y="52"/>
                </a:cubicBezTo>
                <a:cubicBezTo>
                  <a:pt x="1053" y="71"/>
                  <a:pt x="1031" y="83"/>
                  <a:pt x="978" y="83"/>
                </a:cubicBezTo>
                <a:cubicBezTo>
                  <a:pt x="924" y="83"/>
                  <a:pt x="903" y="72"/>
                  <a:pt x="869" y="52"/>
                </a:cubicBezTo>
                <a:cubicBezTo>
                  <a:pt x="827" y="30"/>
                  <a:pt x="776" y="1"/>
                  <a:pt x="680" y="1"/>
                </a:cubicBezTo>
                <a:cubicBezTo>
                  <a:pt x="584" y="1"/>
                  <a:pt x="531" y="30"/>
                  <a:pt x="491" y="52"/>
                </a:cubicBezTo>
                <a:cubicBezTo>
                  <a:pt x="458" y="71"/>
                  <a:pt x="434" y="83"/>
                  <a:pt x="382" y="83"/>
                </a:cubicBezTo>
                <a:cubicBezTo>
                  <a:pt x="328" y="83"/>
                  <a:pt x="306" y="72"/>
                  <a:pt x="274" y="52"/>
                </a:cubicBezTo>
                <a:cubicBezTo>
                  <a:pt x="231" y="30"/>
                  <a:pt x="179" y="1"/>
                  <a:pt x="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6"/>
          <p:cNvSpPr/>
          <p:nvPr/>
        </p:nvSpPr>
        <p:spPr>
          <a:xfrm>
            <a:off x="5550468" y="4264273"/>
            <a:ext cx="180904" cy="27278"/>
          </a:xfrm>
          <a:custGeom>
            <a:avLst/>
            <a:gdLst/>
            <a:ahLst/>
            <a:cxnLst/>
            <a:rect l="l" t="t" r="r" b="b"/>
            <a:pathLst>
              <a:path w="1658" h="250" extrusionOk="0">
                <a:moveTo>
                  <a:pt x="84" y="1"/>
                </a:moveTo>
                <a:cubicBezTo>
                  <a:pt x="37" y="1"/>
                  <a:pt x="1" y="38"/>
                  <a:pt x="1" y="84"/>
                </a:cubicBezTo>
                <a:cubicBezTo>
                  <a:pt x="1" y="130"/>
                  <a:pt x="37" y="168"/>
                  <a:pt x="84" y="168"/>
                </a:cubicBezTo>
                <a:cubicBezTo>
                  <a:pt x="138" y="168"/>
                  <a:pt x="159" y="179"/>
                  <a:pt x="193" y="198"/>
                </a:cubicBezTo>
                <a:cubicBezTo>
                  <a:pt x="235" y="221"/>
                  <a:pt x="286" y="250"/>
                  <a:pt x="382" y="250"/>
                </a:cubicBezTo>
                <a:cubicBezTo>
                  <a:pt x="477" y="250"/>
                  <a:pt x="531" y="221"/>
                  <a:pt x="572" y="198"/>
                </a:cubicBezTo>
                <a:cubicBezTo>
                  <a:pt x="604" y="180"/>
                  <a:pt x="628" y="168"/>
                  <a:pt x="680" y="168"/>
                </a:cubicBezTo>
                <a:cubicBezTo>
                  <a:pt x="733" y="168"/>
                  <a:pt x="756" y="179"/>
                  <a:pt x="788" y="198"/>
                </a:cubicBezTo>
                <a:cubicBezTo>
                  <a:pt x="830" y="221"/>
                  <a:pt x="882" y="250"/>
                  <a:pt x="978" y="250"/>
                </a:cubicBezTo>
                <a:cubicBezTo>
                  <a:pt x="1074" y="250"/>
                  <a:pt x="1126" y="221"/>
                  <a:pt x="1167" y="198"/>
                </a:cubicBezTo>
                <a:cubicBezTo>
                  <a:pt x="1201" y="180"/>
                  <a:pt x="1223" y="168"/>
                  <a:pt x="1276" y="168"/>
                </a:cubicBezTo>
                <a:cubicBezTo>
                  <a:pt x="1329" y="168"/>
                  <a:pt x="1351" y="179"/>
                  <a:pt x="1385" y="198"/>
                </a:cubicBezTo>
                <a:cubicBezTo>
                  <a:pt x="1427" y="221"/>
                  <a:pt x="1478" y="250"/>
                  <a:pt x="1574" y="250"/>
                </a:cubicBezTo>
                <a:cubicBezTo>
                  <a:pt x="1620" y="250"/>
                  <a:pt x="1656" y="212"/>
                  <a:pt x="1657" y="166"/>
                </a:cubicBezTo>
                <a:cubicBezTo>
                  <a:pt x="1657" y="120"/>
                  <a:pt x="1620" y="83"/>
                  <a:pt x="1574" y="83"/>
                </a:cubicBezTo>
                <a:cubicBezTo>
                  <a:pt x="1521" y="83"/>
                  <a:pt x="1499" y="72"/>
                  <a:pt x="1465" y="52"/>
                </a:cubicBezTo>
                <a:cubicBezTo>
                  <a:pt x="1423" y="30"/>
                  <a:pt x="1372" y="1"/>
                  <a:pt x="1276" y="1"/>
                </a:cubicBezTo>
                <a:cubicBezTo>
                  <a:pt x="1180" y="1"/>
                  <a:pt x="1127" y="30"/>
                  <a:pt x="1086" y="52"/>
                </a:cubicBezTo>
                <a:cubicBezTo>
                  <a:pt x="1053" y="71"/>
                  <a:pt x="1030" y="83"/>
                  <a:pt x="978" y="83"/>
                </a:cubicBezTo>
                <a:cubicBezTo>
                  <a:pt x="925" y="83"/>
                  <a:pt x="902" y="72"/>
                  <a:pt x="869" y="52"/>
                </a:cubicBezTo>
                <a:cubicBezTo>
                  <a:pt x="827" y="30"/>
                  <a:pt x="776" y="1"/>
                  <a:pt x="680" y="1"/>
                </a:cubicBezTo>
                <a:cubicBezTo>
                  <a:pt x="584" y="1"/>
                  <a:pt x="532" y="30"/>
                  <a:pt x="491" y="52"/>
                </a:cubicBezTo>
                <a:cubicBezTo>
                  <a:pt x="457" y="71"/>
                  <a:pt x="434" y="83"/>
                  <a:pt x="382" y="83"/>
                </a:cubicBezTo>
                <a:cubicBezTo>
                  <a:pt x="328" y="83"/>
                  <a:pt x="307" y="72"/>
                  <a:pt x="273" y="52"/>
                </a:cubicBezTo>
                <a:cubicBezTo>
                  <a:pt x="231" y="30"/>
                  <a:pt x="180" y="1"/>
                  <a:pt x="84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6"/>
          <p:cNvSpPr/>
          <p:nvPr/>
        </p:nvSpPr>
        <p:spPr>
          <a:xfrm>
            <a:off x="5861429" y="4322865"/>
            <a:ext cx="180795" cy="27059"/>
          </a:xfrm>
          <a:custGeom>
            <a:avLst/>
            <a:gdLst/>
            <a:ahLst/>
            <a:cxnLst/>
            <a:rect l="l" t="t" r="r" b="b"/>
            <a:pathLst>
              <a:path w="1657" h="248" extrusionOk="0">
                <a:moveTo>
                  <a:pt x="83" y="0"/>
                </a:move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37" y="166"/>
                  <a:pt x="159" y="178"/>
                  <a:pt x="193" y="197"/>
                </a:cubicBezTo>
                <a:cubicBezTo>
                  <a:pt x="235" y="220"/>
                  <a:pt x="286" y="248"/>
                  <a:pt x="382" y="248"/>
                </a:cubicBezTo>
                <a:cubicBezTo>
                  <a:pt x="477" y="248"/>
                  <a:pt x="530" y="220"/>
                  <a:pt x="571" y="197"/>
                </a:cubicBezTo>
                <a:cubicBezTo>
                  <a:pt x="604" y="179"/>
                  <a:pt x="627" y="166"/>
                  <a:pt x="680" y="166"/>
                </a:cubicBezTo>
                <a:cubicBezTo>
                  <a:pt x="733" y="166"/>
                  <a:pt x="755" y="178"/>
                  <a:pt x="788" y="197"/>
                </a:cubicBezTo>
                <a:cubicBezTo>
                  <a:pt x="830" y="220"/>
                  <a:pt x="881" y="248"/>
                  <a:pt x="977" y="248"/>
                </a:cubicBezTo>
                <a:cubicBezTo>
                  <a:pt x="1074" y="248"/>
                  <a:pt x="1126" y="220"/>
                  <a:pt x="1167" y="197"/>
                </a:cubicBezTo>
                <a:cubicBezTo>
                  <a:pt x="1200" y="179"/>
                  <a:pt x="1223" y="166"/>
                  <a:pt x="1275" y="166"/>
                </a:cubicBezTo>
                <a:cubicBezTo>
                  <a:pt x="1328" y="166"/>
                  <a:pt x="1351" y="178"/>
                  <a:pt x="1385" y="197"/>
                </a:cubicBezTo>
                <a:cubicBezTo>
                  <a:pt x="1427" y="220"/>
                  <a:pt x="1478" y="248"/>
                  <a:pt x="1574" y="248"/>
                </a:cubicBezTo>
                <a:cubicBezTo>
                  <a:pt x="1618" y="248"/>
                  <a:pt x="1657" y="211"/>
                  <a:pt x="1657" y="165"/>
                </a:cubicBezTo>
                <a:cubicBezTo>
                  <a:pt x="1657" y="119"/>
                  <a:pt x="1620" y="82"/>
                  <a:pt x="1574" y="82"/>
                </a:cubicBezTo>
                <a:cubicBezTo>
                  <a:pt x="1521" y="82"/>
                  <a:pt x="1498" y="71"/>
                  <a:pt x="1464" y="51"/>
                </a:cubicBezTo>
                <a:cubicBezTo>
                  <a:pt x="1422" y="28"/>
                  <a:pt x="1371" y="0"/>
                  <a:pt x="1275" y="0"/>
                </a:cubicBezTo>
                <a:cubicBezTo>
                  <a:pt x="1180" y="0"/>
                  <a:pt x="1127" y="28"/>
                  <a:pt x="1086" y="51"/>
                </a:cubicBezTo>
                <a:cubicBezTo>
                  <a:pt x="1053" y="69"/>
                  <a:pt x="1030" y="82"/>
                  <a:pt x="977" y="82"/>
                </a:cubicBezTo>
                <a:cubicBezTo>
                  <a:pt x="924" y="82"/>
                  <a:pt x="902" y="71"/>
                  <a:pt x="869" y="51"/>
                </a:cubicBezTo>
                <a:cubicBezTo>
                  <a:pt x="827" y="28"/>
                  <a:pt x="776" y="0"/>
                  <a:pt x="680" y="0"/>
                </a:cubicBezTo>
                <a:cubicBezTo>
                  <a:pt x="583" y="0"/>
                  <a:pt x="531" y="28"/>
                  <a:pt x="490" y="51"/>
                </a:cubicBezTo>
                <a:cubicBezTo>
                  <a:pt x="457" y="69"/>
                  <a:pt x="434" y="82"/>
                  <a:pt x="382" y="82"/>
                </a:cubicBezTo>
                <a:cubicBezTo>
                  <a:pt x="328" y="82"/>
                  <a:pt x="306" y="71"/>
                  <a:pt x="272" y="51"/>
                </a:cubicBezTo>
                <a:cubicBezTo>
                  <a:pt x="230" y="28"/>
                  <a:pt x="179" y="0"/>
                  <a:pt x="83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6"/>
          <p:cNvSpPr/>
          <p:nvPr/>
        </p:nvSpPr>
        <p:spPr>
          <a:xfrm>
            <a:off x="5965301" y="1655685"/>
            <a:ext cx="112820" cy="878663"/>
          </a:xfrm>
          <a:custGeom>
            <a:avLst/>
            <a:gdLst/>
            <a:ahLst/>
            <a:cxnLst/>
            <a:rect l="l" t="t" r="r" b="b"/>
            <a:pathLst>
              <a:path w="1034" h="8053" extrusionOk="0">
                <a:moveTo>
                  <a:pt x="1" y="0"/>
                </a:moveTo>
                <a:lnTo>
                  <a:pt x="1" y="8053"/>
                </a:lnTo>
                <a:lnTo>
                  <a:pt x="1033" y="8053"/>
                </a:lnTo>
                <a:lnTo>
                  <a:pt x="10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6"/>
          <p:cNvSpPr/>
          <p:nvPr/>
        </p:nvSpPr>
        <p:spPr>
          <a:xfrm>
            <a:off x="5938460" y="1709585"/>
            <a:ext cx="171303" cy="824762"/>
          </a:xfrm>
          <a:custGeom>
            <a:avLst/>
            <a:gdLst/>
            <a:ahLst/>
            <a:cxnLst/>
            <a:rect l="l" t="t" r="r" b="b"/>
            <a:pathLst>
              <a:path w="1570" h="7559" extrusionOk="0">
                <a:moveTo>
                  <a:pt x="0" y="0"/>
                </a:moveTo>
                <a:lnTo>
                  <a:pt x="0" y="7559"/>
                </a:lnTo>
                <a:lnTo>
                  <a:pt x="1570" y="7559"/>
                </a:lnTo>
                <a:lnTo>
                  <a:pt x="15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6"/>
          <p:cNvSpPr/>
          <p:nvPr/>
        </p:nvSpPr>
        <p:spPr>
          <a:xfrm>
            <a:off x="5893289" y="1777124"/>
            <a:ext cx="256954" cy="757005"/>
          </a:xfrm>
          <a:custGeom>
            <a:avLst/>
            <a:gdLst/>
            <a:ahLst/>
            <a:cxnLst/>
            <a:rect l="l" t="t" r="r" b="b"/>
            <a:pathLst>
              <a:path w="2355" h="6938" extrusionOk="0">
                <a:moveTo>
                  <a:pt x="1" y="0"/>
                </a:moveTo>
                <a:lnTo>
                  <a:pt x="1" y="6938"/>
                </a:lnTo>
                <a:lnTo>
                  <a:pt x="2354" y="6938"/>
                </a:lnTo>
                <a:lnTo>
                  <a:pt x="23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6"/>
          <p:cNvSpPr/>
          <p:nvPr/>
        </p:nvSpPr>
        <p:spPr>
          <a:xfrm>
            <a:off x="5938460" y="1867357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6"/>
          <p:cNvSpPr/>
          <p:nvPr/>
        </p:nvSpPr>
        <p:spPr>
          <a:xfrm>
            <a:off x="5983522" y="1867357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6"/>
          <p:cNvSpPr/>
          <p:nvPr/>
        </p:nvSpPr>
        <p:spPr>
          <a:xfrm>
            <a:off x="6033057" y="1867357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6"/>
          <p:cNvSpPr/>
          <p:nvPr/>
        </p:nvSpPr>
        <p:spPr>
          <a:xfrm>
            <a:off x="6078119" y="1867357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6"/>
          <p:cNvSpPr/>
          <p:nvPr/>
        </p:nvSpPr>
        <p:spPr>
          <a:xfrm>
            <a:off x="5938460" y="1916893"/>
            <a:ext cx="27168" cy="36006"/>
          </a:xfrm>
          <a:custGeom>
            <a:avLst/>
            <a:gdLst/>
            <a:ahLst/>
            <a:cxnLst/>
            <a:rect l="l" t="t" r="r" b="b"/>
            <a:pathLst>
              <a:path w="249" h="330" extrusionOk="0">
                <a:moveTo>
                  <a:pt x="0" y="0"/>
                </a:moveTo>
                <a:lnTo>
                  <a:pt x="0" y="330"/>
                </a:lnTo>
                <a:lnTo>
                  <a:pt x="249" y="33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6"/>
          <p:cNvSpPr/>
          <p:nvPr/>
        </p:nvSpPr>
        <p:spPr>
          <a:xfrm>
            <a:off x="5983522" y="1916893"/>
            <a:ext cx="31642" cy="36006"/>
          </a:xfrm>
          <a:custGeom>
            <a:avLst/>
            <a:gdLst/>
            <a:ahLst/>
            <a:cxnLst/>
            <a:rect l="l" t="t" r="r" b="b"/>
            <a:pathLst>
              <a:path w="290" h="330" extrusionOk="0">
                <a:moveTo>
                  <a:pt x="1" y="0"/>
                </a:moveTo>
                <a:lnTo>
                  <a:pt x="1" y="330"/>
                </a:lnTo>
                <a:lnTo>
                  <a:pt x="289" y="330"/>
                </a:lnTo>
                <a:lnTo>
                  <a:pt x="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6"/>
          <p:cNvSpPr/>
          <p:nvPr/>
        </p:nvSpPr>
        <p:spPr>
          <a:xfrm>
            <a:off x="6033057" y="1916893"/>
            <a:ext cx="27168" cy="36006"/>
          </a:xfrm>
          <a:custGeom>
            <a:avLst/>
            <a:gdLst/>
            <a:ahLst/>
            <a:cxnLst/>
            <a:rect l="l" t="t" r="r" b="b"/>
            <a:pathLst>
              <a:path w="249" h="330" extrusionOk="0">
                <a:moveTo>
                  <a:pt x="1" y="0"/>
                </a:moveTo>
                <a:lnTo>
                  <a:pt x="1" y="330"/>
                </a:lnTo>
                <a:lnTo>
                  <a:pt x="248" y="33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6"/>
          <p:cNvSpPr/>
          <p:nvPr/>
        </p:nvSpPr>
        <p:spPr>
          <a:xfrm>
            <a:off x="6078119" y="1916893"/>
            <a:ext cx="31642" cy="36006"/>
          </a:xfrm>
          <a:custGeom>
            <a:avLst/>
            <a:gdLst/>
            <a:ahLst/>
            <a:cxnLst/>
            <a:rect l="l" t="t" r="r" b="b"/>
            <a:pathLst>
              <a:path w="290" h="330" extrusionOk="0">
                <a:moveTo>
                  <a:pt x="0" y="0"/>
                </a:moveTo>
                <a:lnTo>
                  <a:pt x="0" y="330"/>
                </a:lnTo>
                <a:lnTo>
                  <a:pt x="290" y="33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6"/>
          <p:cNvSpPr/>
          <p:nvPr/>
        </p:nvSpPr>
        <p:spPr>
          <a:xfrm>
            <a:off x="5938460" y="1971011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0" y="1"/>
                </a:moveTo>
                <a:lnTo>
                  <a:pt x="0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6"/>
          <p:cNvSpPr/>
          <p:nvPr/>
        </p:nvSpPr>
        <p:spPr>
          <a:xfrm>
            <a:off x="5983522" y="1971011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6"/>
          <p:cNvSpPr/>
          <p:nvPr/>
        </p:nvSpPr>
        <p:spPr>
          <a:xfrm>
            <a:off x="6033057" y="1971011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1" y="1"/>
                </a:moveTo>
                <a:lnTo>
                  <a:pt x="1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rgbClr val="616F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6"/>
          <p:cNvSpPr/>
          <p:nvPr/>
        </p:nvSpPr>
        <p:spPr>
          <a:xfrm>
            <a:off x="6078119" y="1971011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6"/>
          <p:cNvSpPr/>
          <p:nvPr/>
        </p:nvSpPr>
        <p:spPr>
          <a:xfrm>
            <a:off x="5938460" y="2020438"/>
            <a:ext cx="27168" cy="36225"/>
          </a:xfrm>
          <a:custGeom>
            <a:avLst/>
            <a:gdLst/>
            <a:ahLst/>
            <a:cxnLst/>
            <a:rect l="l" t="t" r="r" b="b"/>
            <a:pathLst>
              <a:path w="249" h="332" extrusionOk="0">
                <a:moveTo>
                  <a:pt x="0" y="1"/>
                </a:moveTo>
                <a:lnTo>
                  <a:pt x="0" y="331"/>
                </a:lnTo>
                <a:lnTo>
                  <a:pt x="249" y="331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6"/>
          <p:cNvSpPr/>
          <p:nvPr/>
        </p:nvSpPr>
        <p:spPr>
          <a:xfrm>
            <a:off x="5983522" y="2020438"/>
            <a:ext cx="31642" cy="36225"/>
          </a:xfrm>
          <a:custGeom>
            <a:avLst/>
            <a:gdLst/>
            <a:ahLst/>
            <a:cxnLst/>
            <a:rect l="l" t="t" r="r" b="b"/>
            <a:pathLst>
              <a:path w="290" h="332" extrusionOk="0">
                <a:moveTo>
                  <a:pt x="1" y="1"/>
                </a:moveTo>
                <a:lnTo>
                  <a:pt x="1" y="331"/>
                </a:lnTo>
                <a:lnTo>
                  <a:pt x="289" y="331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>
            <a:off x="6033057" y="2020438"/>
            <a:ext cx="27168" cy="36225"/>
          </a:xfrm>
          <a:custGeom>
            <a:avLst/>
            <a:gdLst/>
            <a:ahLst/>
            <a:cxnLst/>
            <a:rect l="l" t="t" r="r" b="b"/>
            <a:pathLst>
              <a:path w="249" h="332" extrusionOk="0">
                <a:moveTo>
                  <a:pt x="1" y="1"/>
                </a:moveTo>
                <a:lnTo>
                  <a:pt x="1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6078119" y="2020438"/>
            <a:ext cx="31642" cy="36225"/>
          </a:xfrm>
          <a:custGeom>
            <a:avLst/>
            <a:gdLst/>
            <a:ahLst/>
            <a:cxnLst/>
            <a:rect l="l" t="t" r="r" b="b"/>
            <a:pathLst>
              <a:path w="290" h="332" extrusionOk="0">
                <a:moveTo>
                  <a:pt x="0" y="1"/>
                </a:moveTo>
                <a:lnTo>
                  <a:pt x="0" y="331"/>
                </a:lnTo>
                <a:lnTo>
                  <a:pt x="290" y="331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6"/>
          <p:cNvSpPr/>
          <p:nvPr/>
        </p:nvSpPr>
        <p:spPr>
          <a:xfrm>
            <a:off x="5938460" y="2074556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0" y="0"/>
                </a:moveTo>
                <a:lnTo>
                  <a:pt x="0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6"/>
          <p:cNvSpPr/>
          <p:nvPr/>
        </p:nvSpPr>
        <p:spPr>
          <a:xfrm>
            <a:off x="5983522" y="2074556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6"/>
          <p:cNvSpPr/>
          <p:nvPr/>
        </p:nvSpPr>
        <p:spPr>
          <a:xfrm>
            <a:off x="6033057" y="2074556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6"/>
          <p:cNvSpPr/>
          <p:nvPr/>
        </p:nvSpPr>
        <p:spPr>
          <a:xfrm>
            <a:off x="6078119" y="2074556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6"/>
          <p:cNvSpPr/>
          <p:nvPr/>
        </p:nvSpPr>
        <p:spPr>
          <a:xfrm>
            <a:off x="5938460" y="2128674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0" y="0"/>
                </a:moveTo>
                <a:lnTo>
                  <a:pt x="0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6"/>
          <p:cNvSpPr/>
          <p:nvPr/>
        </p:nvSpPr>
        <p:spPr>
          <a:xfrm>
            <a:off x="5983522" y="2128674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6"/>
          <p:cNvSpPr/>
          <p:nvPr/>
        </p:nvSpPr>
        <p:spPr>
          <a:xfrm>
            <a:off x="6033057" y="2128674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6"/>
          <p:cNvSpPr/>
          <p:nvPr/>
        </p:nvSpPr>
        <p:spPr>
          <a:xfrm>
            <a:off x="6078119" y="2128674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6"/>
          <p:cNvSpPr/>
          <p:nvPr/>
        </p:nvSpPr>
        <p:spPr>
          <a:xfrm>
            <a:off x="5938460" y="2178210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6"/>
          <p:cNvSpPr/>
          <p:nvPr/>
        </p:nvSpPr>
        <p:spPr>
          <a:xfrm>
            <a:off x="5983522" y="2178210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6"/>
          <p:cNvSpPr/>
          <p:nvPr/>
        </p:nvSpPr>
        <p:spPr>
          <a:xfrm>
            <a:off x="6033057" y="2178210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6"/>
          <p:cNvSpPr/>
          <p:nvPr/>
        </p:nvSpPr>
        <p:spPr>
          <a:xfrm>
            <a:off x="6078119" y="2178210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6"/>
          <p:cNvSpPr/>
          <p:nvPr/>
        </p:nvSpPr>
        <p:spPr>
          <a:xfrm>
            <a:off x="5938460" y="2232219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0" y="1"/>
                </a:moveTo>
                <a:lnTo>
                  <a:pt x="0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6"/>
          <p:cNvSpPr/>
          <p:nvPr/>
        </p:nvSpPr>
        <p:spPr>
          <a:xfrm>
            <a:off x="5983522" y="2232219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6"/>
          <p:cNvSpPr/>
          <p:nvPr/>
        </p:nvSpPr>
        <p:spPr>
          <a:xfrm>
            <a:off x="6033057" y="2232219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1" y="1"/>
                </a:moveTo>
                <a:lnTo>
                  <a:pt x="1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6"/>
          <p:cNvSpPr/>
          <p:nvPr/>
        </p:nvSpPr>
        <p:spPr>
          <a:xfrm>
            <a:off x="6078119" y="2232219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6"/>
          <p:cNvSpPr/>
          <p:nvPr/>
        </p:nvSpPr>
        <p:spPr>
          <a:xfrm>
            <a:off x="5938460" y="2281973"/>
            <a:ext cx="27168" cy="36006"/>
          </a:xfrm>
          <a:custGeom>
            <a:avLst/>
            <a:gdLst/>
            <a:ahLst/>
            <a:cxnLst/>
            <a:rect l="l" t="t" r="r" b="b"/>
            <a:pathLst>
              <a:path w="249" h="330" extrusionOk="0">
                <a:moveTo>
                  <a:pt x="0" y="0"/>
                </a:moveTo>
                <a:lnTo>
                  <a:pt x="0" y="330"/>
                </a:lnTo>
                <a:lnTo>
                  <a:pt x="249" y="33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6"/>
          <p:cNvSpPr/>
          <p:nvPr/>
        </p:nvSpPr>
        <p:spPr>
          <a:xfrm>
            <a:off x="5983522" y="2281973"/>
            <a:ext cx="31642" cy="36006"/>
          </a:xfrm>
          <a:custGeom>
            <a:avLst/>
            <a:gdLst/>
            <a:ahLst/>
            <a:cxnLst/>
            <a:rect l="l" t="t" r="r" b="b"/>
            <a:pathLst>
              <a:path w="290" h="330" extrusionOk="0">
                <a:moveTo>
                  <a:pt x="1" y="0"/>
                </a:moveTo>
                <a:lnTo>
                  <a:pt x="1" y="330"/>
                </a:lnTo>
                <a:lnTo>
                  <a:pt x="289" y="33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6"/>
          <p:cNvSpPr/>
          <p:nvPr/>
        </p:nvSpPr>
        <p:spPr>
          <a:xfrm>
            <a:off x="6033057" y="2281973"/>
            <a:ext cx="27168" cy="36006"/>
          </a:xfrm>
          <a:custGeom>
            <a:avLst/>
            <a:gdLst/>
            <a:ahLst/>
            <a:cxnLst/>
            <a:rect l="l" t="t" r="r" b="b"/>
            <a:pathLst>
              <a:path w="249" h="330" extrusionOk="0">
                <a:moveTo>
                  <a:pt x="1" y="0"/>
                </a:moveTo>
                <a:lnTo>
                  <a:pt x="1" y="330"/>
                </a:lnTo>
                <a:lnTo>
                  <a:pt x="248" y="33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6078119" y="2281973"/>
            <a:ext cx="31642" cy="36006"/>
          </a:xfrm>
          <a:custGeom>
            <a:avLst/>
            <a:gdLst/>
            <a:ahLst/>
            <a:cxnLst/>
            <a:rect l="l" t="t" r="r" b="b"/>
            <a:pathLst>
              <a:path w="290" h="330" extrusionOk="0">
                <a:moveTo>
                  <a:pt x="0" y="0"/>
                </a:moveTo>
                <a:lnTo>
                  <a:pt x="0" y="330"/>
                </a:lnTo>
                <a:lnTo>
                  <a:pt x="290" y="330"/>
                </a:lnTo>
                <a:lnTo>
                  <a:pt x="2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6"/>
          <p:cNvSpPr/>
          <p:nvPr/>
        </p:nvSpPr>
        <p:spPr>
          <a:xfrm>
            <a:off x="5938460" y="2335873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0" y="0"/>
                </a:moveTo>
                <a:lnTo>
                  <a:pt x="0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6"/>
          <p:cNvSpPr/>
          <p:nvPr/>
        </p:nvSpPr>
        <p:spPr>
          <a:xfrm>
            <a:off x="5983522" y="2335873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6"/>
          <p:cNvSpPr/>
          <p:nvPr/>
        </p:nvSpPr>
        <p:spPr>
          <a:xfrm>
            <a:off x="6033057" y="2335873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6"/>
          <p:cNvSpPr/>
          <p:nvPr/>
        </p:nvSpPr>
        <p:spPr>
          <a:xfrm>
            <a:off x="6078119" y="2335873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6"/>
          <p:cNvSpPr/>
          <p:nvPr/>
        </p:nvSpPr>
        <p:spPr>
          <a:xfrm>
            <a:off x="5938460" y="2389991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6"/>
          <p:cNvSpPr/>
          <p:nvPr/>
        </p:nvSpPr>
        <p:spPr>
          <a:xfrm>
            <a:off x="5983522" y="2389991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1" y="1"/>
                </a:moveTo>
                <a:lnTo>
                  <a:pt x="1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6"/>
          <p:cNvSpPr/>
          <p:nvPr/>
        </p:nvSpPr>
        <p:spPr>
          <a:xfrm>
            <a:off x="6033057" y="2389991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6078119" y="2389991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6"/>
          <p:cNvSpPr/>
          <p:nvPr/>
        </p:nvSpPr>
        <p:spPr>
          <a:xfrm>
            <a:off x="5938460" y="2439527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6"/>
          <p:cNvSpPr/>
          <p:nvPr/>
        </p:nvSpPr>
        <p:spPr>
          <a:xfrm>
            <a:off x="5983522" y="2439527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6"/>
          <p:cNvSpPr/>
          <p:nvPr/>
        </p:nvSpPr>
        <p:spPr>
          <a:xfrm>
            <a:off x="6033057" y="2439527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6"/>
          <p:cNvSpPr/>
          <p:nvPr/>
        </p:nvSpPr>
        <p:spPr>
          <a:xfrm>
            <a:off x="6078119" y="2439527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5677908" y="2179628"/>
            <a:ext cx="86524" cy="354498"/>
          </a:xfrm>
          <a:custGeom>
            <a:avLst/>
            <a:gdLst/>
            <a:ahLst/>
            <a:cxnLst/>
            <a:rect l="l" t="t" r="r" b="b"/>
            <a:pathLst>
              <a:path w="793" h="3249" extrusionOk="0">
                <a:moveTo>
                  <a:pt x="0" y="1"/>
                </a:moveTo>
                <a:lnTo>
                  <a:pt x="0" y="3249"/>
                </a:lnTo>
                <a:lnTo>
                  <a:pt x="792" y="3249"/>
                </a:lnTo>
                <a:lnTo>
                  <a:pt x="79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5625644" y="2227309"/>
            <a:ext cx="190943" cy="307036"/>
          </a:xfrm>
          <a:custGeom>
            <a:avLst/>
            <a:gdLst/>
            <a:ahLst/>
            <a:cxnLst/>
            <a:rect l="l" t="t" r="r" b="b"/>
            <a:pathLst>
              <a:path w="1750" h="2814" extrusionOk="0">
                <a:moveTo>
                  <a:pt x="0" y="1"/>
                </a:moveTo>
                <a:lnTo>
                  <a:pt x="0" y="2814"/>
                </a:lnTo>
                <a:lnTo>
                  <a:pt x="1750" y="2814"/>
                </a:lnTo>
                <a:lnTo>
                  <a:pt x="17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6"/>
          <p:cNvSpPr/>
          <p:nvPr/>
        </p:nvSpPr>
        <p:spPr>
          <a:xfrm>
            <a:off x="5426521" y="2301504"/>
            <a:ext cx="416473" cy="232623"/>
          </a:xfrm>
          <a:custGeom>
            <a:avLst/>
            <a:gdLst/>
            <a:ahLst/>
            <a:cxnLst/>
            <a:rect l="l" t="t" r="r" b="b"/>
            <a:pathLst>
              <a:path w="3817" h="2132" extrusionOk="0">
                <a:moveTo>
                  <a:pt x="1" y="0"/>
                </a:moveTo>
                <a:lnTo>
                  <a:pt x="1" y="2132"/>
                </a:lnTo>
                <a:lnTo>
                  <a:pt x="3816" y="2132"/>
                </a:lnTo>
                <a:lnTo>
                  <a:pt x="38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6"/>
          <p:cNvSpPr/>
          <p:nvPr/>
        </p:nvSpPr>
        <p:spPr>
          <a:xfrm>
            <a:off x="5785162" y="2430580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16"/>
          <p:cNvSpPr/>
          <p:nvPr/>
        </p:nvSpPr>
        <p:spPr>
          <a:xfrm>
            <a:off x="5735735" y="2430580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0" y="0"/>
                </a:moveTo>
                <a:lnTo>
                  <a:pt x="0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6"/>
          <p:cNvSpPr/>
          <p:nvPr/>
        </p:nvSpPr>
        <p:spPr>
          <a:xfrm>
            <a:off x="5690564" y="2430580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6"/>
          <p:cNvSpPr/>
          <p:nvPr/>
        </p:nvSpPr>
        <p:spPr>
          <a:xfrm>
            <a:off x="5641029" y="2430580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6"/>
          <p:cNvSpPr/>
          <p:nvPr/>
        </p:nvSpPr>
        <p:spPr>
          <a:xfrm>
            <a:off x="5785162" y="2376462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6"/>
          <p:cNvSpPr/>
          <p:nvPr/>
        </p:nvSpPr>
        <p:spPr>
          <a:xfrm>
            <a:off x="5735735" y="2376462"/>
            <a:ext cx="31533" cy="36115"/>
          </a:xfrm>
          <a:custGeom>
            <a:avLst/>
            <a:gdLst/>
            <a:ahLst/>
            <a:cxnLst/>
            <a:rect l="l" t="t" r="r" b="b"/>
            <a:pathLst>
              <a:path w="289" h="331" extrusionOk="0">
                <a:moveTo>
                  <a:pt x="0" y="1"/>
                </a:moveTo>
                <a:lnTo>
                  <a:pt x="0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6"/>
          <p:cNvSpPr/>
          <p:nvPr/>
        </p:nvSpPr>
        <p:spPr>
          <a:xfrm>
            <a:off x="5690564" y="2376462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6"/>
          <p:cNvSpPr/>
          <p:nvPr/>
        </p:nvSpPr>
        <p:spPr>
          <a:xfrm>
            <a:off x="5641029" y="2376462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6"/>
          <p:cNvSpPr/>
          <p:nvPr/>
        </p:nvSpPr>
        <p:spPr>
          <a:xfrm>
            <a:off x="5785162" y="2326926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16"/>
          <p:cNvSpPr/>
          <p:nvPr/>
        </p:nvSpPr>
        <p:spPr>
          <a:xfrm>
            <a:off x="5735735" y="2326926"/>
            <a:ext cx="31533" cy="31751"/>
          </a:xfrm>
          <a:custGeom>
            <a:avLst/>
            <a:gdLst/>
            <a:ahLst/>
            <a:cxnLst/>
            <a:rect l="l" t="t" r="r" b="b"/>
            <a:pathLst>
              <a:path w="289" h="291" extrusionOk="0">
                <a:moveTo>
                  <a:pt x="0" y="1"/>
                </a:moveTo>
                <a:lnTo>
                  <a:pt x="0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6"/>
          <p:cNvSpPr/>
          <p:nvPr/>
        </p:nvSpPr>
        <p:spPr>
          <a:xfrm>
            <a:off x="5690564" y="2326926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6"/>
          <p:cNvSpPr/>
          <p:nvPr/>
        </p:nvSpPr>
        <p:spPr>
          <a:xfrm>
            <a:off x="5641029" y="2326926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6"/>
          <p:cNvSpPr/>
          <p:nvPr/>
        </p:nvSpPr>
        <p:spPr>
          <a:xfrm>
            <a:off x="5596076" y="2430580"/>
            <a:ext cx="27059" cy="31533"/>
          </a:xfrm>
          <a:custGeom>
            <a:avLst/>
            <a:gdLst/>
            <a:ahLst/>
            <a:cxnLst/>
            <a:rect l="l" t="t" r="r" b="b"/>
            <a:pathLst>
              <a:path w="248" h="289" extrusionOk="0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6"/>
          <p:cNvSpPr/>
          <p:nvPr/>
        </p:nvSpPr>
        <p:spPr>
          <a:xfrm>
            <a:off x="5546431" y="2430580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6"/>
          <p:cNvSpPr/>
          <p:nvPr/>
        </p:nvSpPr>
        <p:spPr>
          <a:xfrm>
            <a:off x="5501369" y="2430580"/>
            <a:ext cx="27278" cy="31533"/>
          </a:xfrm>
          <a:custGeom>
            <a:avLst/>
            <a:gdLst/>
            <a:ahLst/>
            <a:cxnLst/>
            <a:rect l="l" t="t" r="r" b="b"/>
            <a:pathLst>
              <a:path w="250" h="289" extrusionOk="0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6"/>
          <p:cNvSpPr/>
          <p:nvPr/>
        </p:nvSpPr>
        <p:spPr>
          <a:xfrm>
            <a:off x="5451834" y="2430580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0" y="0"/>
                </a:moveTo>
                <a:lnTo>
                  <a:pt x="0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6"/>
          <p:cNvSpPr/>
          <p:nvPr/>
        </p:nvSpPr>
        <p:spPr>
          <a:xfrm>
            <a:off x="5596076" y="2376462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6"/>
          <p:cNvSpPr/>
          <p:nvPr/>
        </p:nvSpPr>
        <p:spPr>
          <a:xfrm>
            <a:off x="5546431" y="2376462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6"/>
          <p:cNvSpPr/>
          <p:nvPr/>
        </p:nvSpPr>
        <p:spPr>
          <a:xfrm>
            <a:off x="5501369" y="2376462"/>
            <a:ext cx="27278" cy="36115"/>
          </a:xfrm>
          <a:custGeom>
            <a:avLst/>
            <a:gdLst/>
            <a:ahLst/>
            <a:cxnLst/>
            <a:rect l="l" t="t" r="r" b="b"/>
            <a:pathLst>
              <a:path w="250" h="331" extrusionOk="0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6"/>
          <p:cNvSpPr/>
          <p:nvPr/>
        </p:nvSpPr>
        <p:spPr>
          <a:xfrm>
            <a:off x="5451834" y="2376462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0" y="1"/>
                </a:moveTo>
                <a:lnTo>
                  <a:pt x="0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6"/>
          <p:cNvSpPr/>
          <p:nvPr/>
        </p:nvSpPr>
        <p:spPr>
          <a:xfrm>
            <a:off x="5596076" y="2326926"/>
            <a:ext cx="27059" cy="31751"/>
          </a:xfrm>
          <a:custGeom>
            <a:avLst/>
            <a:gdLst/>
            <a:ahLst/>
            <a:cxnLst/>
            <a:rect l="l" t="t" r="r" b="b"/>
            <a:pathLst>
              <a:path w="248" h="291" extrusionOk="0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6"/>
          <p:cNvSpPr/>
          <p:nvPr/>
        </p:nvSpPr>
        <p:spPr>
          <a:xfrm>
            <a:off x="5546431" y="2326926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6"/>
          <p:cNvSpPr/>
          <p:nvPr/>
        </p:nvSpPr>
        <p:spPr>
          <a:xfrm>
            <a:off x="5501369" y="2326926"/>
            <a:ext cx="27278" cy="31751"/>
          </a:xfrm>
          <a:custGeom>
            <a:avLst/>
            <a:gdLst/>
            <a:ahLst/>
            <a:cxnLst/>
            <a:rect l="l" t="t" r="r" b="b"/>
            <a:pathLst>
              <a:path w="250" h="291" extrusionOk="0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6"/>
          <p:cNvSpPr/>
          <p:nvPr/>
        </p:nvSpPr>
        <p:spPr>
          <a:xfrm>
            <a:off x="5451834" y="2326926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0" y="1"/>
                </a:moveTo>
                <a:lnTo>
                  <a:pt x="0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6"/>
          <p:cNvSpPr/>
          <p:nvPr/>
        </p:nvSpPr>
        <p:spPr>
          <a:xfrm>
            <a:off x="5733771" y="3370230"/>
            <a:ext cx="416473" cy="337805"/>
          </a:xfrm>
          <a:custGeom>
            <a:avLst/>
            <a:gdLst/>
            <a:ahLst/>
            <a:cxnLst/>
            <a:rect l="l" t="t" r="r" b="b"/>
            <a:pathLst>
              <a:path w="3817" h="3096" extrusionOk="0">
                <a:moveTo>
                  <a:pt x="1" y="0"/>
                </a:moveTo>
                <a:lnTo>
                  <a:pt x="1" y="3095"/>
                </a:lnTo>
                <a:lnTo>
                  <a:pt x="3816" y="3095"/>
                </a:lnTo>
                <a:lnTo>
                  <a:pt x="38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6"/>
          <p:cNvSpPr/>
          <p:nvPr/>
        </p:nvSpPr>
        <p:spPr>
          <a:xfrm>
            <a:off x="5911401" y="3561390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6"/>
          <p:cNvSpPr/>
          <p:nvPr/>
        </p:nvSpPr>
        <p:spPr>
          <a:xfrm>
            <a:off x="5861865" y="3561390"/>
            <a:ext cx="27059" cy="31642"/>
          </a:xfrm>
          <a:custGeom>
            <a:avLst/>
            <a:gdLst/>
            <a:ahLst/>
            <a:cxnLst/>
            <a:rect l="l" t="t" r="r" b="b"/>
            <a:pathLst>
              <a:path w="248" h="290" extrusionOk="0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6"/>
          <p:cNvSpPr/>
          <p:nvPr/>
        </p:nvSpPr>
        <p:spPr>
          <a:xfrm>
            <a:off x="5816694" y="3561390"/>
            <a:ext cx="27278" cy="31642"/>
          </a:xfrm>
          <a:custGeom>
            <a:avLst/>
            <a:gdLst/>
            <a:ahLst/>
            <a:cxnLst/>
            <a:rect l="l" t="t" r="r" b="b"/>
            <a:pathLst>
              <a:path w="250" h="290" extrusionOk="0">
                <a:moveTo>
                  <a:pt x="1" y="1"/>
                </a:moveTo>
                <a:lnTo>
                  <a:pt x="1" y="290"/>
                </a:lnTo>
                <a:lnTo>
                  <a:pt x="250" y="290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6"/>
          <p:cNvSpPr/>
          <p:nvPr/>
        </p:nvSpPr>
        <p:spPr>
          <a:xfrm>
            <a:off x="5767159" y="3561390"/>
            <a:ext cx="27278" cy="31642"/>
          </a:xfrm>
          <a:custGeom>
            <a:avLst/>
            <a:gdLst/>
            <a:ahLst/>
            <a:cxnLst/>
            <a:rect l="l" t="t" r="r" b="b"/>
            <a:pathLst>
              <a:path w="250" h="290" extrusionOk="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6"/>
          <p:cNvSpPr/>
          <p:nvPr/>
        </p:nvSpPr>
        <p:spPr>
          <a:xfrm>
            <a:off x="5911401" y="3507381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6"/>
          <p:cNvSpPr/>
          <p:nvPr/>
        </p:nvSpPr>
        <p:spPr>
          <a:xfrm>
            <a:off x="5861865" y="3507381"/>
            <a:ext cx="27059" cy="31751"/>
          </a:xfrm>
          <a:custGeom>
            <a:avLst/>
            <a:gdLst/>
            <a:ahLst/>
            <a:cxnLst/>
            <a:rect l="l" t="t" r="r" b="b"/>
            <a:pathLst>
              <a:path w="248" h="291" extrusionOk="0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6"/>
          <p:cNvSpPr/>
          <p:nvPr/>
        </p:nvSpPr>
        <p:spPr>
          <a:xfrm>
            <a:off x="5816694" y="3507381"/>
            <a:ext cx="27278" cy="31751"/>
          </a:xfrm>
          <a:custGeom>
            <a:avLst/>
            <a:gdLst/>
            <a:ahLst/>
            <a:cxnLst/>
            <a:rect l="l" t="t" r="r" b="b"/>
            <a:pathLst>
              <a:path w="250" h="291" extrusionOk="0">
                <a:moveTo>
                  <a:pt x="1" y="1"/>
                </a:moveTo>
                <a:lnTo>
                  <a:pt x="1" y="290"/>
                </a:lnTo>
                <a:lnTo>
                  <a:pt x="250" y="290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6"/>
          <p:cNvSpPr/>
          <p:nvPr/>
        </p:nvSpPr>
        <p:spPr>
          <a:xfrm>
            <a:off x="5767159" y="3507381"/>
            <a:ext cx="27278" cy="31751"/>
          </a:xfrm>
          <a:custGeom>
            <a:avLst/>
            <a:gdLst/>
            <a:ahLst/>
            <a:cxnLst/>
            <a:rect l="l" t="t" r="r" b="b"/>
            <a:pathLst>
              <a:path w="250" h="291" extrusionOk="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6"/>
          <p:cNvSpPr/>
          <p:nvPr/>
        </p:nvSpPr>
        <p:spPr>
          <a:xfrm>
            <a:off x="5911401" y="3453263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1" y="1"/>
                </a:moveTo>
                <a:lnTo>
                  <a:pt x="1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"/>
          <p:cNvSpPr/>
          <p:nvPr/>
        </p:nvSpPr>
        <p:spPr>
          <a:xfrm>
            <a:off x="5861865" y="3453263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1"/>
                </a:moveTo>
                <a:lnTo>
                  <a:pt x="0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6"/>
          <p:cNvSpPr/>
          <p:nvPr/>
        </p:nvSpPr>
        <p:spPr>
          <a:xfrm>
            <a:off x="5816694" y="3453263"/>
            <a:ext cx="27278" cy="36115"/>
          </a:xfrm>
          <a:custGeom>
            <a:avLst/>
            <a:gdLst/>
            <a:ahLst/>
            <a:cxnLst/>
            <a:rect l="l" t="t" r="r" b="b"/>
            <a:pathLst>
              <a:path w="250" h="331" extrusionOk="0">
                <a:moveTo>
                  <a:pt x="1" y="1"/>
                </a:moveTo>
                <a:lnTo>
                  <a:pt x="1" y="331"/>
                </a:lnTo>
                <a:lnTo>
                  <a:pt x="250" y="331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6"/>
          <p:cNvSpPr/>
          <p:nvPr/>
        </p:nvSpPr>
        <p:spPr>
          <a:xfrm>
            <a:off x="5767159" y="3453263"/>
            <a:ext cx="27278" cy="36115"/>
          </a:xfrm>
          <a:custGeom>
            <a:avLst/>
            <a:gdLst/>
            <a:ahLst/>
            <a:cxnLst/>
            <a:rect l="l" t="t" r="r" b="b"/>
            <a:pathLst>
              <a:path w="250" h="331" extrusionOk="0">
                <a:moveTo>
                  <a:pt x="1" y="1"/>
                </a:moveTo>
                <a:lnTo>
                  <a:pt x="1" y="331"/>
                </a:lnTo>
                <a:lnTo>
                  <a:pt x="249" y="331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6"/>
          <p:cNvSpPr/>
          <p:nvPr/>
        </p:nvSpPr>
        <p:spPr>
          <a:xfrm>
            <a:off x="5911401" y="3403727"/>
            <a:ext cx="27168" cy="31642"/>
          </a:xfrm>
          <a:custGeom>
            <a:avLst/>
            <a:gdLst/>
            <a:ahLst/>
            <a:cxnLst/>
            <a:rect l="l" t="t" r="r" b="b"/>
            <a:pathLst>
              <a:path w="249" h="290" extrusionOk="0">
                <a:moveTo>
                  <a:pt x="1" y="0"/>
                </a:moveTo>
                <a:lnTo>
                  <a:pt x="1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6"/>
          <p:cNvSpPr/>
          <p:nvPr/>
        </p:nvSpPr>
        <p:spPr>
          <a:xfrm>
            <a:off x="5861865" y="3403727"/>
            <a:ext cx="27059" cy="31642"/>
          </a:xfrm>
          <a:custGeom>
            <a:avLst/>
            <a:gdLst/>
            <a:ahLst/>
            <a:cxnLst/>
            <a:rect l="l" t="t" r="r" b="b"/>
            <a:pathLst>
              <a:path w="248" h="290" extrusionOk="0">
                <a:moveTo>
                  <a:pt x="0" y="0"/>
                </a:moveTo>
                <a:lnTo>
                  <a:pt x="0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6"/>
          <p:cNvSpPr/>
          <p:nvPr/>
        </p:nvSpPr>
        <p:spPr>
          <a:xfrm>
            <a:off x="5816694" y="3403727"/>
            <a:ext cx="27278" cy="31642"/>
          </a:xfrm>
          <a:custGeom>
            <a:avLst/>
            <a:gdLst/>
            <a:ahLst/>
            <a:cxnLst/>
            <a:rect l="l" t="t" r="r" b="b"/>
            <a:pathLst>
              <a:path w="250" h="290" extrusionOk="0">
                <a:moveTo>
                  <a:pt x="1" y="0"/>
                </a:moveTo>
                <a:lnTo>
                  <a:pt x="1" y="290"/>
                </a:lnTo>
                <a:lnTo>
                  <a:pt x="250" y="290"/>
                </a:lnTo>
                <a:lnTo>
                  <a:pt x="2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6"/>
          <p:cNvSpPr/>
          <p:nvPr/>
        </p:nvSpPr>
        <p:spPr>
          <a:xfrm>
            <a:off x="5767159" y="3403727"/>
            <a:ext cx="27278" cy="31642"/>
          </a:xfrm>
          <a:custGeom>
            <a:avLst/>
            <a:gdLst/>
            <a:ahLst/>
            <a:cxnLst/>
            <a:rect l="l" t="t" r="r" b="b"/>
            <a:pathLst>
              <a:path w="250" h="290" extrusionOk="0">
                <a:moveTo>
                  <a:pt x="1" y="0"/>
                </a:moveTo>
                <a:lnTo>
                  <a:pt x="1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6"/>
          <p:cNvSpPr/>
          <p:nvPr/>
        </p:nvSpPr>
        <p:spPr>
          <a:xfrm>
            <a:off x="2946584" y="3615617"/>
            <a:ext cx="256954" cy="829127"/>
          </a:xfrm>
          <a:custGeom>
            <a:avLst/>
            <a:gdLst/>
            <a:ahLst/>
            <a:cxnLst/>
            <a:rect l="l" t="t" r="r" b="b"/>
            <a:pathLst>
              <a:path w="2355" h="7599" extrusionOk="0">
                <a:moveTo>
                  <a:pt x="1" y="0"/>
                </a:moveTo>
                <a:lnTo>
                  <a:pt x="1" y="7598"/>
                </a:lnTo>
                <a:lnTo>
                  <a:pt x="2354" y="7598"/>
                </a:lnTo>
                <a:lnTo>
                  <a:pt x="23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6"/>
          <p:cNvSpPr/>
          <p:nvPr/>
        </p:nvSpPr>
        <p:spPr>
          <a:xfrm>
            <a:off x="3131414" y="4349815"/>
            <a:ext cx="31642" cy="36225"/>
          </a:xfrm>
          <a:custGeom>
            <a:avLst/>
            <a:gdLst/>
            <a:ahLst/>
            <a:cxnLst/>
            <a:rect l="l" t="t" r="r" b="b"/>
            <a:pathLst>
              <a:path w="290" h="332" extrusionOk="0">
                <a:moveTo>
                  <a:pt x="0" y="1"/>
                </a:moveTo>
                <a:lnTo>
                  <a:pt x="0" y="331"/>
                </a:lnTo>
                <a:lnTo>
                  <a:pt x="290" y="331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6"/>
          <p:cNvSpPr/>
          <p:nvPr/>
        </p:nvSpPr>
        <p:spPr>
          <a:xfrm>
            <a:off x="3086243" y="4349815"/>
            <a:ext cx="27278" cy="36225"/>
          </a:xfrm>
          <a:custGeom>
            <a:avLst/>
            <a:gdLst/>
            <a:ahLst/>
            <a:cxnLst/>
            <a:rect l="l" t="t" r="r" b="b"/>
            <a:pathLst>
              <a:path w="250" h="332" extrusionOk="0">
                <a:moveTo>
                  <a:pt x="1" y="1"/>
                </a:moveTo>
                <a:lnTo>
                  <a:pt x="1" y="331"/>
                </a:lnTo>
                <a:lnTo>
                  <a:pt x="249" y="331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6"/>
          <p:cNvSpPr/>
          <p:nvPr/>
        </p:nvSpPr>
        <p:spPr>
          <a:xfrm>
            <a:off x="3036817" y="4349815"/>
            <a:ext cx="31642" cy="36225"/>
          </a:xfrm>
          <a:custGeom>
            <a:avLst/>
            <a:gdLst/>
            <a:ahLst/>
            <a:cxnLst/>
            <a:rect l="l" t="t" r="r" b="b"/>
            <a:pathLst>
              <a:path w="290" h="332" extrusionOk="0">
                <a:moveTo>
                  <a:pt x="1" y="1"/>
                </a:moveTo>
                <a:lnTo>
                  <a:pt x="1" y="331"/>
                </a:lnTo>
                <a:lnTo>
                  <a:pt x="289" y="331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6"/>
          <p:cNvSpPr/>
          <p:nvPr/>
        </p:nvSpPr>
        <p:spPr>
          <a:xfrm>
            <a:off x="2991755" y="4349815"/>
            <a:ext cx="27059" cy="36225"/>
          </a:xfrm>
          <a:custGeom>
            <a:avLst/>
            <a:gdLst/>
            <a:ahLst/>
            <a:cxnLst/>
            <a:rect l="l" t="t" r="r" b="b"/>
            <a:pathLst>
              <a:path w="248" h="332" extrusionOk="0">
                <a:moveTo>
                  <a:pt x="0" y="1"/>
                </a:moveTo>
                <a:lnTo>
                  <a:pt x="0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6"/>
          <p:cNvSpPr/>
          <p:nvPr/>
        </p:nvSpPr>
        <p:spPr>
          <a:xfrm>
            <a:off x="3131414" y="4300388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6"/>
          <p:cNvSpPr/>
          <p:nvPr/>
        </p:nvSpPr>
        <p:spPr>
          <a:xfrm>
            <a:off x="3086243" y="4300388"/>
            <a:ext cx="27278" cy="31533"/>
          </a:xfrm>
          <a:custGeom>
            <a:avLst/>
            <a:gdLst/>
            <a:ahLst/>
            <a:cxnLst/>
            <a:rect l="l" t="t" r="r" b="b"/>
            <a:pathLst>
              <a:path w="250" h="289" extrusionOk="0">
                <a:moveTo>
                  <a:pt x="1" y="0"/>
                </a:moveTo>
                <a:lnTo>
                  <a:pt x="1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6"/>
          <p:cNvSpPr/>
          <p:nvPr/>
        </p:nvSpPr>
        <p:spPr>
          <a:xfrm>
            <a:off x="3036817" y="4300388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6"/>
          <p:cNvSpPr/>
          <p:nvPr/>
        </p:nvSpPr>
        <p:spPr>
          <a:xfrm>
            <a:off x="2991755" y="4300388"/>
            <a:ext cx="27059" cy="31533"/>
          </a:xfrm>
          <a:custGeom>
            <a:avLst/>
            <a:gdLst/>
            <a:ahLst/>
            <a:cxnLst/>
            <a:rect l="l" t="t" r="r" b="b"/>
            <a:pathLst>
              <a:path w="248" h="289" extrusionOk="0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6"/>
          <p:cNvSpPr/>
          <p:nvPr/>
        </p:nvSpPr>
        <p:spPr>
          <a:xfrm>
            <a:off x="3131414" y="4246379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6"/>
          <p:cNvSpPr/>
          <p:nvPr/>
        </p:nvSpPr>
        <p:spPr>
          <a:xfrm>
            <a:off x="3086243" y="4246379"/>
            <a:ext cx="27278" cy="31533"/>
          </a:xfrm>
          <a:custGeom>
            <a:avLst/>
            <a:gdLst/>
            <a:ahLst/>
            <a:cxnLst/>
            <a:rect l="l" t="t" r="r" b="b"/>
            <a:pathLst>
              <a:path w="250" h="289" extrusionOk="0">
                <a:moveTo>
                  <a:pt x="1" y="0"/>
                </a:moveTo>
                <a:lnTo>
                  <a:pt x="1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6"/>
          <p:cNvSpPr/>
          <p:nvPr/>
        </p:nvSpPr>
        <p:spPr>
          <a:xfrm>
            <a:off x="3036817" y="4246379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6"/>
          <p:cNvSpPr/>
          <p:nvPr/>
        </p:nvSpPr>
        <p:spPr>
          <a:xfrm>
            <a:off x="2991755" y="4246379"/>
            <a:ext cx="27059" cy="31533"/>
          </a:xfrm>
          <a:custGeom>
            <a:avLst/>
            <a:gdLst/>
            <a:ahLst/>
            <a:cxnLst/>
            <a:rect l="l" t="t" r="r" b="b"/>
            <a:pathLst>
              <a:path w="248" h="289" extrusionOk="0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6"/>
          <p:cNvSpPr/>
          <p:nvPr/>
        </p:nvSpPr>
        <p:spPr>
          <a:xfrm>
            <a:off x="3131414" y="4192151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6"/>
          <p:cNvSpPr/>
          <p:nvPr/>
        </p:nvSpPr>
        <p:spPr>
          <a:xfrm>
            <a:off x="3086243" y="4192151"/>
            <a:ext cx="27278" cy="36115"/>
          </a:xfrm>
          <a:custGeom>
            <a:avLst/>
            <a:gdLst/>
            <a:ahLst/>
            <a:cxnLst/>
            <a:rect l="l" t="t" r="r" b="b"/>
            <a:pathLst>
              <a:path w="250" h="331" extrusionOk="0">
                <a:moveTo>
                  <a:pt x="1" y="1"/>
                </a:moveTo>
                <a:lnTo>
                  <a:pt x="1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6"/>
          <p:cNvSpPr/>
          <p:nvPr/>
        </p:nvSpPr>
        <p:spPr>
          <a:xfrm>
            <a:off x="3036817" y="4192151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6"/>
          <p:cNvSpPr/>
          <p:nvPr/>
        </p:nvSpPr>
        <p:spPr>
          <a:xfrm>
            <a:off x="2991755" y="4192151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6"/>
          <p:cNvSpPr/>
          <p:nvPr/>
        </p:nvSpPr>
        <p:spPr>
          <a:xfrm>
            <a:off x="3131414" y="4142616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6"/>
          <p:cNvSpPr/>
          <p:nvPr/>
        </p:nvSpPr>
        <p:spPr>
          <a:xfrm>
            <a:off x="3086243" y="4142616"/>
            <a:ext cx="27278" cy="31751"/>
          </a:xfrm>
          <a:custGeom>
            <a:avLst/>
            <a:gdLst/>
            <a:ahLst/>
            <a:cxnLst/>
            <a:rect l="l" t="t" r="r" b="b"/>
            <a:pathLst>
              <a:path w="250" h="291" extrusionOk="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6"/>
          <p:cNvSpPr/>
          <p:nvPr/>
        </p:nvSpPr>
        <p:spPr>
          <a:xfrm>
            <a:off x="3036817" y="4142616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1" y="1"/>
                </a:moveTo>
                <a:lnTo>
                  <a:pt x="1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6"/>
          <p:cNvSpPr/>
          <p:nvPr/>
        </p:nvSpPr>
        <p:spPr>
          <a:xfrm>
            <a:off x="2991755" y="4142616"/>
            <a:ext cx="27059" cy="31751"/>
          </a:xfrm>
          <a:custGeom>
            <a:avLst/>
            <a:gdLst/>
            <a:ahLst/>
            <a:cxnLst/>
            <a:rect l="l" t="t" r="r" b="b"/>
            <a:pathLst>
              <a:path w="248" h="291" extrusionOk="0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6"/>
          <p:cNvSpPr/>
          <p:nvPr/>
        </p:nvSpPr>
        <p:spPr>
          <a:xfrm>
            <a:off x="3131414" y="4088607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0" y="0"/>
                </a:moveTo>
                <a:lnTo>
                  <a:pt x="0" y="331"/>
                </a:lnTo>
                <a:lnTo>
                  <a:pt x="290" y="331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6"/>
          <p:cNvSpPr/>
          <p:nvPr/>
        </p:nvSpPr>
        <p:spPr>
          <a:xfrm>
            <a:off x="3086243" y="4088607"/>
            <a:ext cx="27278" cy="36115"/>
          </a:xfrm>
          <a:custGeom>
            <a:avLst/>
            <a:gdLst/>
            <a:ahLst/>
            <a:cxnLst/>
            <a:rect l="l" t="t" r="r" b="b"/>
            <a:pathLst>
              <a:path w="250" h="331" extrusionOk="0">
                <a:moveTo>
                  <a:pt x="1" y="0"/>
                </a:moveTo>
                <a:lnTo>
                  <a:pt x="1" y="331"/>
                </a:lnTo>
                <a:lnTo>
                  <a:pt x="249" y="331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6"/>
          <p:cNvSpPr/>
          <p:nvPr/>
        </p:nvSpPr>
        <p:spPr>
          <a:xfrm>
            <a:off x="3036817" y="4088607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1" y="0"/>
                </a:moveTo>
                <a:lnTo>
                  <a:pt x="1" y="331"/>
                </a:lnTo>
                <a:lnTo>
                  <a:pt x="289" y="331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6"/>
          <p:cNvSpPr/>
          <p:nvPr/>
        </p:nvSpPr>
        <p:spPr>
          <a:xfrm>
            <a:off x="2991755" y="4088607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0"/>
                </a:moveTo>
                <a:lnTo>
                  <a:pt x="0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6"/>
          <p:cNvSpPr/>
          <p:nvPr/>
        </p:nvSpPr>
        <p:spPr>
          <a:xfrm>
            <a:off x="3131414" y="4039180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0" y="0"/>
                </a:moveTo>
                <a:lnTo>
                  <a:pt x="0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6"/>
          <p:cNvSpPr/>
          <p:nvPr/>
        </p:nvSpPr>
        <p:spPr>
          <a:xfrm>
            <a:off x="3086243" y="4039180"/>
            <a:ext cx="27278" cy="31533"/>
          </a:xfrm>
          <a:custGeom>
            <a:avLst/>
            <a:gdLst/>
            <a:ahLst/>
            <a:cxnLst/>
            <a:rect l="l" t="t" r="r" b="b"/>
            <a:pathLst>
              <a:path w="250" h="289" extrusionOk="0">
                <a:moveTo>
                  <a:pt x="1" y="0"/>
                </a:moveTo>
                <a:lnTo>
                  <a:pt x="1" y="289"/>
                </a:lnTo>
                <a:lnTo>
                  <a:pt x="249" y="289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6"/>
          <p:cNvSpPr/>
          <p:nvPr/>
        </p:nvSpPr>
        <p:spPr>
          <a:xfrm>
            <a:off x="3036817" y="4039180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1" y="0"/>
                </a:moveTo>
                <a:lnTo>
                  <a:pt x="1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6"/>
          <p:cNvSpPr/>
          <p:nvPr/>
        </p:nvSpPr>
        <p:spPr>
          <a:xfrm>
            <a:off x="2991755" y="4039180"/>
            <a:ext cx="27059" cy="31533"/>
          </a:xfrm>
          <a:custGeom>
            <a:avLst/>
            <a:gdLst/>
            <a:ahLst/>
            <a:cxnLst/>
            <a:rect l="l" t="t" r="r" b="b"/>
            <a:pathLst>
              <a:path w="248" h="289" extrusionOk="0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6"/>
          <p:cNvSpPr/>
          <p:nvPr/>
        </p:nvSpPr>
        <p:spPr>
          <a:xfrm>
            <a:off x="3131414" y="3984953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6"/>
          <p:cNvSpPr/>
          <p:nvPr/>
        </p:nvSpPr>
        <p:spPr>
          <a:xfrm>
            <a:off x="3086243" y="3984953"/>
            <a:ext cx="27278" cy="31642"/>
          </a:xfrm>
          <a:custGeom>
            <a:avLst/>
            <a:gdLst/>
            <a:ahLst/>
            <a:cxnLst/>
            <a:rect l="l" t="t" r="r" b="b"/>
            <a:pathLst>
              <a:path w="250" h="290" extrusionOk="0">
                <a:moveTo>
                  <a:pt x="1" y="1"/>
                </a:moveTo>
                <a:lnTo>
                  <a:pt x="1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6"/>
          <p:cNvSpPr/>
          <p:nvPr/>
        </p:nvSpPr>
        <p:spPr>
          <a:xfrm>
            <a:off x="3036817" y="3984953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6"/>
          <p:cNvSpPr/>
          <p:nvPr/>
        </p:nvSpPr>
        <p:spPr>
          <a:xfrm>
            <a:off x="2991755" y="3984953"/>
            <a:ext cx="27059" cy="31642"/>
          </a:xfrm>
          <a:custGeom>
            <a:avLst/>
            <a:gdLst/>
            <a:ahLst/>
            <a:cxnLst/>
            <a:rect l="l" t="t" r="r" b="b"/>
            <a:pathLst>
              <a:path w="248" h="290" extrusionOk="0">
                <a:moveTo>
                  <a:pt x="0" y="1"/>
                </a:moveTo>
                <a:lnTo>
                  <a:pt x="0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6"/>
          <p:cNvSpPr/>
          <p:nvPr/>
        </p:nvSpPr>
        <p:spPr>
          <a:xfrm>
            <a:off x="3131414" y="3930944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0" y="1"/>
                </a:moveTo>
                <a:lnTo>
                  <a:pt x="0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6"/>
          <p:cNvSpPr/>
          <p:nvPr/>
        </p:nvSpPr>
        <p:spPr>
          <a:xfrm>
            <a:off x="3086243" y="3930944"/>
            <a:ext cx="27278" cy="36115"/>
          </a:xfrm>
          <a:custGeom>
            <a:avLst/>
            <a:gdLst/>
            <a:ahLst/>
            <a:cxnLst/>
            <a:rect l="l" t="t" r="r" b="b"/>
            <a:pathLst>
              <a:path w="250" h="331" extrusionOk="0">
                <a:moveTo>
                  <a:pt x="1" y="1"/>
                </a:moveTo>
                <a:lnTo>
                  <a:pt x="1" y="330"/>
                </a:lnTo>
                <a:lnTo>
                  <a:pt x="249" y="33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6"/>
          <p:cNvSpPr/>
          <p:nvPr/>
        </p:nvSpPr>
        <p:spPr>
          <a:xfrm>
            <a:off x="3036817" y="3930944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1" y="1"/>
                </a:moveTo>
                <a:lnTo>
                  <a:pt x="1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6"/>
          <p:cNvSpPr/>
          <p:nvPr/>
        </p:nvSpPr>
        <p:spPr>
          <a:xfrm>
            <a:off x="2991755" y="3930944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6"/>
          <p:cNvSpPr/>
          <p:nvPr/>
        </p:nvSpPr>
        <p:spPr>
          <a:xfrm>
            <a:off x="3131414" y="3881408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0"/>
                </a:moveTo>
                <a:lnTo>
                  <a:pt x="0" y="290"/>
                </a:lnTo>
                <a:lnTo>
                  <a:pt x="290" y="29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6"/>
          <p:cNvSpPr/>
          <p:nvPr/>
        </p:nvSpPr>
        <p:spPr>
          <a:xfrm>
            <a:off x="3086243" y="3881408"/>
            <a:ext cx="27278" cy="31642"/>
          </a:xfrm>
          <a:custGeom>
            <a:avLst/>
            <a:gdLst/>
            <a:ahLst/>
            <a:cxnLst/>
            <a:rect l="l" t="t" r="r" b="b"/>
            <a:pathLst>
              <a:path w="250" h="290" extrusionOk="0">
                <a:moveTo>
                  <a:pt x="1" y="0"/>
                </a:moveTo>
                <a:lnTo>
                  <a:pt x="1" y="290"/>
                </a:lnTo>
                <a:lnTo>
                  <a:pt x="249" y="290"/>
                </a:lnTo>
                <a:lnTo>
                  <a:pt x="2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>
            <a:off x="3036817" y="3881408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0"/>
                </a:moveTo>
                <a:lnTo>
                  <a:pt x="1" y="290"/>
                </a:lnTo>
                <a:lnTo>
                  <a:pt x="289" y="29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6"/>
          <p:cNvSpPr/>
          <p:nvPr/>
        </p:nvSpPr>
        <p:spPr>
          <a:xfrm>
            <a:off x="2991755" y="3881408"/>
            <a:ext cx="27059" cy="31642"/>
          </a:xfrm>
          <a:custGeom>
            <a:avLst/>
            <a:gdLst/>
            <a:ahLst/>
            <a:cxnLst/>
            <a:rect l="l" t="t" r="r" b="b"/>
            <a:pathLst>
              <a:path w="248" h="290" extrusionOk="0">
                <a:moveTo>
                  <a:pt x="0" y="0"/>
                </a:moveTo>
                <a:lnTo>
                  <a:pt x="0" y="290"/>
                </a:lnTo>
                <a:lnTo>
                  <a:pt x="248" y="29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6"/>
          <p:cNvSpPr/>
          <p:nvPr/>
        </p:nvSpPr>
        <p:spPr>
          <a:xfrm>
            <a:off x="3131414" y="3827290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0" y="0"/>
                </a:moveTo>
                <a:lnTo>
                  <a:pt x="0" y="331"/>
                </a:lnTo>
                <a:lnTo>
                  <a:pt x="290" y="331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6"/>
          <p:cNvSpPr/>
          <p:nvPr/>
        </p:nvSpPr>
        <p:spPr>
          <a:xfrm>
            <a:off x="3086243" y="3827290"/>
            <a:ext cx="27278" cy="36115"/>
          </a:xfrm>
          <a:custGeom>
            <a:avLst/>
            <a:gdLst/>
            <a:ahLst/>
            <a:cxnLst/>
            <a:rect l="l" t="t" r="r" b="b"/>
            <a:pathLst>
              <a:path w="250" h="331" extrusionOk="0">
                <a:moveTo>
                  <a:pt x="1" y="0"/>
                </a:moveTo>
                <a:lnTo>
                  <a:pt x="1" y="331"/>
                </a:lnTo>
                <a:lnTo>
                  <a:pt x="249" y="331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6"/>
          <p:cNvSpPr/>
          <p:nvPr/>
        </p:nvSpPr>
        <p:spPr>
          <a:xfrm>
            <a:off x="3036817" y="3827290"/>
            <a:ext cx="31642" cy="36115"/>
          </a:xfrm>
          <a:custGeom>
            <a:avLst/>
            <a:gdLst/>
            <a:ahLst/>
            <a:cxnLst/>
            <a:rect l="l" t="t" r="r" b="b"/>
            <a:pathLst>
              <a:path w="290" h="331" extrusionOk="0">
                <a:moveTo>
                  <a:pt x="1" y="0"/>
                </a:moveTo>
                <a:lnTo>
                  <a:pt x="1" y="331"/>
                </a:lnTo>
                <a:lnTo>
                  <a:pt x="289" y="331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6"/>
          <p:cNvSpPr/>
          <p:nvPr/>
        </p:nvSpPr>
        <p:spPr>
          <a:xfrm>
            <a:off x="2991755" y="3827290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0"/>
                </a:moveTo>
                <a:lnTo>
                  <a:pt x="0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6"/>
          <p:cNvSpPr/>
          <p:nvPr/>
        </p:nvSpPr>
        <p:spPr>
          <a:xfrm>
            <a:off x="3131414" y="3777645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0" y="1"/>
                </a:moveTo>
                <a:lnTo>
                  <a:pt x="0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6"/>
          <p:cNvSpPr/>
          <p:nvPr/>
        </p:nvSpPr>
        <p:spPr>
          <a:xfrm>
            <a:off x="3086243" y="3777645"/>
            <a:ext cx="27278" cy="31751"/>
          </a:xfrm>
          <a:custGeom>
            <a:avLst/>
            <a:gdLst/>
            <a:ahLst/>
            <a:cxnLst/>
            <a:rect l="l" t="t" r="r" b="b"/>
            <a:pathLst>
              <a:path w="250" h="291" extrusionOk="0">
                <a:moveTo>
                  <a:pt x="1" y="1"/>
                </a:moveTo>
                <a:lnTo>
                  <a:pt x="1" y="290"/>
                </a:lnTo>
                <a:lnTo>
                  <a:pt x="249" y="290"/>
                </a:lnTo>
                <a:lnTo>
                  <a:pt x="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6"/>
          <p:cNvSpPr/>
          <p:nvPr/>
        </p:nvSpPr>
        <p:spPr>
          <a:xfrm>
            <a:off x="3036817" y="3777645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1" y="1"/>
                </a:moveTo>
                <a:lnTo>
                  <a:pt x="1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6"/>
          <p:cNvSpPr/>
          <p:nvPr/>
        </p:nvSpPr>
        <p:spPr>
          <a:xfrm>
            <a:off x="2991755" y="3777645"/>
            <a:ext cx="27059" cy="31751"/>
          </a:xfrm>
          <a:custGeom>
            <a:avLst/>
            <a:gdLst/>
            <a:ahLst/>
            <a:cxnLst/>
            <a:rect l="l" t="t" r="r" b="b"/>
            <a:pathLst>
              <a:path w="248" h="291" extrusionOk="0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6"/>
          <p:cNvSpPr/>
          <p:nvPr/>
        </p:nvSpPr>
        <p:spPr>
          <a:xfrm>
            <a:off x="3131414" y="3723745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0" y="1"/>
                </a:moveTo>
                <a:lnTo>
                  <a:pt x="0" y="289"/>
                </a:lnTo>
                <a:lnTo>
                  <a:pt x="290" y="289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6"/>
          <p:cNvSpPr/>
          <p:nvPr/>
        </p:nvSpPr>
        <p:spPr>
          <a:xfrm>
            <a:off x="3086243" y="3723745"/>
            <a:ext cx="27278" cy="31642"/>
          </a:xfrm>
          <a:custGeom>
            <a:avLst/>
            <a:gdLst/>
            <a:ahLst/>
            <a:cxnLst/>
            <a:rect l="l" t="t" r="r" b="b"/>
            <a:pathLst>
              <a:path w="250" h="290" extrusionOk="0">
                <a:moveTo>
                  <a:pt x="1" y="1"/>
                </a:moveTo>
                <a:lnTo>
                  <a:pt x="1" y="289"/>
                </a:lnTo>
                <a:lnTo>
                  <a:pt x="249" y="289"/>
                </a:lnTo>
                <a:lnTo>
                  <a:pt x="2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6"/>
          <p:cNvSpPr/>
          <p:nvPr/>
        </p:nvSpPr>
        <p:spPr>
          <a:xfrm>
            <a:off x="3036817" y="3723745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1" y="1"/>
                </a:moveTo>
                <a:lnTo>
                  <a:pt x="1" y="289"/>
                </a:lnTo>
                <a:lnTo>
                  <a:pt x="289" y="289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6"/>
          <p:cNvSpPr/>
          <p:nvPr/>
        </p:nvSpPr>
        <p:spPr>
          <a:xfrm>
            <a:off x="2991755" y="3723745"/>
            <a:ext cx="27059" cy="31642"/>
          </a:xfrm>
          <a:custGeom>
            <a:avLst/>
            <a:gdLst/>
            <a:ahLst/>
            <a:cxnLst/>
            <a:rect l="l" t="t" r="r" b="b"/>
            <a:pathLst>
              <a:path w="248" h="290" extrusionOk="0">
                <a:moveTo>
                  <a:pt x="0" y="1"/>
                </a:moveTo>
                <a:lnTo>
                  <a:pt x="0" y="289"/>
                </a:lnTo>
                <a:lnTo>
                  <a:pt x="248" y="289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6"/>
          <p:cNvSpPr/>
          <p:nvPr/>
        </p:nvSpPr>
        <p:spPr>
          <a:xfrm>
            <a:off x="3131414" y="3669626"/>
            <a:ext cx="31642" cy="36006"/>
          </a:xfrm>
          <a:custGeom>
            <a:avLst/>
            <a:gdLst/>
            <a:ahLst/>
            <a:cxnLst/>
            <a:rect l="l" t="t" r="r" b="b"/>
            <a:pathLst>
              <a:path w="290" h="330" extrusionOk="0">
                <a:moveTo>
                  <a:pt x="0" y="0"/>
                </a:moveTo>
                <a:lnTo>
                  <a:pt x="0" y="330"/>
                </a:lnTo>
                <a:lnTo>
                  <a:pt x="290" y="33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6"/>
          <p:cNvSpPr/>
          <p:nvPr/>
        </p:nvSpPr>
        <p:spPr>
          <a:xfrm>
            <a:off x="3086243" y="3669626"/>
            <a:ext cx="27278" cy="36006"/>
          </a:xfrm>
          <a:custGeom>
            <a:avLst/>
            <a:gdLst/>
            <a:ahLst/>
            <a:cxnLst/>
            <a:rect l="l" t="t" r="r" b="b"/>
            <a:pathLst>
              <a:path w="250" h="330" extrusionOk="0">
                <a:moveTo>
                  <a:pt x="1" y="0"/>
                </a:moveTo>
                <a:lnTo>
                  <a:pt x="1" y="330"/>
                </a:lnTo>
                <a:lnTo>
                  <a:pt x="249" y="330"/>
                </a:lnTo>
                <a:lnTo>
                  <a:pt x="2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6"/>
          <p:cNvSpPr/>
          <p:nvPr/>
        </p:nvSpPr>
        <p:spPr>
          <a:xfrm>
            <a:off x="3036817" y="3669626"/>
            <a:ext cx="31642" cy="36006"/>
          </a:xfrm>
          <a:custGeom>
            <a:avLst/>
            <a:gdLst/>
            <a:ahLst/>
            <a:cxnLst/>
            <a:rect l="l" t="t" r="r" b="b"/>
            <a:pathLst>
              <a:path w="290" h="330" extrusionOk="0">
                <a:moveTo>
                  <a:pt x="1" y="0"/>
                </a:moveTo>
                <a:lnTo>
                  <a:pt x="1" y="330"/>
                </a:lnTo>
                <a:lnTo>
                  <a:pt x="289" y="330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6"/>
          <p:cNvSpPr/>
          <p:nvPr/>
        </p:nvSpPr>
        <p:spPr>
          <a:xfrm>
            <a:off x="2991755" y="3669626"/>
            <a:ext cx="27059" cy="36006"/>
          </a:xfrm>
          <a:custGeom>
            <a:avLst/>
            <a:gdLst/>
            <a:ahLst/>
            <a:cxnLst/>
            <a:rect l="l" t="t" r="r" b="b"/>
            <a:pathLst>
              <a:path w="248" h="330" extrusionOk="0">
                <a:moveTo>
                  <a:pt x="0" y="0"/>
                </a:moveTo>
                <a:lnTo>
                  <a:pt x="0" y="330"/>
                </a:lnTo>
                <a:lnTo>
                  <a:pt x="248" y="330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6"/>
          <p:cNvSpPr/>
          <p:nvPr/>
        </p:nvSpPr>
        <p:spPr>
          <a:xfrm>
            <a:off x="3226012" y="4010484"/>
            <a:ext cx="256954" cy="434149"/>
          </a:xfrm>
          <a:custGeom>
            <a:avLst/>
            <a:gdLst/>
            <a:ahLst/>
            <a:cxnLst/>
            <a:rect l="l" t="t" r="r" b="b"/>
            <a:pathLst>
              <a:path w="2355" h="3979" extrusionOk="0">
                <a:moveTo>
                  <a:pt x="1" y="0"/>
                </a:moveTo>
                <a:lnTo>
                  <a:pt x="1" y="3978"/>
                </a:lnTo>
                <a:lnTo>
                  <a:pt x="2354" y="3978"/>
                </a:lnTo>
                <a:lnTo>
                  <a:pt x="23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6"/>
          <p:cNvSpPr/>
          <p:nvPr/>
        </p:nvSpPr>
        <p:spPr>
          <a:xfrm>
            <a:off x="3410733" y="4349815"/>
            <a:ext cx="31533" cy="36225"/>
          </a:xfrm>
          <a:custGeom>
            <a:avLst/>
            <a:gdLst/>
            <a:ahLst/>
            <a:cxnLst/>
            <a:rect l="l" t="t" r="r" b="b"/>
            <a:pathLst>
              <a:path w="289" h="332" extrusionOk="0">
                <a:moveTo>
                  <a:pt x="0" y="1"/>
                </a:moveTo>
                <a:lnTo>
                  <a:pt x="0" y="331"/>
                </a:lnTo>
                <a:lnTo>
                  <a:pt x="289" y="331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6"/>
          <p:cNvSpPr/>
          <p:nvPr/>
        </p:nvSpPr>
        <p:spPr>
          <a:xfrm>
            <a:off x="3365671" y="4349815"/>
            <a:ext cx="27168" cy="36225"/>
          </a:xfrm>
          <a:custGeom>
            <a:avLst/>
            <a:gdLst/>
            <a:ahLst/>
            <a:cxnLst/>
            <a:rect l="l" t="t" r="r" b="b"/>
            <a:pathLst>
              <a:path w="249" h="332" extrusionOk="0">
                <a:moveTo>
                  <a:pt x="1" y="1"/>
                </a:moveTo>
                <a:lnTo>
                  <a:pt x="1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6"/>
          <p:cNvSpPr/>
          <p:nvPr/>
        </p:nvSpPr>
        <p:spPr>
          <a:xfrm>
            <a:off x="3316027" y="4349815"/>
            <a:ext cx="31751" cy="36225"/>
          </a:xfrm>
          <a:custGeom>
            <a:avLst/>
            <a:gdLst/>
            <a:ahLst/>
            <a:cxnLst/>
            <a:rect l="l" t="t" r="r" b="b"/>
            <a:pathLst>
              <a:path w="291" h="332" extrusionOk="0">
                <a:moveTo>
                  <a:pt x="1" y="1"/>
                </a:moveTo>
                <a:lnTo>
                  <a:pt x="1" y="331"/>
                </a:lnTo>
                <a:lnTo>
                  <a:pt x="290" y="331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6"/>
          <p:cNvSpPr/>
          <p:nvPr/>
        </p:nvSpPr>
        <p:spPr>
          <a:xfrm>
            <a:off x="3271183" y="4349815"/>
            <a:ext cx="27059" cy="36225"/>
          </a:xfrm>
          <a:custGeom>
            <a:avLst/>
            <a:gdLst/>
            <a:ahLst/>
            <a:cxnLst/>
            <a:rect l="l" t="t" r="r" b="b"/>
            <a:pathLst>
              <a:path w="248" h="332" extrusionOk="0">
                <a:moveTo>
                  <a:pt x="0" y="1"/>
                </a:moveTo>
                <a:lnTo>
                  <a:pt x="0" y="331"/>
                </a:lnTo>
                <a:lnTo>
                  <a:pt x="248" y="331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6"/>
          <p:cNvSpPr/>
          <p:nvPr/>
        </p:nvSpPr>
        <p:spPr>
          <a:xfrm>
            <a:off x="3410733" y="4300388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0" y="0"/>
                </a:moveTo>
                <a:lnTo>
                  <a:pt x="0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6"/>
          <p:cNvSpPr/>
          <p:nvPr/>
        </p:nvSpPr>
        <p:spPr>
          <a:xfrm>
            <a:off x="3365671" y="4300388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6"/>
          <p:cNvSpPr/>
          <p:nvPr/>
        </p:nvSpPr>
        <p:spPr>
          <a:xfrm>
            <a:off x="3316027" y="4300388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1" y="0"/>
                </a:moveTo>
                <a:lnTo>
                  <a:pt x="1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6"/>
          <p:cNvSpPr/>
          <p:nvPr/>
        </p:nvSpPr>
        <p:spPr>
          <a:xfrm>
            <a:off x="3271183" y="4300388"/>
            <a:ext cx="27059" cy="31533"/>
          </a:xfrm>
          <a:custGeom>
            <a:avLst/>
            <a:gdLst/>
            <a:ahLst/>
            <a:cxnLst/>
            <a:rect l="l" t="t" r="r" b="b"/>
            <a:pathLst>
              <a:path w="248" h="289" extrusionOk="0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6"/>
          <p:cNvSpPr/>
          <p:nvPr/>
        </p:nvSpPr>
        <p:spPr>
          <a:xfrm>
            <a:off x="3410733" y="4246379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0" y="0"/>
                </a:moveTo>
                <a:lnTo>
                  <a:pt x="0" y="289"/>
                </a:lnTo>
                <a:lnTo>
                  <a:pt x="289" y="289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6"/>
          <p:cNvSpPr/>
          <p:nvPr/>
        </p:nvSpPr>
        <p:spPr>
          <a:xfrm>
            <a:off x="3365671" y="4246379"/>
            <a:ext cx="27168" cy="31533"/>
          </a:xfrm>
          <a:custGeom>
            <a:avLst/>
            <a:gdLst/>
            <a:ahLst/>
            <a:cxnLst/>
            <a:rect l="l" t="t" r="r" b="b"/>
            <a:pathLst>
              <a:path w="249" h="289" extrusionOk="0">
                <a:moveTo>
                  <a:pt x="1" y="0"/>
                </a:moveTo>
                <a:lnTo>
                  <a:pt x="1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6"/>
          <p:cNvSpPr/>
          <p:nvPr/>
        </p:nvSpPr>
        <p:spPr>
          <a:xfrm>
            <a:off x="3316027" y="4246379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1" y="0"/>
                </a:moveTo>
                <a:lnTo>
                  <a:pt x="1" y="289"/>
                </a:lnTo>
                <a:lnTo>
                  <a:pt x="290" y="289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6"/>
          <p:cNvSpPr/>
          <p:nvPr/>
        </p:nvSpPr>
        <p:spPr>
          <a:xfrm>
            <a:off x="3271183" y="4246379"/>
            <a:ext cx="27059" cy="31533"/>
          </a:xfrm>
          <a:custGeom>
            <a:avLst/>
            <a:gdLst/>
            <a:ahLst/>
            <a:cxnLst/>
            <a:rect l="l" t="t" r="r" b="b"/>
            <a:pathLst>
              <a:path w="248" h="289" extrusionOk="0">
                <a:moveTo>
                  <a:pt x="0" y="0"/>
                </a:moveTo>
                <a:lnTo>
                  <a:pt x="0" y="289"/>
                </a:lnTo>
                <a:lnTo>
                  <a:pt x="248" y="289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6"/>
          <p:cNvSpPr/>
          <p:nvPr/>
        </p:nvSpPr>
        <p:spPr>
          <a:xfrm>
            <a:off x="3410733" y="4192151"/>
            <a:ext cx="31533" cy="36115"/>
          </a:xfrm>
          <a:custGeom>
            <a:avLst/>
            <a:gdLst/>
            <a:ahLst/>
            <a:cxnLst/>
            <a:rect l="l" t="t" r="r" b="b"/>
            <a:pathLst>
              <a:path w="289" h="331" extrusionOk="0">
                <a:moveTo>
                  <a:pt x="0" y="1"/>
                </a:moveTo>
                <a:lnTo>
                  <a:pt x="0" y="330"/>
                </a:lnTo>
                <a:lnTo>
                  <a:pt x="289" y="330"/>
                </a:lnTo>
                <a:lnTo>
                  <a:pt x="2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6"/>
          <p:cNvSpPr/>
          <p:nvPr/>
        </p:nvSpPr>
        <p:spPr>
          <a:xfrm>
            <a:off x="3365671" y="4192151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1" y="1"/>
                </a:moveTo>
                <a:lnTo>
                  <a:pt x="1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6"/>
          <p:cNvSpPr/>
          <p:nvPr/>
        </p:nvSpPr>
        <p:spPr>
          <a:xfrm>
            <a:off x="3316027" y="4192151"/>
            <a:ext cx="31751" cy="36115"/>
          </a:xfrm>
          <a:custGeom>
            <a:avLst/>
            <a:gdLst/>
            <a:ahLst/>
            <a:cxnLst/>
            <a:rect l="l" t="t" r="r" b="b"/>
            <a:pathLst>
              <a:path w="291" h="331" extrusionOk="0">
                <a:moveTo>
                  <a:pt x="1" y="1"/>
                </a:moveTo>
                <a:lnTo>
                  <a:pt x="1" y="330"/>
                </a:lnTo>
                <a:lnTo>
                  <a:pt x="290" y="330"/>
                </a:lnTo>
                <a:lnTo>
                  <a:pt x="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6"/>
          <p:cNvSpPr/>
          <p:nvPr/>
        </p:nvSpPr>
        <p:spPr>
          <a:xfrm>
            <a:off x="3271183" y="4192151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1"/>
                </a:moveTo>
                <a:lnTo>
                  <a:pt x="0" y="330"/>
                </a:lnTo>
                <a:lnTo>
                  <a:pt x="248" y="33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6"/>
          <p:cNvSpPr/>
          <p:nvPr/>
        </p:nvSpPr>
        <p:spPr>
          <a:xfrm>
            <a:off x="3410733" y="4142616"/>
            <a:ext cx="31533" cy="31751"/>
          </a:xfrm>
          <a:custGeom>
            <a:avLst/>
            <a:gdLst/>
            <a:ahLst/>
            <a:cxnLst/>
            <a:rect l="l" t="t" r="r" b="b"/>
            <a:pathLst>
              <a:path w="289" h="291" extrusionOk="0">
                <a:moveTo>
                  <a:pt x="0" y="1"/>
                </a:moveTo>
                <a:lnTo>
                  <a:pt x="0" y="290"/>
                </a:lnTo>
                <a:lnTo>
                  <a:pt x="289" y="290"/>
                </a:lnTo>
                <a:lnTo>
                  <a:pt x="2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6"/>
          <p:cNvSpPr/>
          <p:nvPr/>
        </p:nvSpPr>
        <p:spPr>
          <a:xfrm>
            <a:off x="3365671" y="4142616"/>
            <a:ext cx="27168" cy="31751"/>
          </a:xfrm>
          <a:custGeom>
            <a:avLst/>
            <a:gdLst/>
            <a:ahLst/>
            <a:cxnLst/>
            <a:rect l="l" t="t" r="r" b="b"/>
            <a:pathLst>
              <a:path w="249" h="291" extrusionOk="0">
                <a:moveTo>
                  <a:pt x="1" y="1"/>
                </a:moveTo>
                <a:lnTo>
                  <a:pt x="1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6"/>
          <p:cNvSpPr/>
          <p:nvPr/>
        </p:nvSpPr>
        <p:spPr>
          <a:xfrm>
            <a:off x="3316027" y="4142616"/>
            <a:ext cx="31751" cy="31751"/>
          </a:xfrm>
          <a:custGeom>
            <a:avLst/>
            <a:gdLst/>
            <a:ahLst/>
            <a:cxnLst/>
            <a:rect l="l" t="t" r="r" b="b"/>
            <a:pathLst>
              <a:path w="291" h="291" extrusionOk="0">
                <a:moveTo>
                  <a:pt x="1" y="1"/>
                </a:moveTo>
                <a:lnTo>
                  <a:pt x="1" y="290"/>
                </a:lnTo>
                <a:lnTo>
                  <a:pt x="290" y="290"/>
                </a:lnTo>
                <a:lnTo>
                  <a:pt x="2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6"/>
          <p:cNvSpPr/>
          <p:nvPr/>
        </p:nvSpPr>
        <p:spPr>
          <a:xfrm>
            <a:off x="3271183" y="4142616"/>
            <a:ext cx="27059" cy="31751"/>
          </a:xfrm>
          <a:custGeom>
            <a:avLst/>
            <a:gdLst/>
            <a:ahLst/>
            <a:cxnLst/>
            <a:rect l="l" t="t" r="r" b="b"/>
            <a:pathLst>
              <a:path w="248" h="291" extrusionOk="0">
                <a:moveTo>
                  <a:pt x="0" y="1"/>
                </a:moveTo>
                <a:lnTo>
                  <a:pt x="0" y="290"/>
                </a:lnTo>
                <a:lnTo>
                  <a:pt x="248" y="290"/>
                </a:lnTo>
                <a:lnTo>
                  <a:pt x="2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6"/>
          <p:cNvSpPr/>
          <p:nvPr/>
        </p:nvSpPr>
        <p:spPr>
          <a:xfrm>
            <a:off x="3410733" y="4088607"/>
            <a:ext cx="31533" cy="36115"/>
          </a:xfrm>
          <a:custGeom>
            <a:avLst/>
            <a:gdLst/>
            <a:ahLst/>
            <a:cxnLst/>
            <a:rect l="l" t="t" r="r" b="b"/>
            <a:pathLst>
              <a:path w="289" h="331" extrusionOk="0">
                <a:moveTo>
                  <a:pt x="0" y="0"/>
                </a:moveTo>
                <a:lnTo>
                  <a:pt x="0" y="331"/>
                </a:lnTo>
                <a:lnTo>
                  <a:pt x="289" y="331"/>
                </a:lnTo>
                <a:lnTo>
                  <a:pt x="28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6"/>
          <p:cNvSpPr/>
          <p:nvPr/>
        </p:nvSpPr>
        <p:spPr>
          <a:xfrm>
            <a:off x="3365671" y="4088607"/>
            <a:ext cx="27168" cy="36115"/>
          </a:xfrm>
          <a:custGeom>
            <a:avLst/>
            <a:gdLst/>
            <a:ahLst/>
            <a:cxnLst/>
            <a:rect l="l" t="t" r="r" b="b"/>
            <a:pathLst>
              <a:path w="249" h="331" extrusionOk="0">
                <a:moveTo>
                  <a:pt x="1" y="0"/>
                </a:moveTo>
                <a:lnTo>
                  <a:pt x="1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6"/>
          <p:cNvSpPr/>
          <p:nvPr/>
        </p:nvSpPr>
        <p:spPr>
          <a:xfrm>
            <a:off x="3316027" y="4088607"/>
            <a:ext cx="31751" cy="36115"/>
          </a:xfrm>
          <a:custGeom>
            <a:avLst/>
            <a:gdLst/>
            <a:ahLst/>
            <a:cxnLst/>
            <a:rect l="l" t="t" r="r" b="b"/>
            <a:pathLst>
              <a:path w="291" h="331" extrusionOk="0">
                <a:moveTo>
                  <a:pt x="1" y="0"/>
                </a:moveTo>
                <a:lnTo>
                  <a:pt x="1" y="331"/>
                </a:lnTo>
                <a:lnTo>
                  <a:pt x="290" y="331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6"/>
          <p:cNvSpPr/>
          <p:nvPr/>
        </p:nvSpPr>
        <p:spPr>
          <a:xfrm>
            <a:off x="3271183" y="4088607"/>
            <a:ext cx="27059" cy="36115"/>
          </a:xfrm>
          <a:custGeom>
            <a:avLst/>
            <a:gdLst/>
            <a:ahLst/>
            <a:cxnLst/>
            <a:rect l="l" t="t" r="r" b="b"/>
            <a:pathLst>
              <a:path w="248" h="331" extrusionOk="0">
                <a:moveTo>
                  <a:pt x="0" y="0"/>
                </a:moveTo>
                <a:lnTo>
                  <a:pt x="0" y="331"/>
                </a:lnTo>
                <a:lnTo>
                  <a:pt x="248" y="331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6"/>
          <p:cNvSpPr/>
          <p:nvPr/>
        </p:nvSpPr>
        <p:spPr>
          <a:xfrm>
            <a:off x="3437792" y="3363356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6"/>
          <p:cNvSpPr/>
          <p:nvPr/>
        </p:nvSpPr>
        <p:spPr>
          <a:xfrm>
            <a:off x="3514496" y="3363356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6"/>
          <p:cNvSpPr/>
          <p:nvPr/>
        </p:nvSpPr>
        <p:spPr>
          <a:xfrm>
            <a:off x="3591090" y="3363356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6"/>
          <p:cNvSpPr/>
          <p:nvPr/>
        </p:nvSpPr>
        <p:spPr>
          <a:xfrm>
            <a:off x="3672158" y="3363356"/>
            <a:ext cx="31424" cy="3153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5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6"/>
          <p:cNvSpPr/>
          <p:nvPr/>
        </p:nvSpPr>
        <p:spPr>
          <a:xfrm>
            <a:off x="3748753" y="3363356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4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4" y="288"/>
                </a:cubicBezTo>
                <a:lnTo>
                  <a:pt x="285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6"/>
          <p:cNvSpPr/>
          <p:nvPr/>
        </p:nvSpPr>
        <p:spPr>
          <a:xfrm>
            <a:off x="3825456" y="3363356"/>
            <a:ext cx="31424" cy="3153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3" y="288"/>
                </a:cubicBezTo>
                <a:lnTo>
                  <a:pt x="284" y="288"/>
                </a:lnTo>
                <a:cubicBezTo>
                  <a:pt x="285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6"/>
          <p:cNvSpPr/>
          <p:nvPr/>
        </p:nvSpPr>
        <p:spPr>
          <a:xfrm>
            <a:off x="3437792" y="3435369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6"/>
          <p:cNvSpPr/>
          <p:nvPr/>
        </p:nvSpPr>
        <p:spPr>
          <a:xfrm>
            <a:off x="3514496" y="3435369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6"/>
          <p:cNvSpPr/>
          <p:nvPr/>
        </p:nvSpPr>
        <p:spPr>
          <a:xfrm>
            <a:off x="3591090" y="3435369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6"/>
          <p:cNvSpPr/>
          <p:nvPr/>
        </p:nvSpPr>
        <p:spPr>
          <a:xfrm>
            <a:off x="3672158" y="3435369"/>
            <a:ext cx="31424" cy="3153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5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6"/>
          <p:cNvSpPr/>
          <p:nvPr/>
        </p:nvSpPr>
        <p:spPr>
          <a:xfrm>
            <a:off x="3748753" y="3435369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4" y="1"/>
                </a:moveTo>
                <a:cubicBezTo>
                  <a:pt x="2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4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6"/>
          <p:cNvSpPr/>
          <p:nvPr/>
        </p:nvSpPr>
        <p:spPr>
          <a:xfrm>
            <a:off x="3825456" y="3435369"/>
            <a:ext cx="31424" cy="3153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3" y="288"/>
                </a:cubicBezTo>
                <a:lnTo>
                  <a:pt x="284" y="288"/>
                </a:lnTo>
                <a:cubicBezTo>
                  <a:pt x="285" y="288"/>
                  <a:pt x="288" y="287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6"/>
          <p:cNvSpPr/>
          <p:nvPr/>
        </p:nvSpPr>
        <p:spPr>
          <a:xfrm>
            <a:off x="3437792" y="3507490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5" y="1"/>
                </a:moveTo>
                <a:cubicBezTo>
                  <a:pt x="3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3" y="289"/>
                  <a:pt x="5" y="289"/>
                </a:cubicBezTo>
                <a:lnTo>
                  <a:pt x="285" y="289"/>
                </a:lnTo>
                <a:cubicBezTo>
                  <a:pt x="287" y="289"/>
                  <a:pt x="289" y="286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6"/>
          <p:cNvSpPr/>
          <p:nvPr/>
        </p:nvSpPr>
        <p:spPr>
          <a:xfrm>
            <a:off x="3514496" y="3507490"/>
            <a:ext cx="31533" cy="31642"/>
          </a:xfrm>
          <a:custGeom>
            <a:avLst/>
            <a:gdLst/>
            <a:ahLst/>
            <a:cxnLst/>
            <a:rect l="l" t="t" r="r" b="b"/>
            <a:pathLst>
              <a:path w="289" h="290" extrusionOk="0">
                <a:moveTo>
                  <a:pt x="4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89"/>
                  <a:pt x="4" y="289"/>
                </a:cubicBezTo>
                <a:lnTo>
                  <a:pt x="284" y="289"/>
                </a:lnTo>
                <a:cubicBezTo>
                  <a:pt x="287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6"/>
          <p:cNvSpPr/>
          <p:nvPr/>
        </p:nvSpPr>
        <p:spPr>
          <a:xfrm>
            <a:off x="3591090" y="3507490"/>
            <a:ext cx="31533" cy="31642"/>
          </a:xfrm>
          <a:custGeom>
            <a:avLst/>
            <a:gdLst/>
            <a:ahLst/>
            <a:cxnLst/>
            <a:rect l="l" t="t" r="r" b="b"/>
            <a:pathLst>
              <a:path w="289" h="290" extrusionOk="0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89"/>
                  <a:pt x="5" y="289"/>
                </a:cubicBezTo>
                <a:lnTo>
                  <a:pt x="284" y="289"/>
                </a:lnTo>
                <a:cubicBezTo>
                  <a:pt x="287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6"/>
          <p:cNvSpPr/>
          <p:nvPr/>
        </p:nvSpPr>
        <p:spPr>
          <a:xfrm>
            <a:off x="3672158" y="3507490"/>
            <a:ext cx="31424" cy="31642"/>
          </a:xfrm>
          <a:custGeom>
            <a:avLst/>
            <a:gdLst/>
            <a:ahLst/>
            <a:cxnLst/>
            <a:rect l="l" t="t" r="r" b="b"/>
            <a:pathLst>
              <a:path w="288" h="290" extrusionOk="0">
                <a:moveTo>
                  <a:pt x="5" y="1"/>
                </a:moveTo>
                <a:cubicBezTo>
                  <a:pt x="2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2" y="289"/>
                  <a:pt x="5" y="289"/>
                </a:cubicBezTo>
                <a:lnTo>
                  <a:pt x="285" y="289"/>
                </a:lnTo>
                <a:cubicBezTo>
                  <a:pt x="287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6"/>
          <p:cNvSpPr/>
          <p:nvPr/>
        </p:nvSpPr>
        <p:spPr>
          <a:xfrm>
            <a:off x="3748753" y="3507490"/>
            <a:ext cx="31533" cy="31642"/>
          </a:xfrm>
          <a:custGeom>
            <a:avLst/>
            <a:gdLst/>
            <a:ahLst/>
            <a:cxnLst/>
            <a:rect l="l" t="t" r="r" b="b"/>
            <a:pathLst>
              <a:path w="289" h="290" extrusionOk="0">
                <a:moveTo>
                  <a:pt x="4" y="1"/>
                </a:moveTo>
                <a:cubicBezTo>
                  <a:pt x="2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2" y="289"/>
                  <a:pt x="4" y="289"/>
                </a:cubicBezTo>
                <a:lnTo>
                  <a:pt x="285" y="289"/>
                </a:lnTo>
                <a:cubicBezTo>
                  <a:pt x="287" y="289"/>
                  <a:pt x="289" y="286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6"/>
          <p:cNvSpPr/>
          <p:nvPr/>
        </p:nvSpPr>
        <p:spPr>
          <a:xfrm>
            <a:off x="3825456" y="3507490"/>
            <a:ext cx="31424" cy="31642"/>
          </a:xfrm>
          <a:custGeom>
            <a:avLst/>
            <a:gdLst/>
            <a:ahLst/>
            <a:cxnLst/>
            <a:rect l="l" t="t" r="r" b="b"/>
            <a:pathLst>
              <a:path w="288" h="290" extrusionOk="0">
                <a:moveTo>
                  <a:pt x="3" y="1"/>
                </a:moveTo>
                <a:cubicBezTo>
                  <a:pt x="1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1" y="289"/>
                  <a:pt x="3" y="289"/>
                </a:cubicBezTo>
                <a:lnTo>
                  <a:pt x="284" y="289"/>
                </a:lnTo>
                <a:cubicBezTo>
                  <a:pt x="285" y="289"/>
                  <a:pt x="288" y="286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6"/>
          <p:cNvSpPr/>
          <p:nvPr/>
        </p:nvSpPr>
        <p:spPr>
          <a:xfrm>
            <a:off x="5596185" y="1385203"/>
            <a:ext cx="31424" cy="31642"/>
          </a:xfrm>
          <a:custGeom>
            <a:avLst/>
            <a:gdLst/>
            <a:ahLst/>
            <a:cxnLst/>
            <a:rect l="l" t="t" r="r" b="b"/>
            <a:pathLst>
              <a:path w="288" h="290" extrusionOk="0">
                <a:moveTo>
                  <a:pt x="4" y="1"/>
                </a:moveTo>
                <a:cubicBezTo>
                  <a:pt x="1" y="1"/>
                  <a:pt x="0" y="3"/>
                  <a:pt x="0" y="5"/>
                </a:cubicBezTo>
                <a:lnTo>
                  <a:pt x="0" y="285"/>
                </a:lnTo>
                <a:cubicBezTo>
                  <a:pt x="0" y="287"/>
                  <a:pt x="1" y="290"/>
                  <a:pt x="4" y="290"/>
                </a:cubicBezTo>
                <a:lnTo>
                  <a:pt x="284" y="290"/>
                </a:lnTo>
                <a:cubicBezTo>
                  <a:pt x="286" y="290"/>
                  <a:pt x="288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6"/>
          <p:cNvSpPr/>
          <p:nvPr/>
        </p:nvSpPr>
        <p:spPr>
          <a:xfrm>
            <a:off x="5672561" y="1385203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5" y="290"/>
                </a:cubicBezTo>
                <a:lnTo>
                  <a:pt x="284" y="290"/>
                </a:lnTo>
                <a:cubicBezTo>
                  <a:pt x="287" y="290"/>
                  <a:pt x="290" y="287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6"/>
          <p:cNvSpPr/>
          <p:nvPr/>
        </p:nvSpPr>
        <p:spPr>
          <a:xfrm>
            <a:off x="5749156" y="1385203"/>
            <a:ext cx="31751" cy="31642"/>
          </a:xfrm>
          <a:custGeom>
            <a:avLst/>
            <a:gdLst/>
            <a:ahLst/>
            <a:cxnLst/>
            <a:rect l="l" t="t" r="r" b="b"/>
            <a:pathLst>
              <a:path w="291" h="290" extrusionOk="0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5" y="290"/>
                </a:cubicBezTo>
                <a:lnTo>
                  <a:pt x="285" y="290"/>
                </a:lnTo>
                <a:cubicBezTo>
                  <a:pt x="287" y="290"/>
                  <a:pt x="290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6"/>
          <p:cNvSpPr/>
          <p:nvPr/>
        </p:nvSpPr>
        <p:spPr>
          <a:xfrm>
            <a:off x="5830224" y="1385203"/>
            <a:ext cx="31751" cy="31642"/>
          </a:xfrm>
          <a:custGeom>
            <a:avLst/>
            <a:gdLst/>
            <a:ahLst/>
            <a:cxnLst/>
            <a:rect l="l" t="t" r="r" b="b"/>
            <a:pathLst>
              <a:path w="291" h="290" extrusionOk="0">
                <a:moveTo>
                  <a:pt x="5" y="1"/>
                </a:moveTo>
                <a:cubicBezTo>
                  <a:pt x="3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3" y="290"/>
                  <a:pt x="5" y="290"/>
                </a:cubicBezTo>
                <a:lnTo>
                  <a:pt x="285" y="290"/>
                </a:lnTo>
                <a:cubicBezTo>
                  <a:pt x="287" y="290"/>
                  <a:pt x="290" y="287"/>
                  <a:pt x="289" y="285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6"/>
          <p:cNvSpPr/>
          <p:nvPr/>
        </p:nvSpPr>
        <p:spPr>
          <a:xfrm>
            <a:off x="5906927" y="1385203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4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4" y="290"/>
                </a:cubicBezTo>
                <a:lnTo>
                  <a:pt x="284" y="290"/>
                </a:lnTo>
                <a:cubicBezTo>
                  <a:pt x="287" y="290"/>
                  <a:pt x="289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6"/>
          <p:cNvSpPr/>
          <p:nvPr/>
        </p:nvSpPr>
        <p:spPr>
          <a:xfrm>
            <a:off x="5983522" y="1385203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5" y="1"/>
                </a:moveTo>
                <a:cubicBezTo>
                  <a:pt x="2" y="1"/>
                  <a:pt x="1" y="3"/>
                  <a:pt x="1" y="5"/>
                </a:cubicBezTo>
                <a:lnTo>
                  <a:pt x="1" y="285"/>
                </a:lnTo>
                <a:cubicBezTo>
                  <a:pt x="1" y="287"/>
                  <a:pt x="2" y="290"/>
                  <a:pt x="5" y="290"/>
                </a:cubicBezTo>
                <a:lnTo>
                  <a:pt x="284" y="290"/>
                </a:lnTo>
                <a:cubicBezTo>
                  <a:pt x="287" y="290"/>
                  <a:pt x="289" y="287"/>
                  <a:pt x="288" y="285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6"/>
          <p:cNvSpPr/>
          <p:nvPr/>
        </p:nvSpPr>
        <p:spPr>
          <a:xfrm>
            <a:off x="5596185" y="1457433"/>
            <a:ext cx="31424" cy="3153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4" y="1"/>
                </a:moveTo>
                <a:cubicBezTo>
                  <a:pt x="1" y="1"/>
                  <a:pt x="0" y="2"/>
                  <a:pt x="0" y="4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88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6"/>
          <p:cNvSpPr/>
          <p:nvPr/>
        </p:nvSpPr>
        <p:spPr>
          <a:xfrm>
            <a:off x="5672561" y="1457433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90" y="287"/>
                  <a:pt x="289" y="284"/>
                </a:cubicBezTo>
                <a:lnTo>
                  <a:pt x="289" y="4"/>
                </a:lnTo>
                <a:cubicBezTo>
                  <a:pt x="289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6"/>
          <p:cNvSpPr/>
          <p:nvPr/>
        </p:nvSpPr>
        <p:spPr>
          <a:xfrm>
            <a:off x="5749156" y="1457433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5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6"/>
          <p:cNvSpPr/>
          <p:nvPr/>
        </p:nvSpPr>
        <p:spPr>
          <a:xfrm>
            <a:off x="5830224" y="1457433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5" y="1"/>
                </a:moveTo>
                <a:cubicBezTo>
                  <a:pt x="3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7"/>
                  <a:pt x="289" y="284"/>
                </a:cubicBezTo>
                <a:lnTo>
                  <a:pt x="289" y="4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6"/>
          <p:cNvSpPr/>
          <p:nvPr/>
        </p:nvSpPr>
        <p:spPr>
          <a:xfrm>
            <a:off x="5906927" y="1457433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4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6"/>
          <p:cNvSpPr/>
          <p:nvPr/>
        </p:nvSpPr>
        <p:spPr>
          <a:xfrm>
            <a:off x="5983522" y="1457433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9" y="287"/>
                  <a:pt x="288" y="284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6"/>
          <p:cNvSpPr/>
          <p:nvPr/>
        </p:nvSpPr>
        <p:spPr>
          <a:xfrm>
            <a:off x="5596185" y="1529554"/>
            <a:ext cx="31424" cy="3153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4" y="1"/>
                </a:moveTo>
                <a:cubicBezTo>
                  <a:pt x="1" y="1"/>
                  <a:pt x="0" y="2"/>
                  <a:pt x="0" y="5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88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6"/>
          <p:cNvSpPr/>
          <p:nvPr/>
        </p:nvSpPr>
        <p:spPr>
          <a:xfrm>
            <a:off x="5672561" y="1529554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90" y="286"/>
                  <a:pt x="289" y="284"/>
                </a:cubicBezTo>
                <a:lnTo>
                  <a:pt x="289" y="5"/>
                </a:lnTo>
                <a:cubicBezTo>
                  <a:pt x="289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6"/>
          <p:cNvSpPr/>
          <p:nvPr/>
        </p:nvSpPr>
        <p:spPr>
          <a:xfrm>
            <a:off x="5749156" y="1529554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6"/>
          <p:cNvSpPr/>
          <p:nvPr/>
        </p:nvSpPr>
        <p:spPr>
          <a:xfrm>
            <a:off x="5830224" y="1529554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6"/>
                  <a:pt x="289" y="284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6"/>
          <p:cNvSpPr/>
          <p:nvPr/>
        </p:nvSpPr>
        <p:spPr>
          <a:xfrm>
            <a:off x="5906927" y="1529554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6"/>
          <p:cNvSpPr/>
          <p:nvPr/>
        </p:nvSpPr>
        <p:spPr>
          <a:xfrm>
            <a:off x="5983522" y="1529554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4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5735735" y="3029918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4" y="1"/>
                </a:moveTo>
                <a:cubicBezTo>
                  <a:pt x="1" y="1"/>
                  <a:pt x="0" y="2"/>
                  <a:pt x="0" y="4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7"/>
                  <a:pt x="288" y="285"/>
                </a:cubicBezTo>
                <a:lnTo>
                  <a:pt x="288" y="4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6"/>
          <p:cNvSpPr/>
          <p:nvPr/>
        </p:nvSpPr>
        <p:spPr>
          <a:xfrm>
            <a:off x="5812330" y="3029918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4" y="1"/>
                </a:moveTo>
                <a:cubicBezTo>
                  <a:pt x="3" y="1"/>
                  <a:pt x="0" y="2"/>
                  <a:pt x="0" y="4"/>
                </a:cubicBezTo>
                <a:lnTo>
                  <a:pt x="0" y="284"/>
                </a:lnTo>
                <a:cubicBezTo>
                  <a:pt x="0" y="285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90" y="287"/>
                  <a:pt x="288" y="285"/>
                </a:cubicBezTo>
                <a:lnTo>
                  <a:pt x="288" y="4"/>
                </a:lnTo>
                <a:cubicBezTo>
                  <a:pt x="288" y="2"/>
                  <a:pt x="286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5888815" y="3029918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4" y="1"/>
                  <a:pt x="1" y="2"/>
                  <a:pt x="1" y="4"/>
                </a:cubicBezTo>
                <a:lnTo>
                  <a:pt x="1" y="284"/>
                </a:lnTo>
                <a:cubicBezTo>
                  <a:pt x="1" y="285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5"/>
                </a:cubicBezTo>
                <a:lnTo>
                  <a:pt x="289" y="4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5969992" y="3029700"/>
            <a:ext cx="31642" cy="31751"/>
          </a:xfrm>
          <a:custGeom>
            <a:avLst/>
            <a:gdLst/>
            <a:ahLst/>
            <a:cxnLst/>
            <a:rect l="l" t="t" r="r" b="b"/>
            <a:pathLst>
              <a:path w="290" h="291" extrusionOk="0">
                <a:moveTo>
                  <a:pt x="6" y="1"/>
                </a:moveTo>
                <a:cubicBezTo>
                  <a:pt x="3" y="1"/>
                  <a:pt x="1" y="4"/>
                  <a:pt x="1" y="6"/>
                </a:cubicBezTo>
                <a:lnTo>
                  <a:pt x="1" y="286"/>
                </a:lnTo>
                <a:cubicBezTo>
                  <a:pt x="1" y="287"/>
                  <a:pt x="2" y="290"/>
                  <a:pt x="4" y="290"/>
                </a:cubicBezTo>
                <a:lnTo>
                  <a:pt x="284" y="290"/>
                </a:lnTo>
                <a:cubicBezTo>
                  <a:pt x="287" y="290"/>
                  <a:pt x="289" y="289"/>
                  <a:pt x="289" y="286"/>
                </a:cubicBezTo>
                <a:lnTo>
                  <a:pt x="289" y="5"/>
                </a:lnTo>
                <a:cubicBezTo>
                  <a:pt x="289" y="3"/>
                  <a:pt x="288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6"/>
          <p:cNvSpPr/>
          <p:nvPr/>
        </p:nvSpPr>
        <p:spPr>
          <a:xfrm>
            <a:off x="6046478" y="3029918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4" y="1"/>
                </a:moveTo>
                <a:cubicBezTo>
                  <a:pt x="2" y="1"/>
                  <a:pt x="1" y="2"/>
                  <a:pt x="1" y="4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5" y="288"/>
                </a:lnTo>
                <a:cubicBezTo>
                  <a:pt x="288" y="288"/>
                  <a:pt x="290" y="287"/>
                  <a:pt x="289" y="285"/>
                </a:cubicBezTo>
                <a:lnTo>
                  <a:pt x="289" y="4"/>
                </a:lnTo>
                <a:cubicBezTo>
                  <a:pt x="289" y="2"/>
                  <a:pt x="288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6"/>
          <p:cNvSpPr/>
          <p:nvPr/>
        </p:nvSpPr>
        <p:spPr>
          <a:xfrm>
            <a:off x="6123181" y="3029700"/>
            <a:ext cx="31751" cy="31751"/>
          </a:xfrm>
          <a:custGeom>
            <a:avLst/>
            <a:gdLst/>
            <a:ahLst/>
            <a:cxnLst/>
            <a:rect l="l" t="t" r="r" b="b"/>
            <a:pathLst>
              <a:path w="291" h="291" extrusionOk="0">
                <a:moveTo>
                  <a:pt x="6" y="1"/>
                </a:moveTo>
                <a:cubicBezTo>
                  <a:pt x="4" y="1"/>
                  <a:pt x="1" y="4"/>
                  <a:pt x="1" y="6"/>
                </a:cubicBezTo>
                <a:lnTo>
                  <a:pt x="1" y="286"/>
                </a:lnTo>
                <a:cubicBezTo>
                  <a:pt x="1" y="289"/>
                  <a:pt x="2" y="290"/>
                  <a:pt x="5" y="290"/>
                </a:cubicBezTo>
                <a:lnTo>
                  <a:pt x="285" y="290"/>
                </a:lnTo>
                <a:cubicBezTo>
                  <a:pt x="287" y="290"/>
                  <a:pt x="288" y="289"/>
                  <a:pt x="290" y="286"/>
                </a:cubicBezTo>
                <a:lnTo>
                  <a:pt x="290" y="5"/>
                </a:lnTo>
                <a:cubicBezTo>
                  <a:pt x="290" y="3"/>
                  <a:pt x="288" y="1"/>
                  <a:pt x="2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6"/>
          <p:cNvSpPr/>
          <p:nvPr/>
        </p:nvSpPr>
        <p:spPr>
          <a:xfrm>
            <a:off x="5735735" y="3102039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4" y="1"/>
                </a:moveTo>
                <a:cubicBezTo>
                  <a:pt x="2" y="1"/>
                  <a:pt x="0" y="2"/>
                  <a:pt x="0" y="5"/>
                </a:cubicBezTo>
                <a:lnTo>
                  <a:pt x="0" y="284"/>
                </a:lnTo>
                <a:cubicBezTo>
                  <a:pt x="0" y="287"/>
                  <a:pt x="1" y="288"/>
                  <a:pt x="4" y="288"/>
                </a:cubicBezTo>
                <a:lnTo>
                  <a:pt x="286" y="288"/>
                </a:lnTo>
                <a:cubicBezTo>
                  <a:pt x="287" y="288"/>
                  <a:pt x="289" y="287"/>
                  <a:pt x="288" y="286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6"/>
          <p:cNvSpPr/>
          <p:nvPr/>
        </p:nvSpPr>
        <p:spPr>
          <a:xfrm>
            <a:off x="5812112" y="3102039"/>
            <a:ext cx="31860" cy="31533"/>
          </a:xfrm>
          <a:custGeom>
            <a:avLst/>
            <a:gdLst/>
            <a:ahLst/>
            <a:cxnLst/>
            <a:rect l="l" t="t" r="r" b="b"/>
            <a:pathLst>
              <a:path w="292" h="289" extrusionOk="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6" y="288"/>
                </a:lnTo>
                <a:cubicBezTo>
                  <a:pt x="288" y="288"/>
                  <a:pt x="292" y="287"/>
                  <a:pt x="288" y="286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6"/>
          <p:cNvSpPr/>
          <p:nvPr/>
        </p:nvSpPr>
        <p:spPr>
          <a:xfrm>
            <a:off x="5888815" y="3102039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4" y="1"/>
                  <a:pt x="1" y="2"/>
                  <a:pt x="1" y="5"/>
                </a:cubicBezTo>
                <a:lnTo>
                  <a:pt x="1" y="284"/>
                </a:lnTo>
                <a:cubicBezTo>
                  <a:pt x="1" y="286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7"/>
                  <a:pt x="289" y="284"/>
                </a:cubicBezTo>
                <a:lnTo>
                  <a:pt x="289" y="5"/>
                </a:lnTo>
                <a:cubicBezTo>
                  <a:pt x="289" y="3"/>
                  <a:pt x="287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6"/>
          <p:cNvSpPr/>
          <p:nvPr/>
        </p:nvSpPr>
        <p:spPr>
          <a:xfrm>
            <a:off x="5970101" y="3101930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6" y="1"/>
                </a:moveTo>
                <a:cubicBezTo>
                  <a:pt x="3" y="1"/>
                  <a:pt x="1" y="3"/>
                  <a:pt x="1" y="6"/>
                </a:cubicBezTo>
                <a:lnTo>
                  <a:pt x="1" y="285"/>
                </a:lnTo>
                <a:cubicBezTo>
                  <a:pt x="1" y="287"/>
                  <a:pt x="2" y="289"/>
                  <a:pt x="5" y="289"/>
                </a:cubicBezTo>
                <a:lnTo>
                  <a:pt x="284" y="289"/>
                </a:lnTo>
                <a:cubicBezTo>
                  <a:pt x="286" y="289"/>
                  <a:pt x="288" y="288"/>
                  <a:pt x="289" y="285"/>
                </a:cubicBezTo>
                <a:lnTo>
                  <a:pt x="289" y="4"/>
                </a:lnTo>
                <a:cubicBezTo>
                  <a:pt x="289" y="2"/>
                  <a:pt x="288" y="1"/>
                  <a:pt x="2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6"/>
          <p:cNvSpPr/>
          <p:nvPr/>
        </p:nvSpPr>
        <p:spPr>
          <a:xfrm>
            <a:off x="6046478" y="3102039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4" y="1"/>
                </a:moveTo>
                <a:cubicBezTo>
                  <a:pt x="3" y="1"/>
                  <a:pt x="1" y="2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4" y="288"/>
                </a:cubicBezTo>
                <a:lnTo>
                  <a:pt x="285" y="288"/>
                </a:lnTo>
                <a:cubicBezTo>
                  <a:pt x="288" y="288"/>
                  <a:pt x="290" y="287"/>
                  <a:pt x="288" y="284"/>
                </a:cubicBezTo>
                <a:lnTo>
                  <a:pt x="288" y="5"/>
                </a:lnTo>
                <a:cubicBezTo>
                  <a:pt x="288" y="3"/>
                  <a:pt x="287" y="1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6"/>
          <p:cNvSpPr/>
          <p:nvPr/>
        </p:nvSpPr>
        <p:spPr>
          <a:xfrm>
            <a:off x="6123072" y="3101930"/>
            <a:ext cx="31642" cy="31642"/>
          </a:xfrm>
          <a:custGeom>
            <a:avLst/>
            <a:gdLst/>
            <a:ahLst/>
            <a:cxnLst/>
            <a:rect l="l" t="t" r="r" b="b"/>
            <a:pathLst>
              <a:path w="290" h="290" extrusionOk="0">
                <a:moveTo>
                  <a:pt x="6" y="1"/>
                </a:moveTo>
                <a:cubicBezTo>
                  <a:pt x="3" y="1"/>
                  <a:pt x="1" y="3"/>
                  <a:pt x="1" y="6"/>
                </a:cubicBezTo>
                <a:lnTo>
                  <a:pt x="1" y="285"/>
                </a:lnTo>
                <a:cubicBezTo>
                  <a:pt x="1" y="288"/>
                  <a:pt x="2" y="289"/>
                  <a:pt x="5" y="289"/>
                </a:cubicBezTo>
                <a:lnTo>
                  <a:pt x="286" y="289"/>
                </a:lnTo>
                <a:cubicBezTo>
                  <a:pt x="288" y="289"/>
                  <a:pt x="289" y="288"/>
                  <a:pt x="289" y="284"/>
                </a:cubicBezTo>
                <a:lnTo>
                  <a:pt x="289" y="4"/>
                </a:lnTo>
                <a:cubicBezTo>
                  <a:pt x="289" y="3"/>
                  <a:pt x="288" y="1"/>
                  <a:pt x="2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6"/>
          <p:cNvSpPr/>
          <p:nvPr/>
        </p:nvSpPr>
        <p:spPr>
          <a:xfrm>
            <a:off x="5735735" y="3174161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4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6"/>
          <p:cNvSpPr/>
          <p:nvPr/>
        </p:nvSpPr>
        <p:spPr>
          <a:xfrm>
            <a:off x="5812330" y="3174161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4" y="1"/>
                </a:moveTo>
                <a:cubicBezTo>
                  <a:pt x="1" y="1"/>
                  <a:pt x="0" y="2"/>
                  <a:pt x="0" y="5"/>
                </a:cubicBezTo>
                <a:lnTo>
                  <a:pt x="0" y="285"/>
                </a:lnTo>
                <a:cubicBezTo>
                  <a:pt x="0" y="287"/>
                  <a:pt x="1" y="288"/>
                  <a:pt x="4" y="288"/>
                </a:cubicBezTo>
                <a:lnTo>
                  <a:pt x="284" y="288"/>
                </a:lnTo>
                <a:cubicBezTo>
                  <a:pt x="286" y="288"/>
                  <a:pt x="290" y="286"/>
                  <a:pt x="288" y="285"/>
                </a:cubicBezTo>
                <a:lnTo>
                  <a:pt x="288" y="5"/>
                </a:lnTo>
                <a:cubicBezTo>
                  <a:pt x="288" y="2"/>
                  <a:pt x="286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6"/>
          <p:cNvSpPr/>
          <p:nvPr/>
        </p:nvSpPr>
        <p:spPr>
          <a:xfrm>
            <a:off x="5888815" y="3174161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3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6"/>
          <p:cNvSpPr/>
          <p:nvPr/>
        </p:nvSpPr>
        <p:spPr>
          <a:xfrm>
            <a:off x="5969992" y="3174161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4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6"/>
          <p:cNvSpPr/>
          <p:nvPr/>
        </p:nvSpPr>
        <p:spPr>
          <a:xfrm>
            <a:off x="6046587" y="3174161"/>
            <a:ext cx="31642" cy="31533"/>
          </a:xfrm>
          <a:custGeom>
            <a:avLst/>
            <a:gdLst/>
            <a:ahLst/>
            <a:cxnLst/>
            <a:rect l="l" t="t" r="r" b="b"/>
            <a:pathLst>
              <a:path w="290" h="289" extrusionOk="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6"/>
          <p:cNvSpPr/>
          <p:nvPr/>
        </p:nvSpPr>
        <p:spPr>
          <a:xfrm>
            <a:off x="6123181" y="3174161"/>
            <a:ext cx="31533" cy="31533"/>
          </a:xfrm>
          <a:custGeom>
            <a:avLst/>
            <a:gdLst/>
            <a:ahLst/>
            <a:cxnLst/>
            <a:rect l="l" t="t" r="r" b="b"/>
            <a:pathLst>
              <a:path w="289" h="289" extrusionOk="0">
                <a:moveTo>
                  <a:pt x="5" y="1"/>
                </a:moveTo>
                <a:cubicBezTo>
                  <a:pt x="2" y="1"/>
                  <a:pt x="1" y="2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2"/>
                  <a:pt x="287" y="1"/>
                  <a:pt x="2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6"/>
          <p:cNvSpPr/>
          <p:nvPr/>
        </p:nvSpPr>
        <p:spPr>
          <a:xfrm>
            <a:off x="3273692" y="2822501"/>
            <a:ext cx="19967" cy="162356"/>
          </a:xfrm>
          <a:custGeom>
            <a:avLst/>
            <a:gdLst/>
            <a:ahLst/>
            <a:cxnLst/>
            <a:rect l="l" t="t" r="r" b="b"/>
            <a:pathLst>
              <a:path w="183" h="1488" extrusionOk="0">
                <a:moveTo>
                  <a:pt x="1" y="0"/>
                </a:moveTo>
                <a:lnTo>
                  <a:pt x="1" y="1487"/>
                </a:lnTo>
                <a:lnTo>
                  <a:pt x="183" y="1487"/>
                </a:lnTo>
                <a:lnTo>
                  <a:pt x="1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6"/>
          <p:cNvSpPr/>
          <p:nvPr/>
        </p:nvSpPr>
        <p:spPr>
          <a:xfrm>
            <a:off x="3155200" y="2795442"/>
            <a:ext cx="138461" cy="90234"/>
          </a:xfrm>
          <a:custGeom>
            <a:avLst/>
            <a:gdLst/>
            <a:ahLst/>
            <a:cxnLst/>
            <a:rect l="l" t="t" r="r" b="b"/>
            <a:pathLst>
              <a:path w="1269" h="827" extrusionOk="0">
                <a:moveTo>
                  <a:pt x="0" y="1"/>
                </a:moveTo>
                <a:lnTo>
                  <a:pt x="327" y="413"/>
                </a:lnTo>
                <a:lnTo>
                  <a:pt x="0" y="827"/>
                </a:lnTo>
                <a:lnTo>
                  <a:pt x="1269" y="827"/>
                </a:lnTo>
                <a:lnTo>
                  <a:pt x="126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6"/>
          <p:cNvSpPr/>
          <p:nvPr/>
        </p:nvSpPr>
        <p:spPr>
          <a:xfrm>
            <a:off x="4108048" y="2142968"/>
            <a:ext cx="161265" cy="72013"/>
          </a:xfrm>
          <a:custGeom>
            <a:avLst/>
            <a:gdLst/>
            <a:ahLst/>
            <a:cxnLst/>
            <a:rect l="l" t="t" r="r" b="b"/>
            <a:pathLst>
              <a:path w="1478" h="660" extrusionOk="0">
                <a:moveTo>
                  <a:pt x="764" y="0"/>
                </a:moveTo>
                <a:cubicBezTo>
                  <a:pt x="546" y="0"/>
                  <a:pt x="435" y="167"/>
                  <a:pt x="431" y="338"/>
                </a:cubicBezTo>
                <a:cubicBezTo>
                  <a:pt x="396" y="324"/>
                  <a:pt x="357" y="315"/>
                  <a:pt x="313" y="315"/>
                </a:cubicBezTo>
                <a:cubicBezTo>
                  <a:pt x="99" y="315"/>
                  <a:pt x="0" y="495"/>
                  <a:pt x="16" y="659"/>
                </a:cubicBezTo>
                <a:lnTo>
                  <a:pt x="1478" y="659"/>
                </a:lnTo>
                <a:lnTo>
                  <a:pt x="1478" y="658"/>
                </a:lnTo>
                <a:cubicBezTo>
                  <a:pt x="1478" y="432"/>
                  <a:pt x="1300" y="251"/>
                  <a:pt x="1082" y="229"/>
                </a:cubicBezTo>
                <a:cubicBezTo>
                  <a:pt x="1043" y="103"/>
                  <a:pt x="937" y="0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13" name="Google Shape;913;p16"/>
          <p:cNvSpPr/>
          <p:nvPr/>
        </p:nvSpPr>
        <p:spPr>
          <a:xfrm>
            <a:off x="4297680" y="2154206"/>
            <a:ext cx="129623" cy="60665"/>
          </a:xfrm>
          <a:custGeom>
            <a:avLst/>
            <a:gdLst/>
            <a:ahLst/>
            <a:cxnLst/>
            <a:rect l="l" t="t" r="r" b="b"/>
            <a:pathLst>
              <a:path w="1188" h="556" extrusionOk="0">
                <a:moveTo>
                  <a:pt x="591" y="1"/>
                </a:moveTo>
                <a:cubicBezTo>
                  <a:pt x="406" y="1"/>
                  <a:pt x="321" y="156"/>
                  <a:pt x="336" y="298"/>
                </a:cubicBezTo>
                <a:cubicBezTo>
                  <a:pt x="310" y="289"/>
                  <a:pt x="282" y="283"/>
                  <a:pt x="248" y="283"/>
                </a:cubicBezTo>
                <a:cubicBezTo>
                  <a:pt x="78" y="283"/>
                  <a:pt x="0" y="423"/>
                  <a:pt x="12" y="555"/>
                </a:cubicBezTo>
                <a:lnTo>
                  <a:pt x="1187" y="555"/>
                </a:lnTo>
                <a:cubicBezTo>
                  <a:pt x="1187" y="397"/>
                  <a:pt x="1085" y="240"/>
                  <a:pt x="881" y="240"/>
                </a:cubicBezTo>
                <a:cubicBezTo>
                  <a:pt x="870" y="240"/>
                  <a:pt x="858" y="241"/>
                  <a:pt x="847" y="241"/>
                </a:cubicBezTo>
                <a:cubicBezTo>
                  <a:pt x="836" y="116"/>
                  <a:pt x="752" y="1"/>
                  <a:pt x="5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4464725" y="2142968"/>
            <a:ext cx="161265" cy="72013"/>
          </a:xfrm>
          <a:custGeom>
            <a:avLst/>
            <a:gdLst/>
            <a:ahLst/>
            <a:cxnLst/>
            <a:rect l="l" t="t" r="r" b="b"/>
            <a:pathLst>
              <a:path w="1478" h="660" extrusionOk="0">
                <a:moveTo>
                  <a:pt x="764" y="0"/>
                </a:moveTo>
                <a:cubicBezTo>
                  <a:pt x="546" y="0"/>
                  <a:pt x="435" y="167"/>
                  <a:pt x="431" y="338"/>
                </a:cubicBezTo>
                <a:cubicBezTo>
                  <a:pt x="396" y="324"/>
                  <a:pt x="357" y="315"/>
                  <a:pt x="313" y="315"/>
                </a:cubicBezTo>
                <a:cubicBezTo>
                  <a:pt x="99" y="315"/>
                  <a:pt x="0" y="495"/>
                  <a:pt x="16" y="659"/>
                </a:cubicBezTo>
                <a:lnTo>
                  <a:pt x="1478" y="659"/>
                </a:lnTo>
                <a:lnTo>
                  <a:pt x="1478" y="658"/>
                </a:lnTo>
                <a:cubicBezTo>
                  <a:pt x="1478" y="432"/>
                  <a:pt x="1301" y="251"/>
                  <a:pt x="1082" y="229"/>
                </a:cubicBezTo>
                <a:cubicBezTo>
                  <a:pt x="1043" y="103"/>
                  <a:pt x="937" y="0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4654357" y="2154206"/>
            <a:ext cx="129623" cy="60665"/>
          </a:xfrm>
          <a:custGeom>
            <a:avLst/>
            <a:gdLst/>
            <a:ahLst/>
            <a:cxnLst/>
            <a:rect l="l" t="t" r="r" b="b"/>
            <a:pathLst>
              <a:path w="1188" h="556" extrusionOk="0">
                <a:moveTo>
                  <a:pt x="591" y="1"/>
                </a:moveTo>
                <a:cubicBezTo>
                  <a:pt x="406" y="1"/>
                  <a:pt x="321" y="156"/>
                  <a:pt x="336" y="298"/>
                </a:cubicBezTo>
                <a:cubicBezTo>
                  <a:pt x="311" y="289"/>
                  <a:pt x="282" y="283"/>
                  <a:pt x="248" y="283"/>
                </a:cubicBezTo>
                <a:cubicBezTo>
                  <a:pt x="78" y="283"/>
                  <a:pt x="1" y="423"/>
                  <a:pt x="12" y="555"/>
                </a:cubicBezTo>
                <a:lnTo>
                  <a:pt x="1187" y="555"/>
                </a:lnTo>
                <a:cubicBezTo>
                  <a:pt x="1187" y="397"/>
                  <a:pt x="1085" y="240"/>
                  <a:pt x="881" y="240"/>
                </a:cubicBezTo>
                <a:cubicBezTo>
                  <a:pt x="870" y="240"/>
                  <a:pt x="858" y="241"/>
                  <a:pt x="847" y="241"/>
                </a:cubicBezTo>
                <a:cubicBezTo>
                  <a:pt x="836" y="116"/>
                  <a:pt x="753" y="1"/>
                  <a:pt x="5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4821293" y="2142968"/>
            <a:ext cx="161374" cy="72013"/>
          </a:xfrm>
          <a:custGeom>
            <a:avLst/>
            <a:gdLst/>
            <a:ahLst/>
            <a:cxnLst/>
            <a:rect l="l" t="t" r="r" b="b"/>
            <a:pathLst>
              <a:path w="1479" h="660" extrusionOk="0">
                <a:moveTo>
                  <a:pt x="766" y="0"/>
                </a:moveTo>
                <a:cubicBezTo>
                  <a:pt x="548" y="0"/>
                  <a:pt x="436" y="167"/>
                  <a:pt x="432" y="338"/>
                </a:cubicBezTo>
                <a:cubicBezTo>
                  <a:pt x="397" y="324"/>
                  <a:pt x="358" y="315"/>
                  <a:pt x="313" y="315"/>
                </a:cubicBezTo>
                <a:cubicBezTo>
                  <a:pt x="99" y="315"/>
                  <a:pt x="0" y="495"/>
                  <a:pt x="17" y="659"/>
                </a:cubicBezTo>
                <a:lnTo>
                  <a:pt x="1479" y="659"/>
                </a:lnTo>
                <a:lnTo>
                  <a:pt x="1479" y="658"/>
                </a:lnTo>
                <a:cubicBezTo>
                  <a:pt x="1479" y="432"/>
                  <a:pt x="1302" y="251"/>
                  <a:pt x="1083" y="229"/>
                </a:cubicBezTo>
                <a:cubicBezTo>
                  <a:pt x="1044" y="103"/>
                  <a:pt x="938" y="0"/>
                  <a:pt x="7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2865516" y="4399459"/>
            <a:ext cx="129623" cy="60665"/>
          </a:xfrm>
          <a:custGeom>
            <a:avLst/>
            <a:gdLst/>
            <a:ahLst/>
            <a:cxnLst/>
            <a:rect l="l" t="t" r="r" b="b"/>
            <a:pathLst>
              <a:path w="1188" h="556" extrusionOk="0">
                <a:moveTo>
                  <a:pt x="592" y="0"/>
                </a:moveTo>
                <a:cubicBezTo>
                  <a:pt x="406" y="0"/>
                  <a:pt x="322" y="157"/>
                  <a:pt x="338" y="298"/>
                </a:cubicBezTo>
                <a:cubicBezTo>
                  <a:pt x="312" y="289"/>
                  <a:pt x="282" y="282"/>
                  <a:pt x="250" y="282"/>
                </a:cubicBezTo>
                <a:cubicBezTo>
                  <a:pt x="79" y="282"/>
                  <a:pt x="1" y="424"/>
                  <a:pt x="12" y="555"/>
                </a:cubicBezTo>
                <a:lnTo>
                  <a:pt x="1188" y="555"/>
                </a:lnTo>
                <a:cubicBezTo>
                  <a:pt x="1187" y="396"/>
                  <a:pt x="1085" y="239"/>
                  <a:pt x="882" y="239"/>
                </a:cubicBezTo>
                <a:cubicBezTo>
                  <a:pt x="871" y="239"/>
                  <a:pt x="859" y="240"/>
                  <a:pt x="848" y="240"/>
                </a:cubicBezTo>
                <a:cubicBezTo>
                  <a:pt x="838" y="117"/>
                  <a:pt x="753" y="0"/>
                  <a:pt x="592" y="0"/>
                </a:cubicBezTo>
                <a:close/>
                <a:moveTo>
                  <a:pt x="1188" y="555"/>
                </a:moveTo>
                <a:lnTo>
                  <a:pt x="1188" y="555"/>
                </a:lnTo>
                <a:cubicBezTo>
                  <a:pt x="1188" y="555"/>
                  <a:pt x="1188" y="555"/>
                  <a:pt x="1188" y="556"/>
                </a:cubicBezTo>
                <a:lnTo>
                  <a:pt x="1188" y="5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3032562" y="4388112"/>
            <a:ext cx="161374" cy="72122"/>
          </a:xfrm>
          <a:custGeom>
            <a:avLst/>
            <a:gdLst/>
            <a:ahLst/>
            <a:cxnLst/>
            <a:rect l="l" t="t" r="r" b="b"/>
            <a:pathLst>
              <a:path w="1479" h="661" extrusionOk="0">
                <a:moveTo>
                  <a:pt x="766" y="1"/>
                </a:moveTo>
                <a:cubicBezTo>
                  <a:pt x="547" y="1"/>
                  <a:pt x="436" y="168"/>
                  <a:pt x="432" y="338"/>
                </a:cubicBezTo>
                <a:cubicBezTo>
                  <a:pt x="398" y="324"/>
                  <a:pt x="358" y="316"/>
                  <a:pt x="315" y="316"/>
                </a:cubicBezTo>
                <a:cubicBezTo>
                  <a:pt x="101" y="316"/>
                  <a:pt x="1" y="495"/>
                  <a:pt x="18" y="661"/>
                </a:cubicBezTo>
                <a:lnTo>
                  <a:pt x="1478" y="661"/>
                </a:lnTo>
                <a:lnTo>
                  <a:pt x="1478" y="660"/>
                </a:lnTo>
                <a:cubicBezTo>
                  <a:pt x="1478" y="432"/>
                  <a:pt x="1302" y="251"/>
                  <a:pt x="1083" y="230"/>
                </a:cubicBezTo>
                <a:cubicBezTo>
                  <a:pt x="1043" y="103"/>
                  <a:pt x="939" y="1"/>
                  <a:pt x="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6"/>
          <p:cNvSpPr/>
          <p:nvPr/>
        </p:nvSpPr>
        <p:spPr>
          <a:xfrm>
            <a:off x="3222302" y="4399459"/>
            <a:ext cx="129514" cy="60665"/>
          </a:xfrm>
          <a:custGeom>
            <a:avLst/>
            <a:gdLst/>
            <a:ahLst/>
            <a:cxnLst/>
            <a:rect l="l" t="t" r="r" b="b"/>
            <a:pathLst>
              <a:path w="1187" h="556" extrusionOk="0">
                <a:moveTo>
                  <a:pt x="591" y="0"/>
                </a:moveTo>
                <a:cubicBezTo>
                  <a:pt x="405" y="0"/>
                  <a:pt x="321" y="157"/>
                  <a:pt x="337" y="298"/>
                </a:cubicBezTo>
                <a:cubicBezTo>
                  <a:pt x="311" y="289"/>
                  <a:pt x="281" y="282"/>
                  <a:pt x="249" y="282"/>
                </a:cubicBezTo>
                <a:cubicBezTo>
                  <a:pt x="78" y="282"/>
                  <a:pt x="0" y="424"/>
                  <a:pt x="11" y="555"/>
                </a:cubicBezTo>
                <a:lnTo>
                  <a:pt x="1187" y="555"/>
                </a:lnTo>
                <a:cubicBezTo>
                  <a:pt x="1187" y="396"/>
                  <a:pt x="1084" y="239"/>
                  <a:pt x="881" y="239"/>
                </a:cubicBezTo>
                <a:cubicBezTo>
                  <a:pt x="870" y="239"/>
                  <a:pt x="859" y="240"/>
                  <a:pt x="847" y="240"/>
                </a:cubicBezTo>
                <a:cubicBezTo>
                  <a:pt x="837" y="117"/>
                  <a:pt x="752" y="0"/>
                  <a:pt x="591" y="0"/>
                </a:cubicBezTo>
                <a:close/>
                <a:moveTo>
                  <a:pt x="1187" y="555"/>
                </a:moveTo>
                <a:lnTo>
                  <a:pt x="1187" y="555"/>
                </a:lnTo>
                <a:cubicBezTo>
                  <a:pt x="1187" y="555"/>
                  <a:pt x="1187" y="555"/>
                  <a:pt x="1187" y="556"/>
                </a:cubicBezTo>
                <a:lnTo>
                  <a:pt x="1187" y="5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6"/>
          <p:cNvSpPr/>
          <p:nvPr/>
        </p:nvSpPr>
        <p:spPr>
          <a:xfrm>
            <a:off x="3389020" y="4388112"/>
            <a:ext cx="161483" cy="72122"/>
          </a:xfrm>
          <a:custGeom>
            <a:avLst/>
            <a:gdLst/>
            <a:ahLst/>
            <a:cxnLst/>
            <a:rect l="l" t="t" r="r" b="b"/>
            <a:pathLst>
              <a:path w="1480" h="661" extrusionOk="0">
                <a:moveTo>
                  <a:pt x="767" y="1"/>
                </a:moveTo>
                <a:cubicBezTo>
                  <a:pt x="548" y="1"/>
                  <a:pt x="437" y="168"/>
                  <a:pt x="432" y="338"/>
                </a:cubicBezTo>
                <a:cubicBezTo>
                  <a:pt x="399" y="324"/>
                  <a:pt x="359" y="316"/>
                  <a:pt x="314" y="316"/>
                </a:cubicBezTo>
                <a:cubicBezTo>
                  <a:pt x="100" y="316"/>
                  <a:pt x="1" y="495"/>
                  <a:pt x="17" y="661"/>
                </a:cubicBezTo>
                <a:lnTo>
                  <a:pt x="1479" y="661"/>
                </a:lnTo>
                <a:lnTo>
                  <a:pt x="1479" y="660"/>
                </a:lnTo>
                <a:cubicBezTo>
                  <a:pt x="1479" y="432"/>
                  <a:pt x="1302" y="251"/>
                  <a:pt x="1084" y="230"/>
                </a:cubicBezTo>
                <a:cubicBezTo>
                  <a:pt x="1044" y="103"/>
                  <a:pt x="939" y="1"/>
                  <a:pt x="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6"/>
          <p:cNvSpPr/>
          <p:nvPr/>
        </p:nvSpPr>
        <p:spPr>
          <a:xfrm>
            <a:off x="5405681" y="2474224"/>
            <a:ext cx="161155" cy="72122"/>
          </a:xfrm>
          <a:custGeom>
            <a:avLst/>
            <a:gdLst/>
            <a:ahLst/>
            <a:cxnLst/>
            <a:rect l="l" t="t" r="r" b="b"/>
            <a:pathLst>
              <a:path w="1477" h="661" extrusionOk="0">
                <a:moveTo>
                  <a:pt x="765" y="0"/>
                </a:moveTo>
                <a:cubicBezTo>
                  <a:pt x="546" y="0"/>
                  <a:pt x="435" y="168"/>
                  <a:pt x="431" y="338"/>
                </a:cubicBezTo>
                <a:cubicBezTo>
                  <a:pt x="397" y="323"/>
                  <a:pt x="357" y="316"/>
                  <a:pt x="314" y="316"/>
                </a:cubicBezTo>
                <a:cubicBezTo>
                  <a:pt x="100" y="316"/>
                  <a:pt x="1" y="495"/>
                  <a:pt x="17" y="660"/>
                </a:cubicBezTo>
                <a:lnTo>
                  <a:pt x="1477" y="660"/>
                </a:lnTo>
                <a:lnTo>
                  <a:pt x="1477" y="659"/>
                </a:lnTo>
                <a:cubicBezTo>
                  <a:pt x="1477" y="432"/>
                  <a:pt x="1301" y="251"/>
                  <a:pt x="1082" y="229"/>
                </a:cubicBezTo>
                <a:cubicBezTo>
                  <a:pt x="1042" y="102"/>
                  <a:pt x="938" y="0"/>
                  <a:pt x="7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6"/>
          <p:cNvSpPr/>
          <p:nvPr/>
        </p:nvSpPr>
        <p:spPr>
          <a:xfrm>
            <a:off x="5595421" y="2485462"/>
            <a:ext cx="129623" cy="60774"/>
          </a:xfrm>
          <a:custGeom>
            <a:avLst/>
            <a:gdLst/>
            <a:ahLst/>
            <a:cxnLst/>
            <a:rect l="l" t="t" r="r" b="b"/>
            <a:pathLst>
              <a:path w="1188" h="557" extrusionOk="0">
                <a:moveTo>
                  <a:pt x="591" y="0"/>
                </a:moveTo>
                <a:cubicBezTo>
                  <a:pt x="406" y="0"/>
                  <a:pt x="321" y="157"/>
                  <a:pt x="337" y="299"/>
                </a:cubicBezTo>
                <a:cubicBezTo>
                  <a:pt x="311" y="290"/>
                  <a:pt x="282" y="283"/>
                  <a:pt x="249" y="283"/>
                </a:cubicBezTo>
                <a:cubicBezTo>
                  <a:pt x="79" y="283"/>
                  <a:pt x="1" y="424"/>
                  <a:pt x="12" y="556"/>
                </a:cubicBezTo>
                <a:lnTo>
                  <a:pt x="1188" y="556"/>
                </a:lnTo>
                <a:cubicBezTo>
                  <a:pt x="1188" y="397"/>
                  <a:pt x="1086" y="240"/>
                  <a:pt x="882" y="240"/>
                </a:cubicBezTo>
                <a:cubicBezTo>
                  <a:pt x="871" y="240"/>
                  <a:pt x="858" y="241"/>
                  <a:pt x="847" y="241"/>
                </a:cubicBezTo>
                <a:cubicBezTo>
                  <a:pt x="837" y="117"/>
                  <a:pt x="753" y="0"/>
                  <a:pt x="5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5762358" y="2474224"/>
            <a:ext cx="161265" cy="72122"/>
          </a:xfrm>
          <a:custGeom>
            <a:avLst/>
            <a:gdLst/>
            <a:ahLst/>
            <a:cxnLst/>
            <a:rect l="l" t="t" r="r" b="b"/>
            <a:pathLst>
              <a:path w="1478" h="661" extrusionOk="0">
                <a:moveTo>
                  <a:pt x="765" y="0"/>
                </a:moveTo>
                <a:cubicBezTo>
                  <a:pt x="546" y="0"/>
                  <a:pt x="435" y="168"/>
                  <a:pt x="431" y="338"/>
                </a:cubicBezTo>
                <a:cubicBezTo>
                  <a:pt x="397" y="323"/>
                  <a:pt x="357" y="316"/>
                  <a:pt x="314" y="316"/>
                </a:cubicBezTo>
                <a:cubicBezTo>
                  <a:pt x="100" y="316"/>
                  <a:pt x="1" y="495"/>
                  <a:pt x="17" y="660"/>
                </a:cubicBezTo>
                <a:lnTo>
                  <a:pt x="1477" y="660"/>
                </a:lnTo>
                <a:lnTo>
                  <a:pt x="1477" y="659"/>
                </a:lnTo>
                <a:cubicBezTo>
                  <a:pt x="1477" y="432"/>
                  <a:pt x="1301" y="251"/>
                  <a:pt x="1082" y="229"/>
                </a:cubicBezTo>
                <a:cubicBezTo>
                  <a:pt x="1042" y="102"/>
                  <a:pt x="938" y="0"/>
                  <a:pt x="7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6"/>
          <p:cNvSpPr/>
          <p:nvPr/>
        </p:nvSpPr>
        <p:spPr>
          <a:xfrm>
            <a:off x="5952207" y="2485462"/>
            <a:ext cx="129514" cy="60774"/>
          </a:xfrm>
          <a:custGeom>
            <a:avLst/>
            <a:gdLst/>
            <a:ahLst/>
            <a:cxnLst/>
            <a:rect l="l" t="t" r="r" b="b"/>
            <a:pathLst>
              <a:path w="1187" h="557" extrusionOk="0">
                <a:moveTo>
                  <a:pt x="590" y="0"/>
                </a:moveTo>
                <a:cubicBezTo>
                  <a:pt x="405" y="0"/>
                  <a:pt x="320" y="157"/>
                  <a:pt x="336" y="299"/>
                </a:cubicBezTo>
                <a:cubicBezTo>
                  <a:pt x="310" y="290"/>
                  <a:pt x="281" y="283"/>
                  <a:pt x="248" y="283"/>
                </a:cubicBezTo>
                <a:cubicBezTo>
                  <a:pt x="78" y="283"/>
                  <a:pt x="0" y="424"/>
                  <a:pt x="11" y="556"/>
                </a:cubicBezTo>
                <a:lnTo>
                  <a:pt x="1187" y="556"/>
                </a:lnTo>
                <a:cubicBezTo>
                  <a:pt x="1187" y="397"/>
                  <a:pt x="1085" y="240"/>
                  <a:pt x="881" y="240"/>
                </a:cubicBezTo>
                <a:cubicBezTo>
                  <a:pt x="870" y="240"/>
                  <a:pt x="857" y="241"/>
                  <a:pt x="846" y="241"/>
                </a:cubicBezTo>
                <a:cubicBezTo>
                  <a:pt x="836" y="117"/>
                  <a:pt x="752" y="0"/>
                  <a:pt x="5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6"/>
          <p:cNvSpPr/>
          <p:nvPr/>
        </p:nvSpPr>
        <p:spPr>
          <a:xfrm>
            <a:off x="6118817" y="2474224"/>
            <a:ext cx="161483" cy="72122"/>
          </a:xfrm>
          <a:custGeom>
            <a:avLst/>
            <a:gdLst/>
            <a:ahLst/>
            <a:cxnLst/>
            <a:rect l="l" t="t" r="r" b="b"/>
            <a:pathLst>
              <a:path w="1480" h="661" extrusionOk="0">
                <a:moveTo>
                  <a:pt x="767" y="0"/>
                </a:moveTo>
                <a:cubicBezTo>
                  <a:pt x="548" y="0"/>
                  <a:pt x="438" y="168"/>
                  <a:pt x="433" y="338"/>
                </a:cubicBezTo>
                <a:cubicBezTo>
                  <a:pt x="399" y="323"/>
                  <a:pt x="359" y="316"/>
                  <a:pt x="315" y="316"/>
                </a:cubicBezTo>
                <a:cubicBezTo>
                  <a:pt x="101" y="316"/>
                  <a:pt x="1" y="495"/>
                  <a:pt x="18" y="660"/>
                </a:cubicBezTo>
                <a:lnTo>
                  <a:pt x="1479" y="660"/>
                </a:lnTo>
                <a:lnTo>
                  <a:pt x="1479" y="659"/>
                </a:lnTo>
                <a:cubicBezTo>
                  <a:pt x="1479" y="432"/>
                  <a:pt x="1303" y="251"/>
                  <a:pt x="1084" y="229"/>
                </a:cubicBezTo>
                <a:cubicBezTo>
                  <a:pt x="1044" y="102"/>
                  <a:pt x="940" y="0"/>
                  <a:pt x="7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6"/>
          <p:cNvSpPr/>
          <p:nvPr/>
        </p:nvSpPr>
        <p:spPr>
          <a:xfrm>
            <a:off x="5723624" y="3651733"/>
            <a:ext cx="161374" cy="72122"/>
          </a:xfrm>
          <a:custGeom>
            <a:avLst/>
            <a:gdLst/>
            <a:ahLst/>
            <a:cxnLst/>
            <a:rect l="l" t="t" r="r" b="b"/>
            <a:pathLst>
              <a:path w="1479" h="661" extrusionOk="0">
                <a:moveTo>
                  <a:pt x="766" y="1"/>
                </a:moveTo>
                <a:cubicBezTo>
                  <a:pt x="547" y="1"/>
                  <a:pt x="435" y="168"/>
                  <a:pt x="432" y="338"/>
                </a:cubicBezTo>
                <a:cubicBezTo>
                  <a:pt x="398" y="324"/>
                  <a:pt x="358" y="316"/>
                  <a:pt x="315" y="316"/>
                </a:cubicBezTo>
                <a:cubicBezTo>
                  <a:pt x="101" y="316"/>
                  <a:pt x="1" y="495"/>
                  <a:pt x="18" y="661"/>
                </a:cubicBezTo>
                <a:lnTo>
                  <a:pt x="1478" y="661"/>
                </a:lnTo>
                <a:lnTo>
                  <a:pt x="1478" y="659"/>
                </a:lnTo>
                <a:cubicBezTo>
                  <a:pt x="1478" y="433"/>
                  <a:pt x="1302" y="251"/>
                  <a:pt x="1083" y="229"/>
                </a:cubicBezTo>
                <a:cubicBezTo>
                  <a:pt x="1043" y="103"/>
                  <a:pt x="939" y="1"/>
                  <a:pt x="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6"/>
          <p:cNvSpPr/>
          <p:nvPr/>
        </p:nvSpPr>
        <p:spPr>
          <a:xfrm>
            <a:off x="5913474" y="3663080"/>
            <a:ext cx="129514" cy="60556"/>
          </a:xfrm>
          <a:custGeom>
            <a:avLst/>
            <a:gdLst/>
            <a:ahLst/>
            <a:cxnLst/>
            <a:rect l="l" t="t" r="r" b="b"/>
            <a:pathLst>
              <a:path w="1187" h="555" extrusionOk="0">
                <a:moveTo>
                  <a:pt x="591" y="0"/>
                </a:moveTo>
                <a:cubicBezTo>
                  <a:pt x="406" y="0"/>
                  <a:pt x="321" y="156"/>
                  <a:pt x="337" y="298"/>
                </a:cubicBezTo>
                <a:cubicBezTo>
                  <a:pt x="311" y="289"/>
                  <a:pt x="281" y="282"/>
                  <a:pt x="249" y="282"/>
                </a:cubicBezTo>
                <a:cubicBezTo>
                  <a:pt x="79" y="282"/>
                  <a:pt x="0" y="424"/>
                  <a:pt x="12" y="555"/>
                </a:cubicBezTo>
                <a:lnTo>
                  <a:pt x="1187" y="555"/>
                </a:lnTo>
                <a:cubicBezTo>
                  <a:pt x="1187" y="396"/>
                  <a:pt x="1085" y="240"/>
                  <a:pt x="882" y="240"/>
                </a:cubicBezTo>
                <a:cubicBezTo>
                  <a:pt x="870" y="240"/>
                  <a:pt x="858" y="241"/>
                  <a:pt x="847" y="241"/>
                </a:cubicBezTo>
                <a:cubicBezTo>
                  <a:pt x="837" y="117"/>
                  <a:pt x="752" y="0"/>
                  <a:pt x="5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6"/>
          <p:cNvSpPr/>
          <p:nvPr/>
        </p:nvSpPr>
        <p:spPr>
          <a:xfrm>
            <a:off x="6080301" y="3651733"/>
            <a:ext cx="161374" cy="72122"/>
          </a:xfrm>
          <a:custGeom>
            <a:avLst/>
            <a:gdLst/>
            <a:ahLst/>
            <a:cxnLst/>
            <a:rect l="l" t="t" r="r" b="b"/>
            <a:pathLst>
              <a:path w="1479" h="661" extrusionOk="0">
                <a:moveTo>
                  <a:pt x="766" y="1"/>
                </a:moveTo>
                <a:cubicBezTo>
                  <a:pt x="547" y="1"/>
                  <a:pt x="436" y="168"/>
                  <a:pt x="432" y="338"/>
                </a:cubicBezTo>
                <a:cubicBezTo>
                  <a:pt x="398" y="324"/>
                  <a:pt x="358" y="316"/>
                  <a:pt x="315" y="316"/>
                </a:cubicBezTo>
                <a:cubicBezTo>
                  <a:pt x="101" y="316"/>
                  <a:pt x="1" y="495"/>
                  <a:pt x="18" y="661"/>
                </a:cubicBezTo>
                <a:lnTo>
                  <a:pt x="1478" y="661"/>
                </a:lnTo>
                <a:lnTo>
                  <a:pt x="1478" y="659"/>
                </a:lnTo>
                <a:cubicBezTo>
                  <a:pt x="1478" y="433"/>
                  <a:pt x="1302" y="251"/>
                  <a:pt x="1083" y="229"/>
                </a:cubicBezTo>
                <a:cubicBezTo>
                  <a:pt x="1043" y="103"/>
                  <a:pt x="939" y="1"/>
                  <a:pt x="7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6"/>
          <p:cNvSpPr/>
          <p:nvPr/>
        </p:nvSpPr>
        <p:spPr>
          <a:xfrm>
            <a:off x="3027324" y="2914698"/>
            <a:ext cx="161483" cy="72122"/>
          </a:xfrm>
          <a:custGeom>
            <a:avLst/>
            <a:gdLst/>
            <a:ahLst/>
            <a:cxnLst/>
            <a:rect l="l" t="t" r="r" b="b"/>
            <a:pathLst>
              <a:path w="1480" h="661" extrusionOk="0">
                <a:moveTo>
                  <a:pt x="767" y="1"/>
                </a:moveTo>
                <a:cubicBezTo>
                  <a:pt x="548" y="1"/>
                  <a:pt x="436" y="168"/>
                  <a:pt x="432" y="338"/>
                </a:cubicBezTo>
                <a:cubicBezTo>
                  <a:pt x="399" y="325"/>
                  <a:pt x="359" y="317"/>
                  <a:pt x="314" y="317"/>
                </a:cubicBezTo>
                <a:cubicBezTo>
                  <a:pt x="100" y="317"/>
                  <a:pt x="1" y="496"/>
                  <a:pt x="17" y="661"/>
                </a:cubicBezTo>
                <a:lnTo>
                  <a:pt x="1479" y="661"/>
                </a:lnTo>
                <a:lnTo>
                  <a:pt x="1479" y="660"/>
                </a:lnTo>
                <a:cubicBezTo>
                  <a:pt x="1479" y="433"/>
                  <a:pt x="1302" y="251"/>
                  <a:pt x="1084" y="230"/>
                </a:cubicBezTo>
                <a:cubicBezTo>
                  <a:pt x="1044" y="103"/>
                  <a:pt x="939" y="1"/>
                  <a:pt x="7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6"/>
          <p:cNvSpPr/>
          <p:nvPr/>
        </p:nvSpPr>
        <p:spPr>
          <a:xfrm>
            <a:off x="3708164" y="3669626"/>
            <a:ext cx="356026" cy="162247"/>
          </a:xfrm>
          <a:custGeom>
            <a:avLst/>
            <a:gdLst/>
            <a:ahLst/>
            <a:cxnLst/>
            <a:rect l="l" t="t" r="r" b="b"/>
            <a:pathLst>
              <a:path w="3263" h="1487" extrusionOk="0">
                <a:moveTo>
                  <a:pt x="1062" y="0"/>
                </a:moveTo>
                <a:cubicBezTo>
                  <a:pt x="810" y="0"/>
                  <a:pt x="620" y="210"/>
                  <a:pt x="620" y="462"/>
                </a:cubicBezTo>
                <a:lnTo>
                  <a:pt x="620" y="579"/>
                </a:lnTo>
                <a:lnTo>
                  <a:pt x="456" y="579"/>
                </a:lnTo>
                <a:cubicBezTo>
                  <a:pt x="207" y="579"/>
                  <a:pt x="6" y="781"/>
                  <a:pt x="1" y="1029"/>
                </a:cubicBezTo>
                <a:lnTo>
                  <a:pt x="1" y="1029"/>
                </a:lnTo>
                <a:cubicBezTo>
                  <a:pt x="1" y="1025"/>
                  <a:pt x="1" y="1022"/>
                  <a:pt x="1" y="1019"/>
                </a:cubicBezTo>
                <a:lnTo>
                  <a:pt x="1" y="1039"/>
                </a:lnTo>
                <a:cubicBezTo>
                  <a:pt x="1" y="1036"/>
                  <a:pt x="1" y="1032"/>
                  <a:pt x="1" y="1029"/>
                </a:cubicBezTo>
                <a:lnTo>
                  <a:pt x="1" y="1029"/>
                </a:lnTo>
                <a:cubicBezTo>
                  <a:pt x="6" y="1276"/>
                  <a:pt x="207" y="1486"/>
                  <a:pt x="456" y="1486"/>
                </a:cubicBezTo>
                <a:lnTo>
                  <a:pt x="2764" y="1486"/>
                </a:lnTo>
                <a:cubicBezTo>
                  <a:pt x="3012" y="1486"/>
                  <a:pt x="3256" y="1275"/>
                  <a:pt x="3263" y="1029"/>
                </a:cubicBezTo>
                <a:lnTo>
                  <a:pt x="3263" y="1029"/>
                </a:lnTo>
                <a:cubicBezTo>
                  <a:pt x="3263" y="1033"/>
                  <a:pt x="3263" y="1036"/>
                  <a:pt x="3263" y="1039"/>
                </a:cubicBezTo>
                <a:lnTo>
                  <a:pt x="3263" y="1019"/>
                </a:lnTo>
                <a:cubicBezTo>
                  <a:pt x="3263" y="1022"/>
                  <a:pt x="3263" y="1026"/>
                  <a:pt x="3263" y="1029"/>
                </a:cubicBezTo>
                <a:lnTo>
                  <a:pt x="3263" y="1029"/>
                </a:lnTo>
                <a:cubicBezTo>
                  <a:pt x="3256" y="783"/>
                  <a:pt x="3011" y="579"/>
                  <a:pt x="2762" y="579"/>
                </a:cubicBezTo>
                <a:lnTo>
                  <a:pt x="2436" y="579"/>
                </a:lnTo>
                <a:lnTo>
                  <a:pt x="2436" y="462"/>
                </a:lnTo>
                <a:cubicBezTo>
                  <a:pt x="2436" y="210"/>
                  <a:pt x="2254" y="0"/>
                  <a:pt x="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6"/>
          <p:cNvSpPr/>
          <p:nvPr/>
        </p:nvSpPr>
        <p:spPr>
          <a:xfrm>
            <a:off x="4040401" y="3760733"/>
            <a:ext cx="20840" cy="47790"/>
          </a:xfrm>
          <a:custGeom>
            <a:avLst/>
            <a:gdLst/>
            <a:ahLst/>
            <a:cxnLst/>
            <a:rect l="l" t="t" r="r" b="b"/>
            <a:pathLst>
              <a:path w="191" h="438" extrusionOk="0">
                <a:moveTo>
                  <a:pt x="140" y="0"/>
                </a:moveTo>
                <a:cubicBezTo>
                  <a:pt x="31" y="68"/>
                  <a:pt x="1" y="171"/>
                  <a:pt x="62" y="339"/>
                </a:cubicBezTo>
                <a:cubicBezTo>
                  <a:pt x="74" y="374"/>
                  <a:pt x="89" y="407"/>
                  <a:pt x="107" y="437"/>
                </a:cubicBezTo>
                <a:cubicBezTo>
                  <a:pt x="157" y="368"/>
                  <a:pt x="187" y="283"/>
                  <a:pt x="190" y="194"/>
                </a:cubicBezTo>
                <a:cubicBezTo>
                  <a:pt x="189" y="124"/>
                  <a:pt x="171" y="59"/>
                  <a:pt x="140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6"/>
          <p:cNvSpPr/>
          <p:nvPr/>
        </p:nvSpPr>
        <p:spPr>
          <a:xfrm>
            <a:off x="3806471" y="3694831"/>
            <a:ext cx="139770" cy="39825"/>
          </a:xfrm>
          <a:custGeom>
            <a:avLst/>
            <a:gdLst/>
            <a:ahLst/>
            <a:cxnLst/>
            <a:rect l="l" t="t" r="r" b="b"/>
            <a:pathLst>
              <a:path w="1281" h="365" extrusionOk="0">
                <a:moveTo>
                  <a:pt x="3" y="1"/>
                </a:moveTo>
                <a:cubicBezTo>
                  <a:pt x="1" y="1"/>
                  <a:pt x="0" y="2"/>
                  <a:pt x="0" y="5"/>
                </a:cubicBezTo>
                <a:lnTo>
                  <a:pt x="0" y="365"/>
                </a:lnTo>
                <a:lnTo>
                  <a:pt x="1280" y="365"/>
                </a:lnTo>
                <a:lnTo>
                  <a:pt x="1280" y="5"/>
                </a:lnTo>
                <a:cubicBezTo>
                  <a:pt x="1280" y="2"/>
                  <a:pt x="1279" y="1"/>
                  <a:pt x="12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6"/>
          <p:cNvSpPr/>
          <p:nvPr/>
        </p:nvSpPr>
        <p:spPr>
          <a:xfrm>
            <a:off x="3760100" y="3774262"/>
            <a:ext cx="87724" cy="87724"/>
          </a:xfrm>
          <a:custGeom>
            <a:avLst/>
            <a:gdLst/>
            <a:ahLst/>
            <a:cxnLst/>
            <a:rect l="l" t="t" r="r" b="b"/>
            <a:pathLst>
              <a:path w="804" h="804" extrusionOk="0">
                <a:moveTo>
                  <a:pt x="402" y="0"/>
                </a:moveTo>
                <a:cubicBezTo>
                  <a:pt x="180" y="0"/>
                  <a:pt x="1" y="180"/>
                  <a:pt x="1" y="402"/>
                </a:cubicBezTo>
                <a:cubicBezTo>
                  <a:pt x="1" y="623"/>
                  <a:pt x="180" y="803"/>
                  <a:pt x="402" y="803"/>
                </a:cubicBezTo>
                <a:cubicBezTo>
                  <a:pt x="625" y="803"/>
                  <a:pt x="804" y="623"/>
                  <a:pt x="804" y="402"/>
                </a:cubicBezTo>
                <a:cubicBezTo>
                  <a:pt x="804" y="179"/>
                  <a:pt x="625" y="0"/>
                  <a:pt x="402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6"/>
          <p:cNvSpPr/>
          <p:nvPr/>
        </p:nvSpPr>
        <p:spPr>
          <a:xfrm>
            <a:off x="3779194" y="3793575"/>
            <a:ext cx="49209" cy="49209"/>
          </a:xfrm>
          <a:custGeom>
            <a:avLst/>
            <a:gdLst/>
            <a:ahLst/>
            <a:cxnLst/>
            <a:rect l="l" t="t" r="r" b="b"/>
            <a:pathLst>
              <a:path w="451" h="451" extrusionOk="0">
                <a:moveTo>
                  <a:pt x="226" y="0"/>
                </a:moveTo>
                <a:cubicBezTo>
                  <a:pt x="102" y="0"/>
                  <a:pt x="1" y="100"/>
                  <a:pt x="1" y="225"/>
                </a:cubicBezTo>
                <a:cubicBezTo>
                  <a:pt x="1" y="349"/>
                  <a:pt x="102" y="450"/>
                  <a:pt x="226" y="450"/>
                </a:cubicBezTo>
                <a:cubicBezTo>
                  <a:pt x="350" y="450"/>
                  <a:pt x="451" y="350"/>
                  <a:pt x="451" y="225"/>
                </a:cubicBezTo>
                <a:cubicBezTo>
                  <a:pt x="451" y="100"/>
                  <a:pt x="350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6"/>
          <p:cNvSpPr/>
          <p:nvPr/>
        </p:nvSpPr>
        <p:spPr>
          <a:xfrm>
            <a:off x="3907833" y="3774262"/>
            <a:ext cx="87724" cy="87724"/>
          </a:xfrm>
          <a:custGeom>
            <a:avLst/>
            <a:gdLst/>
            <a:ahLst/>
            <a:cxnLst/>
            <a:rect l="l" t="t" r="r" b="b"/>
            <a:pathLst>
              <a:path w="804" h="804" extrusionOk="0">
                <a:moveTo>
                  <a:pt x="403" y="0"/>
                </a:moveTo>
                <a:cubicBezTo>
                  <a:pt x="180" y="0"/>
                  <a:pt x="0" y="180"/>
                  <a:pt x="0" y="402"/>
                </a:cubicBezTo>
                <a:cubicBezTo>
                  <a:pt x="0" y="623"/>
                  <a:pt x="180" y="803"/>
                  <a:pt x="403" y="803"/>
                </a:cubicBezTo>
                <a:cubicBezTo>
                  <a:pt x="625" y="803"/>
                  <a:pt x="804" y="623"/>
                  <a:pt x="804" y="402"/>
                </a:cubicBezTo>
                <a:cubicBezTo>
                  <a:pt x="804" y="179"/>
                  <a:pt x="625" y="0"/>
                  <a:pt x="403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6"/>
          <p:cNvSpPr/>
          <p:nvPr/>
        </p:nvSpPr>
        <p:spPr>
          <a:xfrm>
            <a:off x="3927037" y="3793575"/>
            <a:ext cx="49209" cy="49209"/>
          </a:xfrm>
          <a:custGeom>
            <a:avLst/>
            <a:gdLst/>
            <a:ahLst/>
            <a:cxnLst/>
            <a:rect l="l" t="t" r="r" b="b"/>
            <a:pathLst>
              <a:path w="451" h="451" extrusionOk="0">
                <a:moveTo>
                  <a:pt x="226" y="0"/>
                </a:moveTo>
                <a:cubicBezTo>
                  <a:pt x="101" y="0"/>
                  <a:pt x="0" y="100"/>
                  <a:pt x="0" y="225"/>
                </a:cubicBezTo>
                <a:cubicBezTo>
                  <a:pt x="0" y="349"/>
                  <a:pt x="101" y="450"/>
                  <a:pt x="226" y="450"/>
                </a:cubicBezTo>
                <a:cubicBezTo>
                  <a:pt x="349" y="450"/>
                  <a:pt x="451" y="350"/>
                  <a:pt x="451" y="225"/>
                </a:cubicBezTo>
                <a:cubicBezTo>
                  <a:pt x="451" y="100"/>
                  <a:pt x="349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6"/>
          <p:cNvSpPr/>
          <p:nvPr/>
        </p:nvSpPr>
        <p:spPr>
          <a:xfrm>
            <a:off x="5136182" y="3020753"/>
            <a:ext cx="356135" cy="162356"/>
          </a:xfrm>
          <a:custGeom>
            <a:avLst/>
            <a:gdLst/>
            <a:ahLst/>
            <a:cxnLst/>
            <a:rect l="l" t="t" r="r" b="b"/>
            <a:pathLst>
              <a:path w="3264" h="1488" extrusionOk="0">
                <a:moveTo>
                  <a:pt x="1" y="1019"/>
                </a:moveTo>
                <a:lnTo>
                  <a:pt x="1" y="1039"/>
                </a:lnTo>
                <a:cubicBezTo>
                  <a:pt x="1" y="1036"/>
                  <a:pt x="1" y="1033"/>
                  <a:pt x="1" y="1030"/>
                </a:cubicBezTo>
                <a:lnTo>
                  <a:pt x="1" y="1030"/>
                </a:lnTo>
                <a:cubicBezTo>
                  <a:pt x="1" y="1026"/>
                  <a:pt x="1" y="1022"/>
                  <a:pt x="1" y="1019"/>
                </a:cubicBezTo>
                <a:close/>
                <a:moveTo>
                  <a:pt x="1260" y="1"/>
                </a:moveTo>
                <a:cubicBezTo>
                  <a:pt x="1009" y="1"/>
                  <a:pt x="828" y="210"/>
                  <a:pt x="828" y="463"/>
                </a:cubicBezTo>
                <a:lnTo>
                  <a:pt x="828" y="579"/>
                </a:lnTo>
                <a:lnTo>
                  <a:pt x="502" y="579"/>
                </a:lnTo>
                <a:cubicBezTo>
                  <a:pt x="254" y="579"/>
                  <a:pt x="8" y="782"/>
                  <a:pt x="1" y="1030"/>
                </a:cubicBezTo>
                <a:lnTo>
                  <a:pt x="1" y="1030"/>
                </a:lnTo>
                <a:cubicBezTo>
                  <a:pt x="8" y="1276"/>
                  <a:pt x="252" y="1487"/>
                  <a:pt x="501" y="1487"/>
                </a:cubicBezTo>
                <a:lnTo>
                  <a:pt x="2808" y="1487"/>
                </a:lnTo>
                <a:cubicBezTo>
                  <a:pt x="3056" y="1487"/>
                  <a:pt x="3258" y="1277"/>
                  <a:pt x="3263" y="1029"/>
                </a:cubicBezTo>
                <a:lnTo>
                  <a:pt x="3263" y="1029"/>
                </a:lnTo>
                <a:cubicBezTo>
                  <a:pt x="3263" y="1032"/>
                  <a:pt x="3264" y="1036"/>
                  <a:pt x="3264" y="1039"/>
                </a:cubicBezTo>
                <a:lnTo>
                  <a:pt x="3264" y="1019"/>
                </a:lnTo>
                <a:cubicBezTo>
                  <a:pt x="3264" y="1022"/>
                  <a:pt x="3263" y="1026"/>
                  <a:pt x="3263" y="1029"/>
                </a:cubicBezTo>
                <a:lnTo>
                  <a:pt x="3263" y="1029"/>
                </a:lnTo>
                <a:cubicBezTo>
                  <a:pt x="3258" y="782"/>
                  <a:pt x="3056" y="579"/>
                  <a:pt x="2808" y="579"/>
                </a:cubicBezTo>
                <a:lnTo>
                  <a:pt x="2644" y="579"/>
                </a:lnTo>
                <a:lnTo>
                  <a:pt x="2644" y="463"/>
                </a:lnTo>
                <a:cubicBezTo>
                  <a:pt x="2644" y="210"/>
                  <a:pt x="2453" y="1"/>
                  <a:pt x="22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5139455" y="3111968"/>
            <a:ext cx="20622" cy="47790"/>
          </a:xfrm>
          <a:custGeom>
            <a:avLst/>
            <a:gdLst/>
            <a:ahLst/>
            <a:cxnLst/>
            <a:rect l="l" t="t" r="r" b="b"/>
            <a:pathLst>
              <a:path w="189" h="438" extrusionOk="0">
                <a:moveTo>
                  <a:pt x="49" y="1"/>
                </a:moveTo>
                <a:cubicBezTo>
                  <a:pt x="19" y="59"/>
                  <a:pt x="1" y="124"/>
                  <a:pt x="0" y="193"/>
                </a:cubicBezTo>
                <a:cubicBezTo>
                  <a:pt x="2" y="283"/>
                  <a:pt x="33" y="367"/>
                  <a:pt x="83" y="438"/>
                </a:cubicBezTo>
                <a:cubicBezTo>
                  <a:pt x="99" y="406"/>
                  <a:pt x="116" y="374"/>
                  <a:pt x="128" y="339"/>
                </a:cubicBezTo>
                <a:cubicBezTo>
                  <a:pt x="189" y="171"/>
                  <a:pt x="160" y="68"/>
                  <a:pt x="49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6"/>
          <p:cNvSpPr/>
          <p:nvPr/>
        </p:nvSpPr>
        <p:spPr>
          <a:xfrm>
            <a:off x="5254238" y="3046066"/>
            <a:ext cx="139879" cy="39934"/>
          </a:xfrm>
          <a:custGeom>
            <a:avLst/>
            <a:gdLst/>
            <a:ahLst/>
            <a:cxnLst/>
            <a:rect l="l" t="t" r="r" b="b"/>
            <a:pathLst>
              <a:path w="1282" h="366" extrusionOk="0">
                <a:moveTo>
                  <a:pt x="4" y="1"/>
                </a:moveTo>
                <a:cubicBezTo>
                  <a:pt x="2" y="1"/>
                  <a:pt x="0" y="2"/>
                  <a:pt x="0" y="4"/>
                </a:cubicBezTo>
                <a:lnTo>
                  <a:pt x="0" y="365"/>
                </a:lnTo>
                <a:lnTo>
                  <a:pt x="1281" y="365"/>
                </a:lnTo>
                <a:lnTo>
                  <a:pt x="1281" y="4"/>
                </a:lnTo>
                <a:cubicBezTo>
                  <a:pt x="1281" y="2"/>
                  <a:pt x="1279" y="1"/>
                  <a:pt x="127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6"/>
          <p:cNvSpPr/>
          <p:nvPr/>
        </p:nvSpPr>
        <p:spPr>
          <a:xfrm>
            <a:off x="5352763" y="3125498"/>
            <a:ext cx="87724" cy="87724"/>
          </a:xfrm>
          <a:custGeom>
            <a:avLst/>
            <a:gdLst/>
            <a:ahLst/>
            <a:cxnLst/>
            <a:rect l="l" t="t" r="r" b="b"/>
            <a:pathLst>
              <a:path w="804" h="804" extrusionOk="0">
                <a:moveTo>
                  <a:pt x="402" y="0"/>
                </a:moveTo>
                <a:cubicBezTo>
                  <a:pt x="181" y="0"/>
                  <a:pt x="1" y="179"/>
                  <a:pt x="1" y="402"/>
                </a:cubicBezTo>
                <a:cubicBezTo>
                  <a:pt x="1" y="624"/>
                  <a:pt x="180" y="804"/>
                  <a:pt x="402" y="804"/>
                </a:cubicBezTo>
                <a:cubicBezTo>
                  <a:pt x="624" y="803"/>
                  <a:pt x="804" y="624"/>
                  <a:pt x="804" y="402"/>
                </a:cubicBezTo>
                <a:cubicBezTo>
                  <a:pt x="804" y="181"/>
                  <a:pt x="625" y="0"/>
                  <a:pt x="402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6"/>
          <p:cNvSpPr/>
          <p:nvPr/>
        </p:nvSpPr>
        <p:spPr>
          <a:xfrm>
            <a:off x="5371966" y="3144701"/>
            <a:ext cx="49209" cy="49209"/>
          </a:xfrm>
          <a:custGeom>
            <a:avLst/>
            <a:gdLst/>
            <a:ahLst/>
            <a:cxnLst/>
            <a:rect l="l" t="t" r="r" b="b"/>
            <a:pathLst>
              <a:path w="451" h="451" extrusionOk="0">
                <a:moveTo>
                  <a:pt x="226" y="0"/>
                </a:moveTo>
                <a:cubicBezTo>
                  <a:pt x="102" y="0"/>
                  <a:pt x="1" y="102"/>
                  <a:pt x="1" y="226"/>
                </a:cubicBezTo>
                <a:cubicBezTo>
                  <a:pt x="1" y="351"/>
                  <a:pt x="102" y="451"/>
                  <a:pt x="226" y="451"/>
                </a:cubicBezTo>
                <a:cubicBezTo>
                  <a:pt x="350" y="451"/>
                  <a:pt x="451" y="350"/>
                  <a:pt x="451" y="226"/>
                </a:cubicBezTo>
                <a:cubicBezTo>
                  <a:pt x="451" y="102"/>
                  <a:pt x="350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6"/>
          <p:cNvSpPr/>
          <p:nvPr/>
        </p:nvSpPr>
        <p:spPr>
          <a:xfrm>
            <a:off x="5204920" y="3125498"/>
            <a:ext cx="87834" cy="87724"/>
          </a:xfrm>
          <a:custGeom>
            <a:avLst/>
            <a:gdLst/>
            <a:ahLst/>
            <a:cxnLst/>
            <a:rect l="l" t="t" r="r" b="b"/>
            <a:pathLst>
              <a:path w="805" h="804" extrusionOk="0">
                <a:moveTo>
                  <a:pt x="403" y="0"/>
                </a:moveTo>
                <a:cubicBezTo>
                  <a:pt x="181" y="0"/>
                  <a:pt x="1" y="179"/>
                  <a:pt x="1" y="402"/>
                </a:cubicBezTo>
                <a:cubicBezTo>
                  <a:pt x="1" y="624"/>
                  <a:pt x="180" y="804"/>
                  <a:pt x="403" y="804"/>
                </a:cubicBezTo>
                <a:cubicBezTo>
                  <a:pt x="624" y="803"/>
                  <a:pt x="804" y="624"/>
                  <a:pt x="804" y="402"/>
                </a:cubicBezTo>
                <a:cubicBezTo>
                  <a:pt x="804" y="181"/>
                  <a:pt x="625" y="0"/>
                  <a:pt x="403" y="0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6"/>
          <p:cNvSpPr/>
          <p:nvPr/>
        </p:nvSpPr>
        <p:spPr>
          <a:xfrm>
            <a:off x="5224342" y="3144701"/>
            <a:ext cx="49318" cy="49209"/>
          </a:xfrm>
          <a:custGeom>
            <a:avLst/>
            <a:gdLst/>
            <a:ahLst/>
            <a:cxnLst/>
            <a:rect l="l" t="t" r="r" b="b"/>
            <a:pathLst>
              <a:path w="452" h="451" extrusionOk="0">
                <a:moveTo>
                  <a:pt x="226" y="0"/>
                </a:moveTo>
                <a:cubicBezTo>
                  <a:pt x="101" y="0"/>
                  <a:pt x="1" y="102"/>
                  <a:pt x="1" y="226"/>
                </a:cubicBezTo>
                <a:cubicBezTo>
                  <a:pt x="1" y="351"/>
                  <a:pt x="101" y="451"/>
                  <a:pt x="226" y="451"/>
                </a:cubicBezTo>
                <a:cubicBezTo>
                  <a:pt x="350" y="451"/>
                  <a:pt x="451" y="350"/>
                  <a:pt x="451" y="226"/>
                </a:cubicBezTo>
                <a:cubicBezTo>
                  <a:pt x="451" y="102"/>
                  <a:pt x="350" y="0"/>
                  <a:pt x="226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6"/>
          <p:cNvSpPr/>
          <p:nvPr/>
        </p:nvSpPr>
        <p:spPr>
          <a:xfrm>
            <a:off x="4062441" y="1683617"/>
            <a:ext cx="20731" cy="47790"/>
          </a:xfrm>
          <a:custGeom>
            <a:avLst/>
            <a:gdLst/>
            <a:ahLst/>
            <a:cxnLst/>
            <a:rect l="l" t="t" r="r" b="b"/>
            <a:pathLst>
              <a:path w="190" h="438" extrusionOk="0">
                <a:moveTo>
                  <a:pt x="51" y="1"/>
                </a:moveTo>
                <a:cubicBezTo>
                  <a:pt x="20" y="59"/>
                  <a:pt x="3" y="125"/>
                  <a:pt x="1" y="194"/>
                </a:cubicBezTo>
                <a:cubicBezTo>
                  <a:pt x="4" y="283"/>
                  <a:pt x="34" y="368"/>
                  <a:pt x="84" y="438"/>
                </a:cubicBezTo>
                <a:cubicBezTo>
                  <a:pt x="102" y="406"/>
                  <a:pt x="117" y="374"/>
                  <a:pt x="128" y="340"/>
                </a:cubicBezTo>
                <a:cubicBezTo>
                  <a:pt x="190" y="172"/>
                  <a:pt x="161" y="68"/>
                  <a:pt x="51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16"/>
          <p:cNvSpPr/>
          <p:nvPr/>
        </p:nvSpPr>
        <p:spPr>
          <a:xfrm>
            <a:off x="4177442" y="1617824"/>
            <a:ext cx="139770" cy="39825"/>
          </a:xfrm>
          <a:custGeom>
            <a:avLst/>
            <a:gdLst/>
            <a:ahLst/>
            <a:cxnLst/>
            <a:rect l="l" t="t" r="r" b="b"/>
            <a:pathLst>
              <a:path w="1281" h="365" extrusionOk="0">
                <a:moveTo>
                  <a:pt x="5" y="0"/>
                </a:moveTo>
                <a:cubicBezTo>
                  <a:pt x="2" y="0"/>
                  <a:pt x="0" y="1"/>
                  <a:pt x="0" y="4"/>
                </a:cubicBezTo>
                <a:lnTo>
                  <a:pt x="0" y="365"/>
                </a:lnTo>
                <a:lnTo>
                  <a:pt x="1280" y="365"/>
                </a:lnTo>
                <a:lnTo>
                  <a:pt x="1280" y="4"/>
                </a:lnTo>
                <a:cubicBezTo>
                  <a:pt x="1280" y="1"/>
                  <a:pt x="1279" y="0"/>
                  <a:pt x="1277" y="0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6"/>
          <p:cNvSpPr/>
          <p:nvPr/>
        </p:nvSpPr>
        <p:spPr>
          <a:xfrm>
            <a:off x="4275858" y="1697147"/>
            <a:ext cx="87834" cy="87724"/>
          </a:xfrm>
          <a:custGeom>
            <a:avLst/>
            <a:gdLst/>
            <a:ahLst/>
            <a:cxnLst/>
            <a:rect l="l" t="t" r="r" b="b"/>
            <a:pathLst>
              <a:path w="805" h="804" extrusionOk="0">
                <a:moveTo>
                  <a:pt x="402" y="1"/>
                </a:moveTo>
                <a:cubicBezTo>
                  <a:pt x="181" y="1"/>
                  <a:pt x="1" y="181"/>
                  <a:pt x="1" y="403"/>
                </a:cubicBezTo>
                <a:cubicBezTo>
                  <a:pt x="1" y="624"/>
                  <a:pt x="180" y="804"/>
                  <a:pt x="402" y="804"/>
                </a:cubicBezTo>
                <a:cubicBezTo>
                  <a:pt x="625" y="803"/>
                  <a:pt x="804" y="624"/>
                  <a:pt x="804" y="403"/>
                </a:cubicBezTo>
                <a:cubicBezTo>
                  <a:pt x="804" y="181"/>
                  <a:pt x="625" y="1"/>
                  <a:pt x="402" y="1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6"/>
          <p:cNvSpPr/>
          <p:nvPr/>
        </p:nvSpPr>
        <p:spPr>
          <a:xfrm>
            <a:off x="4295170" y="1716459"/>
            <a:ext cx="49318" cy="49209"/>
          </a:xfrm>
          <a:custGeom>
            <a:avLst/>
            <a:gdLst/>
            <a:ahLst/>
            <a:cxnLst/>
            <a:rect l="l" t="t" r="r" b="b"/>
            <a:pathLst>
              <a:path w="452" h="451" extrusionOk="0">
                <a:moveTo>
                  <a:pt x="226" y="1"/>
                </a:moveTo>
                <a:cubicBezTo>
                  <a:pt x="102" y="1"/>
                  <a:pt x="1" y="101"/>
                  <a:pt x="1" y="226"/>
                </a:cubicBezTo>
                <a:cubicBezTo>
                  <a:pt x="1" y="350"/>
                  <a:pt x="102" y="451"/>
                  <a:pt x="226" y="451"/>
                </a:cubicBezTo>
                <a:cubicBezTo>
                  <a:pt x="351" y="451"/>
                  <a:pt x="451" y="350"/>
                  <a:pt x="451" y="226"/>
                </a:cubicBezTo>
                <a:cubicBezTo>
                  <a:pt x="451" y="101"/>
                  <a:pt x="351" y="1"/>
                  <a:pt x="226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6"/>
          <p:cNvSpPr/>
          <p:nvPr/>
        </p:nvSpPr>
        <p:spPr>
          <a:xfrm>
            <a:off x="4128124" y="1697147"/>
            <a:ext cx="87724" cy="87724"/>
          </a:xfrm>
          <a:custGeom>
            <a:avLst/>
            <a:gdLst/>
            <a:ahLst/>
            <a:cxnLst/>
            <a:rect l="l" t="t" r="r" b="b"/>
            <a:pathLst>
              <a:path w="804" h="804" extrusionOk="0">
                <a:moveTo>
                  <a:pt x="401" y="1"/>
                </a:moveTo>
                <a:cubicBezTo>
                  <a:pt x="179" y="1"/>
                  <a:pt x="0" y="181"/>
                  <a:pt x="0" y="403"/>
                </a:cubicBezTo>
                <a:cubicBezTo>
                  <a:pt x="0" y="624"/>
                  <a:pt x="179" y="804"/>
                  <a:pt x="401" y="804"/>
                </a:cubicBezTo>
                <a:cubicBezTo>
                  <a:pt x="624" y="804"/>
                  <a:pt x="803" y="624"/>
                  <a:pt x="803" y="403"/>
                </a:cubicBezTo>
                <a:cubicBezTo>
                  <a:pt x="803" y="181"/>
                  <a:pt x="624" y="1"/>
                  <a:pt x="401" y="1"/>
                </a:cubicBezTo>
                <a:close/>
              </a:path>
            </a:pathLst>
          </a:custGeom>
          <a:solidFill>
            <a:srgbClr val="FFC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6"/>
          <p:cNvSpPr/>
          <p:nvPr/>
        </p:nvSpPr>
        <p:spPr>
          <a:xfrm>
            <a:off x="4147546" y="1716459"/>
            <a:ext cx="49209" cy="49209"/>
          </a:xfrm>
          <a:custGeom>
            <a:avLst/>
            <a:gdLst/>
            <a:ahLst/>
            <a:cxnLst/>
            <a:rect l="l" t="t" r="r" b="b"/>
            <a:pathLst>
              <a:path w="451" h="451" extrusionOk="0">
                <a:moveTo>
                  <a:pt x="225" y="1"/>
                </a:moveTo>
                <a:cubicBezTo>
                  <a:pt x="101" y="1"/>
                  <a:pt x="0" y="101"/>
                  <a:pt x="0" y="226"/>
                </a:cubicBezTo>
                <a:cubicBezTo>
                  <a:pt x="0" y="350"/>
                  <a:pt x="101" y="451"/>
                  <a:pt x="225" y="451"/>
                </a:cubicBezTo>
                <a:cubicBezTo>
                  <a:pt x="349" y="451"/>
                  <a:pt x="450" y="350"/>
                  <a:pt x="450" y="226"/>
                </a:cubicBezTo>
                <a:cubicBezTo>
                  <a:pt x="450" y="101"/>
                  <a:pt x="349" y="1"/>
                  <a:pt x="225" y="1"/>
                </a:cubicBezTo>
                <a:close/>
              </a:path>
            </a:pathLst>
          </a:custGeom>
          <a:solidFill>
            <a:srgbClr val="FCF9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16"/>
          <p:cNvSpPr/>
          <p:nvPr/>
        </p:nvSpPr>
        <p:spPr>
          <a:xfrm>
            <a:off x="2933054" y="2475642"/>
            <a:ext cx="31751" cy="31533"/>
          </a:xfrm>
          <a:custGeom>
            <a:avLst/>
            <a:gdLst/>
            <a:ahLst/>
            <a:cxnLst/>
            <a:rect l="l" t="t" r="r" b="b"/>
            <a:pathLst>
              <a:path w="291" h="289" extrusionOk="0">
                <a:moveTo>
                  <a:pt x="5" y="0"/>
                </a:moveTo>
                <a:cubicBezTo>
                  <a:pt x="2" y="0"/>
                  <a:pt x="1" y="1"/>
                  <a:pt x="1" y="4"/>
                </a:cubicBezTo>
                <a:lnTo>
                  <a:pt x="1" y="285"/>
                </a:lnTo>
                <a:cubicBezTo>
                  <a:pt x="1" y="288"/>
                  <a:pt x="2" y="289"/>
                  <a:pt x="5" y="289"/>
                </a:cubicBezTo>
                <a:lnTo>
                  <a:pt x="286" y="289"/>
                </a:lnTo>
                <a:cubicBezTo>
                  <a:pt x="289" y="289"/>
                  <a:pt x="291" y="288"/>
                  <a:pt x="289" y="285"/>
                </a:cubicBezTo>
                <a:lnTo>
                  <a:pt x="289" y="4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6"/>
          <p:cNvSpPr/>
          <p:nvPr/>
        </p:nvSpPr>
        <p:spPr>
          <a:xfrm>
            <a:off x="3009649" y="2475751"/>
            <a:ext cx="31751" cy="31424"/>
          </a:xfrm>
          <a:custGeom>
            <a:avLst/>
            <a:gdLst/>
            <a:ahLst/>
            <a:cxnLst/>
            <a:rect l="l" t="t" r="r" b="b"/>
            <a:pathLst>
              <a:path w="291" h="288" extrusionOk="0">
                <a:moveTo>
                  <a:pt x="5" y="0"/>
                </a:moveTo>
                <a:cubicBezTo>
                  <a:pt x="4" y="0"/>
                  <a:pt x="1" y="1"/>
                  <a:pt x="1" y="5"/>
                </a:cubicBezTo>
                <a:lnTo>
                  <a:pt x="1" y="284"/>
                </a:lnTo>
                <a:cubicBezTo>
                  <a:pt x="1" y="286"/>
                  <a:pt x="3" y="288"/>
                  <a:pt x="5" y="288"/>
                </a:cubicBezTo>
                <a:lnTo>
                  <a:pt x="286" y="288"/>
                </a:lnTo>
                <a:cubicBezTo>
                  <a:pt x="289" y="288"/>
                  <a:pt x="290" y="287"/>
                  <a:pt x="289" y="286"/>
                </a:cubicBezTo>
                <a:lnTo>
                  <a:pt x="289" y="5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16"/>
          <p:cNvSpPr/>
          <p:nvPr/>
        </p:nvSpPr>
        <p:spPr>
          <a:xfrm>
            <a:off x="3086461" y="2475751"/>
            <a:ext cx="31533" cy="31424"/>
          </a:xfrm>
          <a:custGeom>
            <a:avLst/>
            <a:gdLst/>
            <a:ahLst/>
            <a:cxnLst/>
            <a:rect l="l" t="t" r="r" b="b"/>
            <a:pathLst>
              <a:path w="289" h="288" extrusionOk="0">
                <a:moveTo>
                  <a:pt x="5" y="0"/>
                </a:moveTo>
                <a:cubicBezTo>
                  <a:pt x="3" y="0"/>
                  <a:pt x="1" y="1"/>
                  <a:pt x="1" y="5"/>
                </a:cubicBezTo>
                <a:lnTo>
                  <a:pt x="1" y="284"/>
                </a:lnTo>
                <a:cubicBezTo>
                  <a:pt x="1" y="286"/>
                  <a:pt x="2" y="288"/>
                  <a:pt x="5" y="288"/>
                </a:cubicBezTo>
                <a:lnTo>
                  <a:pt x="284" y="288"/>
                </a:lnTo>
                <a:cubicBezTo>
                  <a:pt x="286" y="288"/>
                  <a:pt x="288" y="287"/>
                  <a:pt x="288" y="286"/>
                </a:cubicBezTo>
                <a:lnTo>
                  <a:pt x="288" y="5"/>
                </a:lnTo>
                <a:cubicBezTo>
                  <a:pt x="288" y="1"/>
                  <a:pt x="287" y="0"/>
                  <a:pt x="2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6"/>
          <p:cNvSpPr/>
          <p:nvPr/>
        </p:nvSpPr>
        <p:spPr>
          <a:xfrm>
            <a:off x="3167420" y="2475751"/>
            <a:ext cx="31642" cy="31424"/>
          </a:xfrm>
          <a:custGeom>
            <a:avLst/>
            <a:gdLst/>
            <a:ahLst/>
            <a:cxnLst/>
            <a:rect l="l" t="t" r="r" b="b"/>
            <a:pathLst>
              <a:path w="290" h="288" extrusionOk="0">
                <a:moveTo>
                  <a:pt x="5" y="0"/>
                </a:moveTo>
                <a:cubicBezTo>
                  <a:pt x="3" y="0"/>
                  <a:pt x="1" y="1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6" y="288"/>
                </a:lnTo>
                <a:cubicBezTo>
                  <a:pt x="288" y="288"/>
                  <a:pt x="289" y="287"/>
                  <a:pt x="289" y="286"/>
                </a:cubicBezTo>
                <a:lnTo>
                  <a:pt x="289" y="5"/>
                </a:lnTo>
                <a:cubicBezTo>
                  <a:pt x="289" y="1"/>
                  <a:pt x="288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6"/>
          <p:cNvSpPr/>
          <p:nvPr/>
        </p:nvSpPr>
        <p:spPr>
          <a:xfrm>
            <a:off x="3244015" y="2475751"/>
            <a:ext cx="31751" cy="31424"/>
          </a:xfrm>
          <a:custGeom>
            <a:avLst/>
            <a:gdLst/>
            <a:ahLst/>
            <a:cxnLst/>
            <a:rect l="l" t="t" r="r" b="b"/>
            <a:pathLst>
              <a:path w="291" h="288" extrusionOk="0">
                <a:moveTo>
                  <a:pt x="5" y="0"/>
                </a:moveTo>
                <a:cubicBezTo>
                  <a:pt x="4" y="0"/>
                  <a:pt x="1" y="1"/>
                  <a:pt x="1" y="5"/>
                </a:cubicBezTo>
                <a:lnTo>
                  <a:pt x="1" y="284"/>
                </a:lnTo>
                <a:cubicBezTo>
                  <a:pt x="1" y="287"/>
                  <a:pt x="2" y="288"/>
                  <a:pt x="5" y="288"/>
                </a:cubicBezTo>
                <a:lnTo>
                  <a:pt x="286" y="288"/>
                </a:lnTo>
                <a:cubicBezTo>
                  <a:pt x="287" y="288"/>
                  <a:pt x="290" y="287"/>
                  <a:pt x="288" y="284"/>
                </a:cubicBezTo>
                <a:lnTo>
                  <a:pt x="288" y="5"/>
                </a:lnTo>
                <a:cubicBezTo>
                  <a:pt x="288" y="3"/>
                  <a:pt x="287" y="0"/>
                  <a:pt x="2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6"/>
          <p:cNvSpPr/>
          <p:nvPr/>
        </p:nvSpPr>
        <p:spPr>
          <a:xfrm>
            <a:off x="3320609" y="2475751"/>
            <a:ext cx="31751" cy="31424"/>
          </a:xfrm>
          <a:custGeom>
            <a:avLst/>
            <a:gdLst/>
            <a:ahLst/>
            <a:cxnLst/>
            <a:rect l="l" t="t" r="r" b="b"/>
            <a:pathLst>
              <a:path w="291" h="288" extrusionOk="0">
                <a:moveTo>
                  <a:pt x="5" y="0"/>
                </a:moveTo>
                <a:cubicBezTo>
                  <a:pt x="4" y="0"/>
                  <a:pt x="0" y="1"/>
                  <a:pt x="0" y="5"/>
                </a:cubicBezTo>
                <a:lnTo>
                  <a:pt x="0" y="284"/>
                </a:lnTo>
                <a:cubicBezTo>
                  <a:pt x="0" y="287"/>
                  <a:pt x="2" y="288"/>
                  <a:pt x="5" y="288"/>
                </a:cubicBezTo>
                <a:lnTo>
                  <a:pt x="286" y="288"/>
                </a:lnTo>
                <a:cubicBezTo>
                  <a:pt x="287" y="288"/>
                  <a:pt x="290" y="287"/>
                  <a:pt x="290" y="286"/>
                </a:cubicBezTo>
                <a:lnTo>
                  <a:pt x="290" y="5"/>
                </a:lnTo>
                <a:cubicBezTo>
                  <a:pt x="290" y="1"/>
                  <a:pt x="289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6"/>
          <p:cNvSpPr/>
          <p:nvPr/>
        </p:nvSpPr>
        <p:spPr>
          <a:xfrm>
            <a:off x="2933272" y="2547873"/>
            <a:ext cx="31533" cy="31424"/>
          </a:xfrm>
          <a:custGeom>
            <a:avLst/>
            <a:gdLst/>
            <a:ahLst/>
            <a:cxnLst/>
            <a:rect l="l" t="t" r="r" b="b"/>
            <a:pathLst>
              <a:path w="289" h="288" extrusionOk="0">
                <a:moveTo>
                  <a:pt x="4" y="0"/>
                </a:moveTo>
                <a:cubicBezTo>
                  <a:pt x="2" y="0"/>
                  <a:pt x="0" y="1"/>
                  <a:pt x="0" y="5"/>
                </a:cubicBezTo>
                <a:lnTo>
                  <a:pt x="0" y="285"/>
                </a:lnTo>
                <a:cubicBezTo>
                  <a:pt x="0" y="287"/>
                  <a:pt x="2" y="288"/>
                  <a:pt x="4" y="288"/>
                </a:cubicBezTo>
                <a:lnTo>
                  <a:pt x="284" y="288"/>
                </a:lnTo>
                <a:cubicBezTo>
                  <a:pt x="287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1"/>
                  <a:pt x="287" y="0"/>
                  <a:pt x="2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6"/>
          <p:cNvSpPr/>
          <p:nvPr/>
        </p:nvSpPr>
        <p:spPr>
          <a:xfrm>
            <a:off x="3009867" y="2547873"/>
            <a:ext cx="31533" cy="31424"/>
          </a:xfrm>
          <a:custGeom>
            <a:avLst/>
            <a:gdLst/>
            <a:ahLst/>
            <a:cxnLst/>
            <a:rect l="l" t="t" r="r" b="b"/>
            <a:pathLst>
              <a:path w="289" h="288" extrusionOk="0">
                <a:moveTo>
                  <a:pt x="4" y="0"/>
                </a:moveTo>
                <a:cubicBezTo>
                  <a:pt x="2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4" y="288"/>
                </a:cubicBezTo>
                <a:lnTo>
                  <a:pt x="284" y="288"/>
                </a:lnTo>
                <a:cubicBezTo>
                  <a:pt x="285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1"/>
                  <a:pt x="287" y="0"/>
                  <a:pt x="2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6"/>
          <p:cNvSpPr/>
          <p:nvPr/>
        </p:nvSpPr>
        <p:spPr>
          <a:xfrm>
            <a:off x="3086461" y="2547873"/>
            <a:ext cx="31533" cy="31424"/>
          </a:xfrm>
          <a:custGeom>
            <a:avLst/>
            <a:gdLst/>
            <a:ahLst/>
            <a:cxnLst/>
            <a:rect l="l" t="t" r="r" b="b"/>
            <a:pathLst>
              <a:path w="289" h="288" extrusionOk="0">
                <a:moveTo>
                  <a:pt x="5" y="0"/>
                </a:moveTo>
                <a:cubicBezTo>
                  <a:pt x="2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4" y="288"/>
                </a:lnTo>
                <a:cubicBezTo>
                  <a:pt x="286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1"/>
                  <a:pt x="287" y="0"/>
                  <a:pt x="2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6"/>
          <p:cNvSpPr/>
          <p:nvPr/>
        </p:nvSpPr>
        <p:spPr>
          <a:xfrm>
            <a:off x="3167529" y="2547873"/>
            <a:ext cx="31533" cy="31424"/>
          </a:xfrm>
          <a:custGeom>
            <a:avLst/>
            <a:gdLst/>
            <a:ahLst/>
            <a:cxnLst/>
            <a:rect l="l" t="t" r="r" b="b"/>
            <a:pathLst>
              <a:path w="289" h="288" extrusionOk="0">
                <a:moveTo>
                  <a:pt x="5" y="0"/>
                </a:moveTo>
                <a:cubicBezTo>
                  <a:pt x="2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2" y="288"/>
                  <a:pt x="5" y="288"/>
                </a:cubicBezTo>
                <a:lnTo>
                  <a:pt x="285" y="288"/>
                </a:lnTo>
                <a:cubicBezTo>
                  <a:pt x="287" y="288"/>
                  <a:pt x="288" y="286"/>
                  <a:pt x="288" y="285"/>
                </a:cubicBezTo>
                <a:lnTo>
                  <a:pt x="288" y="5"/>
                </a:lnTo>
                <a:cubicBezTo>
                  <a:pt x="288" y="1"/>
                  <a:pt x="287" y="0"/>
                  <a:pt x="2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6"/>
          <p:cNvSpPr/>
          <p:nvPr/>
        </p:nvSpPr>
        <p:spPr>
          <a:xfrm>
            <a:off x="3244124" y="2547873"/>
            <a:ext cx="31642" cy="31424"/>
          </a:xfrm>
          <a:custGeom>
            <a:avLst/>
            <a:gdLst/>
            <a:ahLst/>
            <a:cxnLst/>
            <a:rect l="l" t="t" r="r" b="b"/>
            <a:pathLst>
              <a:path w="290" h="288" extrusionOk="0">
                <a:moveTo>
                  <a:pt x="5" y="0"/>
                </a:moveTo>
                <a:cubicBezTo>
                  <a:pt x="3" y="0"/>
                  <a:pt x="1" y="1"/>
                  <a:pt x="1" y="5"/>
                </a:cubicBezTo>
                <a:lnTo>
                  <a:pt x="1" y="285"/>
                </a:lnTo>
                <a:cubicBezTo>
                  <a:pt x="1" y="287"/>
                  <a:pt x="3" y="288"/>
                  <a:pt x="5" y="288"/>
                </a:cubicBezTo>
                <a:lnTo>
                  <a:pt x="285" y="288"/>
                </a:lnTo>
                <a:cubicBezTo>
                  <a:pt x="286" y="288"/>
                  <a:pt x="289" y="286"/>
                  <a:pt x="289" y="285"/>
                </a:cubicBezTo>
                <a:lnTo>
                  <a:pt x="289" y="5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16"/>
          <p:cNvSpPr/>
          <p:nvPr/>
        </p:nvSpPr>
        <p:spPr>
          <a:xfrm>
            <a:off x="3320609" y="2547873"/>
            <a:ext cx="31751" cy="31424"/>
          </a:xfrm>
          <a:custGeom>
            <a:avLst/>
            <a:gdLst/>
            <a:ahLst/>
            <a:cxnLst/>
            <a:rect l="l" t="t" r="r" b="b"/>
            <a:pathLst>
              <a:path w="291" h="288" extrusionOk="0">
                <a:moveTo>
                  <a:pt x="5" y="0"/>
                </a:moveTo>
                <a:cubicBezTo>
                  <a:pt x="3" y="0"/>
                  <a:pt x="0" y="1"/>
                  <a:pt x="0" y="5"/>
                </a:cubicBezTo>
                <a:lnTo>
                  <a:pt x="0" y="285"/>
                </a:lnTo>
                <a:cubicBezTo>
                  <a:pt x="0" y="287"/>
                  <a:pt x="3" y="288"/>
                  <a:pt x="5" y="288"/>
                </a:cubicBezTo>
                <a:lnTo>
                  <a:pt x="285" y="288"/>
                </a:lnTo>
                <a:cubicBezTo>
                  <a:pt x="287" y="288"/>
                  <a:pt x="290" y="286"/>
                  <a:pt x="289" y="285"/>
                </a:cubicBezTo>
                <a:lnTo>
                  <a:pt x="289" y="5"/>
                </a:lnTo>
                <a:cubicBezTo>
                  <a:pt x="289" y="1"/>
                  <a:pt x="287" y="0"/>
                  <a:pt x="2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6"/>
          <p:cNvSpPr/>
          <p:nvPr/>
        </p:nvSpPr>
        <p:spPr>
          <a:xfrm>
            <a:off x="3337630" y="1821204"/>
            <a:ext cx="129514" cy="60774"/>
          </a:xfrm>
          <a:custGeom>
            <a:avLst/>
            <a:gdLst/>
            <a:ahLst/>
            <a:cxnLst/>
            <a:rect l="l" t="t" r="r" b="b"/>
            <a:pathLst>
              <a:path w="1187" h="557" extrusionOk="0">
                <a:moveTo>
                  <a:pt x="590" y="1"/>
                </a:moveTo>
                <a:cubicBezTo>
                  <a:pt x="405" y="1"/>
                  <a:pt x="320" y="157"/>
                  <a:pt x="336" y="299"/>
                </a:cubicBezTo>
                <a:cubicBezTo>
                  <a:pt x="310" y="290"/>
                  <a:pt x="281" y="283"/>
                  <a:pt x="248" y="283"/>
                </a:cubicBezTo>
                <a:cubicBezTo>
                  <a:pt x="78" y="283"/>
                  <a:pt x="0" y="424"/>
                  <a:pt x="11" y="556"/>
                </a:cubicBezTo>
                <a:lnTo>
                  <a:pt x="1187" y="556"/>
                </a:lnTo>
                <a:cubicBezTo>
                  <a:pt x="1187" y="398"/>
                  <a:pt x="1085" y="240"/>
                  <a:pt x="881" y="240"/>
                </a:cubicBezTo>
                <a:cubicBezTo>
                  <a:pt x="870" y="240"/>
                  <a:pt x="857" y="241"/>
                  <a:pt x="846" y="241"/>
                </a:cubicBezTo>
                <a:cubicBezTo>
                  <a:pt x="836" y="117"/>
                  <a:pt x="752" y="1"/>
                  <a:pt x="5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16"/>
          <p:cNvSpPr/>
          <p:nvPr/>
        </p:nvSpPr>
        <p:spPr>
          <a:xfrm>
            <a:off x="3694635" y="4705839"/>
            <a:ext cx="22586" cy="24986"/>
          </a:xfrm>
          <a:custGeom>
            <a:avLst/>
            <a:gdLst/>
            <a:ahLst/>
            <a:cxnLst/>
            <a:rect l="l" t="t" r="r" b="b"/>
            <a:pathLst>
              <a:path w="207" h="229" extrusionOk="0">
                <a:moveTo>
                  <a:pt x="0" y="1"/>
                </a:moveTo>
                <a:lnTo>
                  <a:pt x="0" y="124"/>
                </a:lnTo>
                <a:cubicBezTo>
                  <a:pt x="0" y="183"/>
                  <a:pt x="46" y="229"/>
                  <a:pt x="102" y="229"/>
                </a:cubicBezTo>
                <a:cubicBezTo>
                  <a:pt x="161" y="229"/>
                  <a:pt x="207" y="183"/>
                  <a:pt x="207" y="124"/>
                </a:cubicBezTo>
                <a:lnTo>
                  <a:pt x="2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6"/>
          <p:cNvSpPr/>
          <p:nvPr/>
        </p:nvSpPr>
        <p:spPr>
          <a:xfrm>
            <a:off x="4014280" y="1302607"/>
            <a:ext cx="19591" cy="35302"/>
          </a:xfrm>
          <a:custGeom>
            <a:avLst/>
            <a:gdLst/>
            <a:ahLst/>
            <a:cxnLst/>
            <a:rect l="l" t="t" r="r" b="b"/>
            <a:pathLst>
              <a:path w="207" h="373" extrusionOk="0">
                <a:moveTo>
                  <a:pt x="103" y="0"/>
                </a:moveTo>
                <a:cubicBezTo>
                  <a:pt x="46" y="0"/>
                  <a:pt x="0" y="46"/>
                  <a:pt x="0" y="104"/>
                </a:cubicBezTo>
                <a:lnTo>
                  <a:pt x="0" y="268"/>
                </a:lnTo>
                <a:cubicBezTo>
                  <a:pt x="0" y="327"/>
                  <a:pt x="46" y="373"/>
                  <a:pt x="103" y="373"/>
                </a:cubicBezTo>
                <a:cubicBezTo>
                  <a:pt x="161" y="373"/>
                  <a:pt x="207" y="327"/>
                  <a:pt x="207" y="268"/>
                </a:cubicBezTo>
                <a:lnTo>
                  <a:pt x="207" y="104"/>
                </a:lnTo>
                <a:cubicBezTo>
                  <a:pt x="206" y="46"/>
                  <a:pt x="160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16"/>
          <p:cNvSpPr/>
          <p:nvPr/>
        </p:nvSpPr>
        <p:spPr>
          <a:xfrm>
            <a:off x="3573087" y="1101300"/>
            <a:ext cx="1793223" cy="3604776"/>
          </a:xfrm>
          <a:custGeom>
            <a:avLst/>
            <a:gdLst/>
            <a:ahLst/>
            <a:cxnLst/>
            <a:rect l="l" t="t" r="r" b="b"/>
            <a:pathLst>
              <a:path w="16435" h="33038" extrusionOk="0">
                <a:moveTo>
                  <a:pt x="1363" y="1"/>
                </a:moveTo>
                <a:lnTo>
                  <a:pt x="1363" y="6525"/>
                </a:lnTo>
                <a:cubicBezTo>
                  <a:pt x="1363" y="7209"/>
                  <a:pt x="1917" y="7764"/>
                  <a:pt x="2602" y="7764"/>
                </a:cubicBezTo>
                <a:lnTo>
                  <a:pt x="13380" y="7764"/>
                </a:lnTo>
                <a:lnTo>
                  <a:pt x="13380" y="10654"/>
                </a:lnTo>
                <a:lnTo>
                  <a:pt x="4750" y="10654"/>
                </a:lnTo>
                <a:cubicBezTo>
                  <a:pt x="4065" y="10654"/>
                  <a:pt x="3510" y="11210"/>
                  <a:pt x="3510" y="11894"/>
                </a:cubicBezTo>
                <a:lnTo>
                  <a:pt x="3510" y="19617"/>
                </a:lnTo>
                <a:cubicBezTo>
                  <a:pt x="3510" y="20301"/>
                  <a:pt x="4065" y="20856"/>
                  <a:pt x="4750" y="20856"/>
                </a:cubicBezTo>
                <a:lnTo>
                  <a:pt x="16230" y="20856"/>
                </a:lnTo>
                <a:lnTo>
                  <a:pt x="16230" y="24365"/>
                </a:lnTo>
                <a:lnTo>
                  <a:pt x="1240" y="24365"/>
                </a:lnTo>
                <a:cubicBezTo>
                  <a:pt x="555" y="24365"/>
                  <a:pt x="1" y="24920"/>
                  <a:pt x="1" y="25604"/>
                </a:cubicBezTo>
                <a:lnTo>
                  <a:pt x="1" y="33038"/>
                </a:lnTo>
                <a:lnTo>
                  <a:pt x="207" y="33038"/>
                </a:lnTo>
                <a:lnTo>
                  <a:pt x="207" y="25603"/>
                </a:lnTo>
                <a:lnTo>
                  <a:pt x="206" y="25603"/>
                </a:lnTo>
                <a:cubicBezTo>
                  <a:pt x="206" y="25033"/>
                  <a:pt x="667" y="24571"/>
                  <a:pt x="1237" y="24571"/>
                </a:cubicBezTo>
                <a:lnTo>
                  <a:pt x="16434" y="24571"/>
                </a:lnTo>
                <a:lnTo>
                  <a:pt x="16434" y="20648"/>
                </a:lnTo>
                <a:lnTo>
                  <a:pt x="4749" y="20648"/>
                </a:lnTo>
                <a:cubicBezTo>
                  <a:pt x="4178" y="20648"/>
                  <a:pt x="3716" y="20186"/>
                  <a:pt x="3716" y="19617"/>
                </a:cubicBezTo>
                <a:lnTo>
                  <a:pt x="3716" y="11894"/>
                </a:lnTo>
                <a:cubicBezTo>
                  <a:pt x="3716" y="11324"/>
                  <a:pt x="4178" y="10861"/>
                  <a:pt x="4749" y="10861"/>
                </a:cubicBezTo>
                <a:lnTo>
                  <a:pt x="13585" y="10861"/>
                </a:lnTo>
                <a:lnTo>
                  <a:pt x="13585" y="7558"/>
                </a:lnTo>
                <a:lnTo>
                  <a:pt x="2601" y="7558"/>
                </a:lnTo>
                <a:cubicBezTo>
                  <a:pt x="2030" y="7558"/>
                  <a:pt x="1568" y="7096"/>
                  <a:pt x="1568" y="6526"/>
                </a:cubicBezTo>
                <a:lnTo>
                  <a:pt x="15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16"/>
          <p:cNvSpPr/>
          <p:nvPr/>
        </p:nvSpPr>
        <p:spPr>
          <a:xfrm>
            <a:off x="3820655" y="1101300"/>
            <a:ext cx="1793441" cy="3604558"/>
          </a:xfrm>
          <a:custGeom>
            <a:avLst/>
            <a:gdLst/>
            <a:ahLst/>
            <a:cxnLst/>
            <a:rect l="l" t="t" r="r" b="b"/>
            <a:pathLst>
              <a:path w="16437" h="33036" extrusionOk="0">
                <a:moveTo>
                  <a:pt x="1363" y="1"/>
                </a:moveTo>
                <a:lnTo>
                  <a:pt x="1363" y="5492"/>
                </a:lnTo>
                <a:lnTo>
                  <a:pt x="12347" y="5492"/>
                </a:lnTo>
                <a:cubicBezTo>
                  <a:pt x="12918" y="5492"/>
                  <a:pt x="13380" y="5954"/>
                  <a:pt x="13380" y="6525"/>
                </a:cubicBezTo>
                <a:lnTo>
                  <a:pt x="13380" y="11892"/>
                </a:lnTo>
                <a:cubicBezTo>
                  <a:pt x="13380" y="12463"/>
                  <a:pt x="12918" y="12925"/>
                  <a:pt x="12347" y="12925"/>
                </a:cubicBezTo>
                <a:lnTo>
                  <a:pt x="3511" y="12925"/>
                </a:lnTo>
                <a:lnTo>
                  <a:pt x="3511" y="18582"/>
                </a:lnTo>
                <a:lnTo>
                  <a:pt x="15197" y="18582"/>
                </a:lnTo>
                <a:cubicBezTo>
                  <a:pt x="15768" y="18582"/>
                  <a:pt x="16229" y="19044"/>
                  <a:pt x="16229" y="19613"/>
                </a:cubicBezTo>
                <a:lnTo>
                  <a:pt x="16229" y="25602"/>
                </a:lnTo>
                <a:cubicBezTo>
                  <a:pt x="16229" y="26172"/>
                  <a:pt x="15768" y="26635"/>
                  <a:pt x="15197" y="26635"/>
                </a:cubicBezTo>
                <a:lnTo>
                  <a:pt x="0" y="26635"/>
                </a:lnTo>
                <a:lnTo>
                  <a:pt x="0" y="33036"/>
                </a:lnTo>
                <a:lnTo>
                  <a:pt x="206" y="33036"/>
                </a:lnTo>
                <a:lnTo>
                  <a:pt x="206" y="26841"/>
                </a:lnTo>
                <a:lnTo>
                  <a:pt x="15198" y="26841"/>
                </a:lnTo>
                <a:lnTo>
                  <a:pt x="15198" y="26842"/>
                </a:lnTo>
                <a:cubicBezTo>
                  <a:pt x="15881" y="26842"/>
                  <a:pt x="16437" y="26288"/>
                  <a:pt x="16437" y="25603"/>
                </a:cubicBezTo>
                <a:lnTo>
                  <a:pt x="16437" y="19616"/>
                </a:lnTo>
                <a:cubicBezTo>
                  <a:pt x="16437" y="18931"/>
                  <a:pt x="15881" y="18375"/>
                  <a:pt x="15198" y="18375"/>
                </a:cubicBezTo>
                <a:lnTo>
                  <a:pt x="3718" y="18375"/>
                </a:lnTo>
                <a:lnTo>
                  <a:pt x="3718" y="13132"/>
                </a:lnTo>
                <a:lnTo>
                  <a:pt x="12348" y="13132"/>
                </a:lnTo>
                <a:cubicBezTo>
                  <a:pt x="13032" y="13132"/>
                  <a:pt x="13587" y="12577"/>
                  <a:pt x="13587" y="11892"/>
                </a:cubicBezTo>
                <a:lnTo>
                  <a:pt x="13587" y="6525"/>
                </a:lnTo>
                <a:cubicBezTo>
                  <a:pt x="13587" y="5840"/>
                  <a:pt x="13032" y="5286"/>
                  <a:pt x="12348" y="5286"/>
                </a:cubicBezTo>
                <a:lnTo>
                  <a:pt x="1570" y="5286"/>
                </a:lnTo>
                <a:lnTo>
                  <a:pt x="15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16"/>
          <p:cNvSpPr/>
          <p:nvPr/>
        </p:nvSpPr>
        <p:spPr>
          <a:xfrm>
            <a:off x="3595455" y="1101300"/>
            <a:ext cx="1793441" cy="3604558"/>
          </a:xfrm>
          <a:custGeom>
            <a:avLst/>
            <a:gdLst/>
            <a:ahLst/>
            <a:cxnLst/>
            <a:rect l="l" t="t" r="r" b="b"/>
            <a:pathLst>
              <a:path w="16437" h="33036" extrusionOk="0">
                <a:moveTo>
                  <a:pt x="1363" y="1"/>
                </a:moveTo>
                <a:lnTo>
                  <a:pt x="1363" y="6525"/>
                </a:lnTo>
                <a:cubicBezTo>
                  <a:pt x="1363" y="7095"/>
                  <a:pt x="1825" y="7557"/>
                  <a:pt x="2396" y="7557"/>
                </a:cubicBezTo>
                <a:lnTo>
                  <a:pt x="13380" y="7557"/>
                </a:lnTo>
                <a:lnTo>
                  <a:pt x="13380" y="10860"/>
                </a:lnTo>
                <a:lnTo>
                  <a:pt x="4544" y="10860"/>
                </a:lnTo>
                <a:cubicBezTo>
                  <a:pt x="3973" y="10860"/>
                  <a:pt x="3511" y="11323"/>
                  <a:pt x="3511" y="11892"/>
                </a:cubicBezTo>
                <a:lnTo>
                  <a:pt x="3511" y="19616"/>
                </a:lnTo>
                <a:cubicBezTo>
                  <a:pt x="3511" y="20185"/>
                  <a:pt x="3973" y="20647"/>
                  <a:pt x="4544" y="20647"/>
                </a:cubicBezTo>
                <a:lnTo>
                  <a:pt x="16229" y="20647"/>
                </a:lnTo>
                <a:lnTo>
                  <a:pt x="16229" y="24570"/>
                </a:lnTo>
                <a:lnTo>
                  <a:pt x="1032" y="24570"/>
                </a:lnTo>
                <a:cubicBezTo>
                  <a:pt x="462" y="24570"/>
                  <a:pt x="1" y="25031"/>
                  <a:pt x="1" y="25602"/>
                </a:cubicBezTo>
                <a:lnTo>
                  <a:pt x="1" y="33036"/>
                </a:lnTo>
                <a:lnTo>
                  <a:pt x="206" y="33036"/>
                </a:lnTo>
                <a:lnTo>
                  <a:pt x="206" y="25603"/>
                </a:lnTo>
                <a:lnTo>
                  <a:pt x="207" y="25603"/>
                </a:lnTo>
                <a:cubicBezTo>
                  <a:pt x="207" y="25147"/>
                  <a:pt x="577" y="24778"/>
                  <a:pt x="1034" y="24778"/>
                </a:cubicBezTo>
                <a:lnTo>
                  <a:pt x="16436" y="24778"/>
                </a:lnTo>
                <a:lnTo>
                  <a:pt x="16436" y="20441"/>
                </a:lnTo>
                <a:lnTo>
                  <a:pt x="4544" y="20441"/>
                </a:lnTo>
                <a:cubicBezTo>
                  <a:pt x="4086" y="20441"/>
                  <a:pt x="3717" y="20072"/>
                  <a:pt x="3717" y="19614"/>
                </a:cubicBezTo>
                <a:lnTo>
                  <a:pt x="3717" y="11892"/>
                </a:lnTo>
                <a:cubicBezTo>
                  <a:pt x="3717" y="11436"/>
                  <a:pt x="4086" y="11067"/>
                  <a:pt x="4544" y="11067"/>
                </a:cubicBezTo>
                <a:lnTo>
                  <a:pt x="13586" y="11067"/>
                </a:lnTo>
                <a:lnTo>
                  <a:pt x="13586" y="7350"/>
                </a:lnTo>
                <a:lnTo>
                  <a:pt x="2396" y="7350"/>
                </a:lnTo>
                <a:cubicBezTo>
                  <a:pt x="1940" y="7350"/>
                  <a:pt x="1569" y="6980"/>
                  <a:pt x="1569" y="6523"/>
                </a:cubicBezTo>
                <a:lnTo>
                  <a:pt x="15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6"/>
          <p:cNvSpPr/>
          <p:nvPr/>
        </p:nvSpPr>
        <p:spPr>
          <a:xfrm>
            <a:off x="3798288" y="1101300"/>
            <a:ext cx="1793223" cy="3604776"/>
          </a:xfrm>
          <a:custGeom>
            <a:avLst/>
            <a:gdLst/>
            <a:ahLst/>
            <a:cxnLst/>
            <a:rect l="l" t="t" r="r" b="b"/>
            <a:pathLst>
              <a:path w="16435" h="33038" extrusionOk="0">
                <a:moveTo>
                  <a:pt x="1363" y="1"/>
                </a:moveTo>
                <a:lnTo>
                  <a:pt x="1363" y="5700"/>
                </a:lnTo>
                <a:lnTo>
                  <a:pt x="12554" y="5700"/>
                </a:lnTo>
                <a:cubicBezTo>
                  <a:pt x="13011" y="5700"/>
                  <a:pt x="13380" y="6070"/>
                  <a:pt x="13380" y="6526"/>
                </a:cubicBezTo>
                <a:lnTo>
                  <a:pt x="13380" y="11894"/>
                </a:lnTo>
                <a:cubicBezTo>
                  <a:pt x="13380" y="12351"/>
                  <a:pt x="13011" y="12720"/>
                  <a:pt x="12554" y="12720"/>
                </a:cubicBezTo>
                <a:lnTo>
                  <a:pt x="3510" y="12720"/>
                </a:lnTo>
                <a:lnTo>
                  <a:pt x="3510" y="18790"/>
                </a:lnTo>
                <a:lnTo>
                  <a:pt x="15404" y="18790"/>
                </a:lnTo>
                <a:cubicBezTo>
                  <a:pt x="15860" y="18790"/>
                  <a:pt x="16229" y="19160"/>
                  <a:pt x="16229" y="19617"/>
                </a:cubicBezTo>
                <a:lnTo>
                  <a:pt x="16229" y="25604"/>
                </a:lnTo>
                <a:cubicBezTo>
                  <a:pt x="16229" y="26062"/>
                  <a:pt x="15860" y="26431"/>
                  <a:pt x="15404" y="26431"/>
                </a:cubicBezTo>
                <a:lnTo>
                  <a:pt x="1" y="26431"/>
                </a:lnTo>
                <a:lnTo>
                  <a:pt x="1" y="33038"/>
                </a:lnTo>
                <a:lnTo>
                  <a:pt x="206" y="33038"/>
                </a:lnTo>
                <a:lnTo>
                  <a:pt x="206" y="26637"/>
                </a:lnTo>
                <a:lnTo>
                  <a:pt x="15403" y="26637"/>
                </a:lnTo>
                <a:cubicBezTo>
                  <a:pt x="15973" y="26637"/>
                  <a:pt x="16434" y="26175"/>
                  <a:pt x="16434" y="25604"/>
                </a:cubicBezTo>
                <a:lnTo>
                  <a:pt x="16434" y="19617"/>
                </a:lnTo>
                <a:cubicBezTo>
                  <a:pt x="16434" y="19046"/>
                  <a:pt x="15973" y="18584"/>
                  <a:pt x="15403" y="18584"/>
                </a:cubicBezTo>
                <a:lnTo>
                  <a:pt x="3716" y="18584"/>
                </a:lnTo>
                <a:lnTo>
                  <a:pt x="3716" y="12927"/>
                </a:lnTo>
                <a:lnTo>
                  <a:pt x="12553" y="12927"/>
                </a:lnTo>
                <a:cubicBezTo>
                  <a:pt x="13123" y="12927"/>
                  <a:pt x="13585" y="12465"/>
                  <a:pt x="13585" y="11896"/>
                </a:cubicBezTo>
                <a:lnTo>
                  <a:pt x="13585" y="6527"/>
                </a:lnTo>
                <a:cubicBezTo>
                  <a:pt x="13585" y="5957"/>
                  <a:pt x="13123" y="5496"/>
                  <a:pt x="12553" y="5496"/>
                </a:cubicBezTo>
                <a:lnTo>
                  <a:pt x="1569" y="5496"/>
                </a:lnTo>
                <a:lnTo>
                  <a:pt x="15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6"/>
          <p:cNvSpPr/>
          <p:nvPr/>
        </p:nvSpPr>
        <p:spPr>
          <a:xfrm>
            <a:off x="3618040" y="1101300"/>
            <a:ext cx="1950996" cy="3604994"/>
          </a:xfrm>
          <a:custGeom>
            <a:avLst/>
            <a:gdLst/>
            <a:ahLst/>
            <a:cxnLst/>
            <a:rect l="l" t="t" r="r" b="b"/>
            <a:pathLst>
              <a:path w="17881" h="33040" extrusionOk="0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16"/>
          <p:cNvSpPr txBox="1"/>
          <p:nvPr/>
        </p:nvSpPr>
        <p:spPr>
          <a:xfrm>
            <a:off x="368898" y="970095"/>
            <a:ext cx="2320859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1.</a:t>
            </a:r>
            <a:r>
              <a:rPr lang="ko-KR" altLang="en-US" sz="2000" b="1" dirty="0">
                <a:solidFill>
                  <a:schemeClr val="lt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 프로젝트 배경</a:t>
            </a:r>
            <a:endParaRPr sz="2000" b="1" dirty="0">
              <a:solidFill>
                <a:schemeClr val="lt2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974" name="Google Shape;974;p16"/>
          <p:cNvSpPr txBox="1"/>
          <p:nvPr/>
        </p:nvSpPr>
        <p:spPr>
          <a:xfrm>
            <a:off x="368897" y="3811829"/>
            <a:ext cx="260410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3. </a:t>
            </a:r>
            <a:r>
              <a:rPr lang="ko-KR" altLang="en-US" sz="2000" b="1" dirty="0">
                <a:solidFill>
                  <a:schemeClr val="accent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수행절차 및 방법</a:t>
            </a:r>
            <a:endParaRPr sz="2000" b="1" dirty="0">
              <a:solidFill>
                <a:schemeClr val="accent2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975" name="Google Shape;975;p16"/>
          <p:cNvSpPr txBox="1"/>
          <p:nvPr/>
        </p:nvSpPr>
        <p:spPr>
          <a:xfrm>
            <a:off x="368898" y="2343337"/>
            <a:ext cx="195401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2. </a:t>
            </a:r>
            <a:r>
              <a:rPr lang="ko-KR" altLang="en-US" sz="2000" b="1" dirty="0">
                <a:solidFill>
                  <a:schemeClr val="accent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팀 구성</a:t>
            </a:r>
            <a:r>
              <a:rPr lang="en-US" altLang="ko-KR" sz="2000" b="1" dirty="0">
                <a:solidFill>
                  <a:schemeClr val="accent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,</a:t>
            </a:r>
            <a:r>
              <a:rPr lang="ko-KR" altLang="en-US" sz="2000" b="1" dirty="0">
                <a:solidFill>
                  <a:schemeClr val="accent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 역할</a:t>
            </a:r>
            <a:endParaRPr sz="2000" b="1" dirty="0">
              <a:solidFill>
                <a:schemeClr val="accent1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977" name="Google Shape;977;p16"/>
          <p:cNvSpPr txBox="1"/>
          <p:nvPr/>
        </p:nvSpPr>
        <p:spPr>
          <a:xfrm>
            <a:off x="6935723" y="949031"/>
            <a:ext cx="200922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</a:pPr>
            <a:r>
              <a:rPr lang="en" sz="2000" b="1" dirty="0">
                <a:solidFill>
                  <a:schemeClr val="accent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sym typeface="Fira Sans"/>
              </a:rPr>
              <a:t>4. </a:t>
            </a:r>
            <a:r>
              <a:rPr lang="en-US" sz="2000" b="1" dirty="0">
                <a:solidFill>
                  <a:schemeClr val="accent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sym typeface="Fira Sans"/>
              </a:rPr>
              <a:t>DB</a:t>
            </a:r>
            <a:r>
              <a:rPr lang="ko-KR" altLang="en-US" sz="2000" b="1" dirty="0">
                <a:solidFill>
                  <a:schemeClr val="accent1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sym typeface="Fira Sans"/>
              </a:rPr>
              <a:t>구축 </a:t>
            </a:r>
            <a:endParaRPr sz="2000" b="1" dirty="0">
              <a:solidFill>
                <a:schemeClr val="accent1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sym typeface="Fira Sans"/>
            </a:endParaRPr>
          </a:p>
        </p:txBody>
      </p:sp>
      <p:sp>
        <p:nvSpPr>
          <p:cNvPr id="978" name="Google Shape;978;p16"/>
          <p:cNvSpPr txBox="1"/>
          <p:nvPr/>
        </p:nvSpPr>
        <p:spPr>
          <a:xfrm>
            <a:off x="6691773" y="1930866"/>
            <a:ext cx="2245567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5. </a:t>
            </a:r>
            <a:r>
              <a:rPr lang="ko-KR" altLang="en-US" sz="2000" b="1" dirty="0">
                <a:solidFill>
                  <a:schemeClr val="dk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시각화 </a:t>
            </a:r>
            <a:endParaRPr sz="2000" b="1" dirty="0">
              <a:solidFill>
                <a:schemeClr val="dk2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979" name="Google Shape;979;p16"/>
          <p:cNvSpPr txBox="1"/>
          <p:nvPr/>
        </p:nvSpPr>
        <p:spPr>
          <a:xfrm>
            <a:off x="6456074" y="2885676"/>
            <a:ext cx="2508781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6. </a:t>
            </a:r>
            <a:r>
              <a:rPr lang="ko-KR" altLang="en-US" sz="2000" b="1" dirty="0">
                <a:solidFill>
                  <a:schemeClr val="accent5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결론 및 향후과제</a:t>
            </a:r>
            <a:endParaRPr sz="2000" b="1" dirty="0">
              <a:solidFill>
                <a:schemeClr val="accent5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362" name="Google Shape;973;p16">
            <a:extLst>
              <a:ext uri="{FF2B5EF4-FFF2-40B4-BE49-F238E27FC236}">
                <a16:creationId xmlns:a16="http://schemas.microsoft.com/office/drawing/2014/main" id="{80B25018-EC3F-4C14-B336-7120D9208F22}"/>
              </a:ext>
            </a:extLst>
          </p:cNvPr>
          <p:cNvSpPr txBox="1"/>
          <p:nvPr/>
        </p:nvSpPr>
        <p:spPr>
          <a:xfrm>
            <a:off x="6616481" y="3818124"/>
            <a:ext cx="2320859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7.</a:t>
            </a:r>
            <a:r>
              <a:rPr lang="ko-KR" altLang="en-US" sz="2000" b="1" dirty="0">
                <a:solidFill>
                  <a:schemeClr val="lt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 </a:t>
            </a:r>
            <a:r>
              <a:rPr lang="ko-KR" altLang="en-US" sz="2000" b="1" dirty="0" err="1">
                <a:solidFill>
                  <a:schemeClr val="lt2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느낀점</a:t>
            </a:r>
            <a:endParaRPr sz="2000" b="1" dirty="0">
              <a:solidFill>
                <a:schemeClr val="lt2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FC218D-A014-4D55-9CA8-1E3BD39F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46" y="424543"/>
            <a:ext cx="4327071" cy="4294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48D873-BDFB-42BE-8333-A78263B45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34" y="33556"/>
            <a:ext cx="4672667" cy="27432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A73617-97E2-46EE-9FBE-C3DE2A7B9F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7" r="46784" b="13363"/>
          <a:stretch/>
        </p:blipFill>
        <p:spPr>
          <a:xfrm>
            <a:off x="0" y="2743200"/>
            <a:ext cx="4698712" cy="24003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3F25E72-6DBA-4F0D-B84B-993E0E1DF78D}"/>
              </a:ext>
            </a:extLst>
          </p:cNvPr>
          <p:cNvSpPr/>
          <p:nvPr/>
        </p:nvSpPr>
        <p:spPr>
          <a:xfrm>
            <a:off x="4121150" y="3048000"/>
            <a:ext cx="234950" cy="20619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178AA5-243F-461A-9A74-4D5558397620}"/>
              </a:ext>
            </a:extLst>
          </p:cNvPr>
          <p:cNvSpPr/>
          <p:nvPr/>
        </p:nvSpPr>
        <p:spPr>
          <a:xfrm>
            <a:off x="209550" y="257612"/>
            <a:ext cx="673100" cy="242208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505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30F69E-F9B7-4D91-8CA2-CBE2E42E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784" y="-109057"/>
            <a:ext cx="5788403" cy="5486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FF4817-1572-4A8A-9AD9-DC68480EC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95" y="138792"/>
            <a:ext cx="4318328" cy="5004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C2C41D-F765-4C56-8FD0-78E8DD5A8630}"/>
              </a:ext>
            </a:extLst>
          </p:cNvPr>
          <p:cNvSpPr/>
          <p:nvPr/>
        </p:nvSpPr>
        <p:spPr>
          <a:xfrm>
            <a:off x="4222750" y="3429000"/>
            <a:ext cx="181756" cy="14351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392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id="{65060421-8F8F-4AAD-BC46-8D67D24C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53" y="428361"/>
            <a:ext cx="2198679" cy="2143390"/>
          </a:xfrm>
          <a:prstGeom prst="rect">
            <a:avLst/>
          </a:prstGeom>
        </p:spPr>
      </p:pic>
      <p:pic>
        <p:nvPicPr>
          <p:cNvPr id="3" name="그림 2">
            <a:hlinkClick r:id="rId5"/>
            <a:extLst>
              <a:ext uri="{FF2B5EF4-FFF2-40B4-BE49-F238E27FC236}">
                <a16:creationId xmlns:a16="http://schemas.microsoft.com/office/drawing/2014/main" id="{2A57E3A6-FEE3-4B54-AAA9-C17D707F0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768" y="1908951"/>
            <a:ext cx="2198679" cy="1325597"/>
          </a:xfrm>
          <a:prstGeom prst="rect">
            <a:avLst/>
          </a:prstGeom>
        </p:spPr>
      </p:pic>
      <p:pic>
        <p:nvPicPr>
          <p:cNvPr id="7" name="그림 6" descr="조류, 맹금이(가) 표시된 사진&#10;&#10;자동 생성된 설명">
            <a:hlinkClick r:id="rId7"/>
            <a:extLst>
              <a:ext uri="{FF2B5EF4-FFF2-40B4-BE49-F238E27FC236}">
                <a16:creationId xmlns:a16="http://schemas.microsoft.com/office/drawing/2014/main" id="{5989DC37-F901-4932-BA4A-2F12C6614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553" y="2571749"/>
            <a:ext cx="2198679" cy="2143390"/>
          </a:xfrm>
          <a:prstGeom prst="rect">
            <a:avLst/>
          </a:prstGeom>
        </p:spPr>
      </p:pic>
      <p:sp>
        <p:nvSpPr>
          <p:cNvPr id="6" name="직사각형">
            <a:extLst>
              <a:ext uri="{FF2B5EF4-FFF2-40B4-BE49-F238E27FC236}">
                <a16:creationId xmlns:a16="http://schemas.microsoft.com/office/drawing/2014/main" id="{223BA228-71CC-4715-8C96-625998E00988}"/>
              </a:ext>
            </a:extLst>
          </p:cNvPr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8" name="직사각형">
            <a:extLst>
              <a:ext uri="{FF2B5EF4-FFF2-40B4-BE49-F238E27FC236}">
                <a16:creationId xmlns:a16="http://schemas.microsoft.com/office/drawing/2014/main" id="{52DB1642-F48E-4AB1-AE66-A138E901F79E}"/>
              </a:ext>
            </a:extLst>
          </p:cNvPr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3824779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데이터 전처리"/>
          <p:cNvSpPr txBox="1"/>
          <p:nvPr/>
        </p:nvSpPr>
        <p:spPr>
          <a:xfrm>
            <a:off x="3078730" y="2025049"/>
            <a:ext cx="3330537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rPr lang="en-US" sz="3200" dirty="0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 </a:t>
            </a:r>
            <a:r>
              <a:rPr lang="ko-KR" altLang="en-US" sz="3200" dirty="0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결론 및 향후과제</a:t>
            </a:r>
            <a:endParaRPr sz="3200" dirty="0">
              <a:latin typeface="NanumGothicExtraBold" panose="020D0904000000000000" pitchFamily="50" charset="-127"/>
              <a:ea typeface="NanumGothicExtraBold" panose="020D0904000000000000" pitchFamily="50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259" name="직사각형"/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7608551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데이터 전처리"/>
          <p:cNvSpPr txBox="1"/>
          <p:nvPr/>
        </p:nvSpPr>
        <p:spPr>
          <a:xfrm>
            <a:off x="4015404" y="2133156"/>
            <a:ext cx="12980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rPr lang="en-US" sz="2637" dirty="0"/>
              <a:t> </a:t>
            </a:r>
            <a:r>
              <a:rPr lang="ko-KR" altLang="en-US" sz="3200" dirty="0" err="1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느낀점</a:t>
            </a:r>
            <a:endParaRPr sz="3200" dirty="0">
              <a:latin typeface="NanumGothicExtraBold" panose="020D0904000000000000" pitchFamily="50" charset="-127"/>
              <a:ea typeface="NanumGothicExtraBold" panose="020D0904000000000000" pitchFamily="50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259" name="직사각형"/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73913265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5" name="Google Shape;5595;p41"/>
          <p:cNvSpPr txBox="1"/>
          <p:nvPr/>
        </p:nvSpPr>
        <p:spPr>
          <a:xfrm>
            <a:off x="375424" y="77057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감사합니다</a:t>
            </a:r>
            <a:endParaRPr sz="3600" b="1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grpSp>
        <p:nvGrpSpPr>
          <p:cNvPr id="5596" name="Google Shape;5596;p41"/>
          <p:cNvGrpSpPr/>
          <p:nvPr/>
        </p:nvGrpSpPr>
        <p:grpSpPr>
          <a:xfrm>
            <a:off x="771525" y="1778794"/>
            <a:ext cx="7572376" cy="3364706"/>
            <a:chOff x="2844250" y="2046200"/>
            <a:chExt cx="3461499" cy="198489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597" name="Google Shape;5597;p41"/>
            <p:cNvSpPr/>
            <p:nvPr/>
          </p:nvSpPr>
          <p:spPr>
            <a:xfrm>
              <a:off x="2844250" y="3939773"/>
              <a:ext cx="3450755" cy="2943"/>
            </a:xfrm>
            <a:custGeom>
              <a:avLst/>
              <a:gdLst/>
              <a:ahLst/>
              <a:cxnLst/>
              <a:rect l="l" t="t" r="r" b="b"/>
              <a:pathLst>
                <a:path w="35175" h="30" extrusionOk="0">
                  <a:moveTo>
                    <a:pt x="0" y="0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1"/>
            <p:cNvSpPr/>
            <p:nvPr/>
          </p:nvSpPr>
          <p:spPr>
            <a:xfrm>
              <a:off x="2844250" y="3936928"/>
              <a:ext cx="3450755" cy="3041"/>
            </a:xfrm>
            <a:custGeom>
              <a:avLst/>
              <a:gdLst/>
              <a:ahLst/>
              <a:cxnLst/>
              <a:rect l="l" t="t" r="r" b="b"/>
              <a:pathLst>
                <a:path w="35175" h="31" extrusionOk="0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1"/>
            <p:cNvSpPr/>
            <p:nvPr/>
          </p:nvSpPr>
          <p:spPr>
            <a:xfrm>
              <a:off x="2844250" y="3934083"/>
              <a:ext cx="3450755" cy="2943"/>
            </a:xfrm>
            <a:custGeom>
              <a:avLst/>
              <a:gdLst/>
              <a:ahLst/>
              <a:cxnLst/>
              <a:rect l="l" t="t" r="r" b="b"/>
              <a:pathLst>
                <a:path w="35175" h="30" extrusionOk="0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1"/>
            <p:cNvSpPr/>
            <p:nvPr/>
          </p:nvSpPr>
          <p:spPr>
            <a:xfrm>
              <a:off x="2844250" y="3931238"/>
              <a:ext cx="3450755" cy="2845"/>
            </a:xfrm>
            <a:custGeom>
              <a:avLst/>
              <a:gdLst/>
              <a:ahLst/>
              <a:cxnLst/>
              <a:rect l="l" t="t" r="r" b="b"/>
              <a:pathLst>
                <a:path w="35175" h="29" extrusionOk="0">
                  <a:moveTo>
                    <a:pt x="0" y="0"/>
                  </a:moveTo>
                  <a:lnTo>
                    <a:pt x="0" y="29"/>
                  </a:lnTo>
                  <a:lnTo>
                    <a:pt x="35174" y="29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1"/>
            <p:cNvSpPr/>
            <p:nvPr/>
          </p:nvSpPr>
          <p:spPr>
            <a:xfrm>
              <a:off x="2844250" y="3928295"/>
              <a:ext cx="3450755" cy="3041"/>
            </a:xfrm>
            <a:custGeom>
              <a:avLst/>
              <a:gdLst/>
              <a:ahLst/>
              <a:cxnLst/>
              <a:rect l="l" t="t" r="r" b="b"/>
              <a:pathLst>
                <a:path w="35175" h="31" extrusionOk="0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1"/>
            <p:cNvSpPr/>
            <p:nvPr/>
          </p:nvSpPr>
          <p:spPr>
            <a:xfrm>
              <a:off x="2844250" y="3925450"/>
              <a:ext cx="3450755" cy="3041"/>
            </a:xfrm>
            <a:custGeom>
              <a:avLst/>
              <a:gdLst/>
              <a:ahLst/>
              <a:cxnLst/>
              <a:rect l="l" t="t" r="r" b="b"/>
              <a:pathLst>
                <a:path w="35175" h="31" extrusionOk="0">
                  <a:moveTo>
                    <a:pt x="0" y="1"/>
                  </a:moveTo>
                  <a:lnTo>
                    <a:pt x="0" y="31"/>
                  </a:lnTo>
                  <a:lnTo>
                    <a:pt x="35174" y="31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1"/>
            <p:cNvSpPr/>
            <p:nvPr/>
          </p:nvSpPr>
          <p:spPr>
            <a:xfrm>
              <a:off x="2844250" y="3922703"/>
              <a:ext cx="3450755" cy="2845"/>
            </a:xfrm>
            <a:custGeom>
              <a:avLst/>
              <a:gdLst/>
              <a:ahLst/>
              <a:cxnLst/>
              <a:rect l="l" t="t" r="r" b="b"/>
              <a:pathLst>
                <a:path w="35175" h="29" extrusionOk="0">
                  <a:moveTo>
                    <a:pt x="0" y="0"/>
                  </a:moveTo>
                  <a:lnTo>
                    <a:pt x="0" y="29"/>
                  </a:lnTo>
                  <a:lnTo>
                    <a:pt x="35174" y="29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1"/>
            <p:cNvSpPr/>
            <p:nvPr/>
          </p:nvSpPr>
          <p:spPr>
            <a:xfrm>
              <a:off x="2844250" y="3919760"/>
              <a:ext cx="3450755" cy="3041"/>
            </a:xfrm>
            <a:custGeom>
              <a:avLst/>
              <a:gdLst/>
              <a:ahLst/>
              <a:cxnLst/>
              <a:rect l="l" t="t" r="r" b="b"/>
              <a:pathLst>
                <a:path w="35175" h="31" extrusionOk="0">
                  <a:moveTo>
                    <a:pt x="0" y="1"/>
                  </a:moveTo>
                  <a:lnTo>
                    <a:pt x="0" y="30"/>
                  </a:lnTo>
                  <a:lnTo>
                    <a:pt x="35174" y="30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1"/>
            <p:cNvSpPr/>
            <p:nvPr/>
          </p:nvSpPr>
          <p:spPr>
            <a:xfrm>
              <a:off x="2844250" y="3916817"/>
              <a:ext cx="3450755" cy="3041"/>
            </a:xfrm>
            <a:custGeom>
              <a:avLst/>
              <a:gdLst/>
              <a:ahLst/>
              <a:cxnLst/>
              <a:rect l="l" t="t" r="r" b="b"/>
              <a:pathLst>
                <a:path w="35175" h="31" extrusionOk="0">
                  <a:moveTo>
                    <a:pt x="0" y="1"/>
                  </a:moveTo>
                  <a:lnTo>
                    <a:pt x="0" y="31"/>
                  </a:lnTo>
                  <a:lnTo>
                    <a:pt x="35174" y="31"/>
                  </a:lnTo>
                  <a:lnTo>
                    <a:pt x="35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1"/>
            <p:cNvSpPr/>
            <p:nvPr/>
          </p:nvSpPr>
          <p:spPr>
            <a:xfrm>
              <a:off x="2844250" y="3914070"/>
              <a:ext cx="3450755" cy="2845"/>
            </a:xfrm>
            <a:custGeom>
              <a:avLst/>
              <a:gdLst/>
              <a:ahLst/>
              <a:cxnLst/>
              <a:rect l="l" t="t" r="r" b="b"/>
              <a:pathLst>
                <a:path w="35175" h="29" extrusionOk="0">
                  <a:moveTo>
                    <a:pt x="0" y="0"/>
                  </a:moveTo>
                  <a:lnTo>
                    <a:pt x="0" y="29"/>
                  </a:lnTo>
                  <a:lnTo>
                    <a:pt x="35174" y="29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1"/>
            <p:cNvSpPr/>
            <p:nvPr/>
          </p:nvSpPr>
          <p:spPr>
            <a:xfrm>
              <a:off x="2844250" y="3610443"/>
              <a:ext cx="3450755" cy="303816"/>
            </a:xfrm>
            <a:custGeom>
              <a:avLst/>
              <a:gdLst/>
              <a:ahLst/>
              <a:cxnLst/>
              <a:rect l="l" t="t" r="r" b="b"/>
              <a:pathLst>
                <a:path w="35175" h="3097" extrusionOk="0">
                  <a:moveTo>
                    <a:pt x="0" y="0"/>
                  </a:moveTo>
                  <a:lnTo>
                    <a:pt x="0" y="3096"/>
                  </a:lnTo>
                  <a:lnTo>
                    <a:pt x="35174" y="3096"/>
                  </a:lnTo>
                  <a:lnTo>
                    <a:pt x="35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1"/>
            <p:cNvSpPr/>
            <p:nvPr/>
          </p:nvSpPr>
          <p:spPr>
            <a:xfrm>
              <a:off x="4377713" y="2795310"/>
              <a:ext cx="265956" cy="839834"/>
            </a:xfrm>
            <a:custGeom>
              <a:avLst/>
              <a:gdLst/>
              <a:ahLst/>
              <a:cxnLst/>
              <a:rect l="l" t="t" r="r" b="b"/>
              <a:pathLst>
                <a:path w="2711" h="8561" extrusionOk="0">
                  <a:moveTo>
                    <a:pt x="2711" y="1"/>
                  </a:moveTo>
                  <a:lnTo>
                    <a:pt x="0" y="531"/>
                  </a:lnTo>
                  <a:lnTo>
                    <a:pt x="0" y="8561"/>
                  </a:lnTo>
                  <a:lnTo>
                    <a:pt x="2711" y="856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1"/>
            <p:cNvSpPr/>
            <p:nvPr/>
          </p:nvSpPr>
          <p:spPr>
            <a:xfrm>
              <a:off x="4434712" y="3099232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1"/>
            <p:cNvSpPr/>
            <p:nvPr/>
          </p:nvSpPr>
          <p:spPr>
            <a:xfrm>
              <a:off x="4532325" y="3099232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1"/>
            <p:cNvSpPr/>
            <p:nvPr/>
          </p:nvSpPr>
          <p:spPr>
            <a:xfrm>
              <a:off x="4434712" y="3186935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1"/>
            <p:cNvSpPr/>
            <p:nvPr/>
          </p:nvSpPr>
          <p:spPr>
            <a:xfrm>
              <a:off x="4532325" y="3186935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1"/>
            <p:cNvSpPr/>
            <p:nvPr/>
          </p:nvSpPr>
          <p:spPr>
            <a:xfrm>
              <a:off x="4434712" y="3274737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1"/>
            <p:cNvSpPr/>
            <p:nvPr/>
          </p:nvSpPr>
          <p:spPr>
            <a:xfrm>
              <a:off x="4532325" y="3274737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1"/>
            <p:cNvSpPr/>
            <p:nvPr/>
          </p:nvSpPr>
          <p:spPr>
            <a:xfrm>
              <a:off x="4434712" y="2923530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1"/>
            <p:cNvSpPr/>
            <p:nvPr/>
          </p:nvSpPr>
          <p:spPr>
            <a:xfrm>
              <a:off x="4532325" y="2923530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1"/>
            <p:cNvSpPr/>
            <p:nvPr/>
          </p:nvSpPr>
          <p:spPr>
            <a:xfrm>
              <a:off x="4434712" y="3011332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1"/>
            <p:cNvSpPr/>
            <p:nvPr/>
          </p:nvSpPr>
          <p:spPr>
            <a:xfrm>
              <a:off x="4532325" y="3011332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1"/>
            <p:cNvSpPr/>
            <p:nvPr/>
          </p:nvSpPr>
          <p:spPr>
            <a:xfrm>
              <a:off x="4434712" y="3362539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1"/>
            <p:cNvSpPr/>
            <p:nvPr/>
          </p:nvSpPr>
          <p:spPr>
            <a:xfrm>
              <a:off x="4532325" y="3362539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1"/>
            <p:cNvSpPr/>
            <p:nvPr/>
          </p:nvSpPr>
          <p:spPr>
            <a:xfrm>
              <a:off x="4434712" y="3450438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1"/>
            <p:cNvSpPr/>
            <p:nvPr/>
          </p:nvSpPr>
          <p:spPr>
            <a:xfrm>
              <a:off x="4532325" y="3450438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1"/>
            <p:cNvSpPr/>
            <p:nvPr/>
          </p:nvSpPr>
          <p:spPr>
            <a:xfrm>
              <a:off x="4471991" y="3538044"/>
              <a:ext cx="85055" cy="97119"/>
            </a:xfrm>
            <a:custGeom>
              <a:avLst/>
              <a:gdLst/>
              <a:ahLst/>
              <a:cxnLst/>
              <a:rect l="l" t="t" r="r" b="b"/>
              <a:pathLst>
                <a:path w="867" h="990" extrusionOk="0">
                  <a:moveTo>
                    <a:pt x="0" y="0"/>
                  </a:moveTo>
                  <a:lnTo>
                    <a:pt x="0" y="990"/>
                  </a:lnTo>
                  <a:lnTo>
                    <a:pt x="867" y="99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1"/>
            <p:cNvSpPr/>
            <p:nvPr/>
          </p:nvSpPr>
          <p:spPr>
            <a:xfrm>
              <a:off x="5049432" y="3217936"/>
              <a:ext cx="266054" cy="392204"/>
            </a:xfrm>
            <a:custGeom>
              <a:avLst/>
              <a:gdLst/>
              <a:ahLst/>
              <a:cxnLst/>
              <a:rect l="l" t="t" r="r" b="b"/>
              <a:pathLst>
                <a:path w="2712" h="3998" extrusionOk="0">
                  <a:moveTo>
                    <a:pt x="1395" y="0"/>
                  </a:moveTo>
                  <a:lnTo>
                    <a:pt x="1" y="738"/>
                  </a:lnTo>
                  <a:lnTo>
                    <a:pt x="1" y="3997"/>
                  </a:lnTo>
                  <a:lnTo>
                    <a:pt x="2711" y="3997"/>
                  </a:lnTo>
                  <a:lnTo>
                    <a:pt x="2711" y="722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1"/>
            <p:cNvSpPr/>
            <p:nvPr/>
          </p:nvSpPr>
          <p:spPr>
            <a:xfrm>
              <a:off x="5106528" y="3337522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1"/>
            <p:cNvSpPr/>
            <p:nvPr/>
          </p:nvSpPr>
          <p:spPr>
            <a:xfrm>
              <a:off x="5204043" y="3337522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1"/>
            <p:cNvSpPr/>
            <p:nvPr/>
          </p:nvSpPr>
          <p:spPr>
            <a:xfrm>
              <a:off x="5106528" y="3425324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1"/>
            <p:cNvSpPr/>
            <p:nvPr/>
          </p:nvSpPr>
          <p:spPr>
            <a:xfrm>
              <a:off x="5204043" y="3425324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1"/>
            <p:cNvSpPr/>
            <p:nvPr/>
          </p:nvSpPr>
          <p:spPr>
            <a:xfrm>
              <a:off x="5143709" y="3513126"/>
              <a:ext cx="85055" cy="97119"/>
            </a:xfrm>
            <a:custGeom>
              <a:avLst/>
              <a:gdLst/>
              <a:ahLst/>
              <a:cxnLst/>
              <a:rect l="l" t="t" r="r" b="b"/>
              <a:pathLst>
                <a:path w="867" h="990" extrusionOk="0">
                  <a:moveTo>
                    <a:pt x="0" y="1"/>
                  </a:moveTo>
                  <a:lnTo>
                    <a:pt x="0" y="989"/>
                  </a:lnTo>
                  <a:lnTo>
                    <a:pt x="867" y="98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1"/>
            <p:cNvSpPr/>
            <p:nvPr/>
          </p:nvSpPr>
          <p:spPr>
            <a:xfrm>
              <a:off x="3335457" y="2826801"/>
              <a:ext cx="266054" cy="839932"/>
            </a:xfrm>
            <a:custGeom>
              <a:avLst/>
              <a:gdLst/>
              <a:ahLst/>
              <a:cxnLst/>
              <a:rect l="l" t="t" r="r" b="b"/>
              <a:pathLst>
                <a:path w="2712" h="8562" extrusionOk="0">
                  <a:moveTo>
                    <a:pt x="2711" y="0"/>
                  </a:moveTo>
                  <a:lnTo>
                    <a:pt x="1" y="530"/>
                  </a:lnTo>
                  <a:lnTo>
                    <a:pt x="1" y="8561"/>
                  </a:lnTo>
                  <a:lnTo>
                    <a:pt x="2711" y="8561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1"/>
            <p:cNvSpPr/>
            <p:nvPr/>
          </p:nvSpPr>
          <p:spPr>
            <a:xfrm>
              <a:off x="3392553" y="3130624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1"/>
            <p:cNvSpPr/>
            <p:nvPr/>
          </p:nvSpPr>
          <p:spPr>
            <a:xfrm>
              <a:off x="3490068" y="3130624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1"/>
            <p:cNvSpPr/>
            <p:nvPr/>
          </p:nvSpPr>
          <p:spPr>
            <a:xfrm>
              <a:off x="3392553" y="3218426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1"/>
            <p:cNvSpPr/>
            <p:nvPr/>
          </p:nvSpPr>
          <p:spPr>
            <a:xfrm>
              <a:off x="3490068" y="3218426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1"/>
            <p:cNvSpPr/>
            <p:nvPr/>
          </p:nvSpPr>
          <p:spPr>
            <a:xfrm>
              <a:off x="3392553" y="3306228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1"/>
            <p:cNvSpPr/>
            <p:nvPr/>
          </p:nvSpPr>
          <p:spPr>
            <a:xfrm>
              <a:off x="3490068" y="3306228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1"/>
            <p:cNvSpPr/>
            <p:nvPr/>
          </p:nvSpPr>
          <p:spPr>
            <a:xfrm>
              <a:off x="3392553" y="2955021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1"/>
            <p:cNvSpPr/>
            <p:nvPr/>
          </p:nvSpPr>
          <p:spPr>
            <a:xfrm>
              <a:off x="3490068" y="2955021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1"/>
            <p:cNvSpPr/>
            <p:nvPr/>
          </p:nvSpPr>
          <p:spPr>
            <a:xfrm>
              <a:off x="3392553" y="3042823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1"/>
            <p:cNvSpPr/>
            <p:nvPr/>
          </p:nvSpPr>
          <p:spPr>
            <a:xfrm>
              <a:off x="3490068" y="3042823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1"/>
            <p:cNvSpPr/>
            <p:nvPr/>
          </p:nvSpPr>
          <p:spPr>
            <a:xfrm>
              <a:off x="3392553" y="3393931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1"/>
            <p:cNvSpPr/>
            <p:nvPr/>
          </p:nvSpPr>
          <p:spPr>
            <a:xfrm>
              <a:off x="3490068" y="3393931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1"/>
            <p:cNvSpPr/>
            <p:nvPr/>
          </p:nvSpPr>
          <p:spPr>
            <a:xfrm>
              <a:off x="3392553" y="3481733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1"/>
            <p:cNvSpPr/>
            <p:nvPr/>
          </p:nvSpPr>
          <p:spPr>
            <a:xfrm>
              <a:off x="3490068" y="3481733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1"/>
            <p:cNvSpPr/>
            <p:nvPr/>
          </p:nvSpPr>
          <p:spPr>
            <a:xfrm>
              <a:off x="3429833" y="3569535"/>
              <a:ext cx="85251" cy="97217"/>
            </a:xfrm>
            <a:custGeom>
              <a:avLst/>
              <a:gdLst/>
              <a:ahLst/>
              <a:cxnLst/>
              <a:rect l="l" t="t" r="r" b="b"/>
              <a:pathLst>
                <a:path w="869" h="991" extrusionOk="0">
                  <a:moveTo>
                    <a:pt x="0" y="1"/>
                  </a:moveTo>
                  <a:lnTo>
                    <a:pt x="0" y="990"/>
                  </a:lnTo>
                  <a:lnTo>
                    <a:pt x="868" y="99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1"/>
            <p:cNvSpPr/>
            <p:nvPr/>
          </p:nvSpPr>
          <p:spPr>
            <a:xfrm>
              <a:off x="4636119" y="3133273"/>
              <a:ext cx="265760" cy="473725"/>
            </a:xfrm>
            <a:custGeom>
              <a:avLst/>
              <a:gdLst/>
              <a:ahLst/>
              <a:cxnLst/>
              <a:rect l="l" t="t" r="r" b="b"/>
              <a:pathLst>
                <a:path w="2709" h="4829" extrusionOk="0">
                  <a:moveTo>
                    <a:pt x="1394" y="1"/>
                  </a:moveTo>
                  <a:lnTo>
                    <a:pt x="0" y="739"/>
                  </a:lnTo>
                  <a:lnTo>
                    <a:pt x="0" y="4828"/>
                  </a:lnTo>
                  <a:lnTo>
                    <a:pt x="2708" y="4828"/>
                  </a:lnTo>
                  <a:lnTo>
                    <a:pt x="2708" y="722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1"/>
            <p:cNvSpPr/>
            <p:nvPr/>
          </p:nvSpPr>
          <p:spPr>
            <a:xfrm>
              <a:off x="4693020" y="3246582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4790437" y="3246582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4693020" y="3334187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4790437" y="3334187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4693020" y="3421989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4790437" y="3421989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4730201" y="3509790"/>
              <a:ext cx="85251" cy="97119"/>
            </a:xfrm>
            <a:custGeom>
              <a:avLst/>
              <a:gdLst/>
              <a:ahLst/>
              <a:cxnLst/>
              <a:rect l="l" t="t" r="r" b="b"/>
              <a:pathLst>
                <a:path w="869" h="990" extrusionOk="0">
                  <a:moveTo>
                    <a:pt x="1" y="1"/>
                  </a:moveTo>
                  <a:lnTo>
                    <a:pt x="1" y="989"/>
                  </a:lnTo>
                  <a:lnTo>
                    <a:pt x="869" y="9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3827841" y="3135235"/>
              <a:ext cx="265956" cy="473431"/>
            </a:xfrm>
            <a:custGeom>
              <a:avLst/>
              <a:gdLst/>
              <a:ahLst/>
              <a:cxnLst/>
              <a:rect l="l" t="t" r="r" b="b"/>
              <a:pathLst>
                <a:path w="2711" h="4826" extrusionOk="0">
                  <a:moveTo>
                    <a:pt x="1396" y="0"/>
                  </a:moveTo>
                  <a:lnTo>
                    <a:pt x="0" y="738"/>
                  </a:lnTo>
                  <a:lnTo>
                    <a:pt x="0" y="4826"/>
                  </a:lnTo>
                  <a:lnTo>
                    <a:pt x="2711" y="4826"/>
                  </a:lnTo>
                  <a:lnTo>
                    <a:pt x="2711" y="722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3884937" y="3248249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3982452" y="3248249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3884937" y="3336051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3982452" y="3336051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3884937" y="3423951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3982452" y="3423951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1"/>
            <p:cNvSpPr/>
            <p:nvPr/>
          </p:nvSpPr>
          <p:spPr>
            <a:xfrm>
              <a:off x="3922118" y="3511752"/>
              <a:ext cx="85055" cy="97021"/>
            </a:xfrm>
            <a:custGeom>
              <a:avLst/>
              <a:gdLst/>
              <a:ahLst/>
              <a:cxnLst/>
              <a:rect l="l" t="t" r="r" b="b"/>
              <a:pathLst>
                <a:path w="867" h="989" extrusionOk="0">
                  <a:moveTo>
                    <a:pt x="0" y="0"/>
                  </a:moveTo>
                  <a:lnTo>
                    <a:pt x="0" y="989"/>
                  </a:lnTo>
                  <a:lnTo>
                    <a:pt x="867" y="98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1"/>
            <p:cNvSpPr/>
            <p:nvPr/>
          </p:nvSpPr>
          <p:spPr>
            <a:xfrm>
              <a:off x="4663785" y="3582386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/>
            <p:cNvSpPr/>
            <p:nvPr/>
          </p:nvSpPr>
          <p:spPr>
            <a:xfrm>
              <a:off x="4761300" y="3582386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/>
            <p:cNvSpPr/>
            <p:nvPr/>
          </p:nvSpPr>
          <p:spPr>
            <a:xfrm>
              <a:off x="4700966" y="3670188"/>
              <a:ext cx="85055" cy="97119"/>
            </a:xfrm>
            <a:custGeom>
              <a:avLst/>
              <a:gdLst/>
              <a:ahLst/>
              <a:cxnLst/>
              <a:rect l="l" t="t" r="r" b="b"/>
              <a:pathLst>
                <a:path w="867" h="990" extrusionOk="0">
                  <a:moveTo>
                    <a:pt x="0" y="1"/>
                  </a:moveTo>
                  <a:lnTo>
                    <a:pt x="0" y="989"/>
                  </a:lnTo>
                  <a:lnTo>
                    <a:pt x="867" y="98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/>
            <p:cNvSpPr/>
            <p:nvPr/>
          </p:nvSpPr>
          <p:spPr>
            <a:xfrm>
              <a:off x="5253488" y="3004367"/>
              <a:ext cx="266054" cy="660311"/>
            </a:xfrm>
            <a:custGeom>
              <a:avLst/>
              <a:gdLst/>
              <a:ahLst/>
              <a:cxnLst/>
              <a:rect l="l" t="t" r="r" b="b"/>
              <a:pathLst>
                <a:path w="2712" h="6731" extrusionOk="0">
                  <a:moveTo>
                    <a:pt x="1396" y="0"/>
                  </a:moveTo>
                  <a:lnTo>
                    <a:pt x="1" y="738"/>
                  </a:lnTo>
                  <a:lnTo>
                    <a:pt x="1" y="6731"/>
                  </a:lnTo>
                  <a:lnTo>
                    <a:pt x="2711" y="6731"/>
                  </a:lnTo>
                  <a:lnTo>
                    <a:pt x="2711" y="721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/>
            <p:cNvSpPr/>
            <p:nvPr/>
          </p:nvSpPr>
          <p:spPr>
            <a:xfrm>
              <a:off x="5310486" y="3128564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/>
            <p:cNvSpPr/>
            <p:nvPr/>
          </p:nvSpPr>
          <p:spPr>
            <a:xfrm>
              <a:off x="5408100" y="3128564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/>
            <p:cNvSpPr/>
            <p:nvPr/>
          </p:nvSpPr>
          <p:spPr>
            <a:xfrm>
              <a:off x="5310486" y="3216464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1"/>
            <p:cNvSpPr/>
            <p:nvPr/>
          </p:nvSpPr>
          <p:spPr>
            <a:xfrm>
              <a:off x="5408100" y="3216464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1"/>
            <p:cNvSpPr/>
            <p:nvPr/>
          </p:nvSpPr>
          <p:spPr>
            <a:xfrm>
              <a:off x="5310486" y="3304266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1"/>
            <p:cNvSpPr/>
            <p:nvPr/>
          </p:nvSpPr>
          <p:spPr>
            <a:xfrm>
              <a:off x="5408100" y="3304266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1"/>
            <p:cNvSpPr/>
            <p:nvPr/>
          </p:nvSpPr>
          <p:spPr>
            <a:xfrm>
              <a:off x="5310486" y="3391871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1"/>
            <p:cNvSpPr/>
            <p:nvPr/>
          </p:nvSpPr>
          <p:spPr>
            <a:xfrm>
              <a:off x="5408100" y="3391871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1"/>
            <p:cNvSpPr/>
            <p:nvPr/>
          </p:nvSpPr>
          <p:spPr>
            <a:xfrm>
              <a:off x="5310486" y="3479673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1"/>
            <p:cNvSpPr/>
            <p:nvPr/>
          </p:nvSpPr>
          <p:spPr>
            <a:xfrm>
              <a:off x="5408100" y="3479673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1"/>
            <p:cNvSpPr/>
            <p:nvPr/>
          </p:nvSpPr>
          <p:spPr>
            <a:xfrm>
              <a:off x="5347864" y="3567573"/>
              <a:ext cx="85153" cy="97021"/>
            </a:xfrm>
            <a:custGeom>
              <a:avLst/>
              <a:gdLst/>
              <a:ahLst/>
              <a:cxnLst/>
              <a:rect l="l" t="t" r="r" b="b"/>
              <a:pathLst>
                <a:path w="868" h="989" extrusionOk="0">
                  <a:moveTo>
                    <a:pt x="1" y="0"/>
                  </a:moveTo>
                  <a:lnTo>
                    <a:pt x="1" y="989"/>
                  </a:lnTo>
                  <a:lnTo>
                    <a:pt x="867" y="98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1"/>
            <p:cNvSpPr/>
            <p:nvPr/>
          </p:nvSpPr>
          <p:spPr>
            <a:xfrm>
              <a:off x="5462253" y="3091089"/>
              <a:ext cx="266054" cy="660115"/>
            </a:xfrm>
            <a:custGeom>
              <a:avLst/>
              <a:gdLst/>
              <a:ahLst/>
              <a:cxnLst/>
              <a:rect l="l" t="t" r="r" b="b"/>
              <a:pathLst>
                <a:path w="2712" h="6729" extrusionOk="0">
                  <a:moveTo>
                    <a:pt x="1397" y="0"/>
                  </a:moveTo>
                  <a:lnTo>
                    <a:pt x="1" y="738"/>
                  </a:lnTo>
                  <a:lnTo>
                    <a:pt x="1" y="6729"/>
                  </a:lnTo>
                  <a:lnTo>
                    <a:pt x="2711" y="6729"/>
                  </a:lnTo>
                  <a:lnTo>
                    <a:pt x="2711" y="722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1"/>
            <p:cNvSpPr/>
            <p:nvPr/>
          </p:nvSpPr>
          <p:spPr>
            <a:xfrm>
              <a:off x="5519350" y="3215189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1"/>
            <p:cNvSpPr/>
            <p:nvPr/>
          </p:nvSpPr>
          <p:spPr>
            <a:xfrm>
              <a:off x="5616865" y="3215189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1"/>
            <p:cNvSpPr/>
            <p:nvPr/>
          </p:nvSpPr>
          <p:spPr>
            <a:xfrm>
              <a:off x="5519350" y="3302990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1"/>
            <p:cNvSpPr/>
            <p:nvPr/>
          </p:nvSpPr>
          <p:spPr>
            <a:xfrm>
              <a:off x="5616865" y="3302990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1"/>
            <p:cNvSpPr/>
            <p:nvPr/>
          </p:nvSpPr>
          <p:spPr>
            <a:xfrm>
              <a:off x="5519350" y="3390792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1"/>
            <p:cNvSpPr/>
            <p:nvPr/>
          </p:nvSpPr>
          <p:spPr>
            <a:xfrm>
              <a:off x="5616865" y="3390792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1"/>
            <p:cNvSpPr/>
            <p:nvPr/>
          </p:nvSpPr>
          <p:spPr>
            <a:xfrm>
              <a:off x="5519350" y="3478594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1"/>
            <p:cNvSpPr/>
            <p:nvPr/>
          </p:nvSpPr>
          <p:spPr>
            <a:xfrm>
              <a:off x="5616865" y="3478594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1"/>
            <p:cNvSpPr/>
            <p:nvPr/>
          </p:nvSpPr>
          <p:spPr>
            <a:xfrm>
              <a:off x="5519350" y="3566395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4"/>
                  </a:lnTo>
                  <a:lnTo>
                    <a:pt x="553" y="554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1"/>
            <p:cNvSpPr/>
            <p:nvPr/>
          </p:nvSpPr>
          <p:spPr>
            <a:xfrm>
              <a:off x="5616865" y="3566395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4"/>
                  </a:lnTo>
                  <a:lnTo>
                    <a:pt x="553" y="554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1"/>
            <p:cNvSpPr/>
            <p:nvPr/>
          </p:nvSpPr>
          <p:spPr>
            <a:xfrm>
              <a:off x="5556629" y="3654197"/>
              <a:ext cx="85153" cy="97021"/>
            </a:xfrm>
            <a:custGeom>
              <a:avLst/>
              <a:gdLst/>
              <a:ahLst/>
              <a:cxnLst/>
              <a:rect l="l" t="t" r="r" b="b"/>
              <a:pathLst>
                <a:path w="868" h="989" extrusionOk="0">
                  <a:moveTo>
                    <a:pt x="1" y="0"/>
                  </a:moveTo>
                  <a:lnTo>
                    <a:pt x="1" y="989"/>
                  </a:lnTo>
                  <a:lnTo>
                    <a:pt x="867" y="98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1"/>
            <p:cNvSpPr/>
            <p:nvPr/>
          </p:nvSpPr>
          <p:spPr>
            <a:xfrm>
              <a:off x="3538924" y="3121207"/>
              <a:ext cx="265956" cy="639808"/>
            </a:xfrm>
            <a:custGeom>
              <a:avLst/>
              <a:gdLst/>
              <a:ahLst/>
              <a:cxnLst/>
              <a:rect l="l" t="t" r="r" b="b"/>
              <a:pathLst>
                <a:path w="2711" h="6522" extrusionOk="0">
                  <a:moveTo>
                    <a:pt x="2710" y="0"/>
                  </a:moveTo>
                  <a:lnTo>
                    <a:pt x="1" y="531"/>
                  </a:lnTo>
                  <a:lnTo>
                    <a:pt x="1" y="6522"/>
                  </a:lnTo>
                  <a:lnTo>
                    <a:pt x="2710" y="652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1"/>
            <p:cNvSpPr/>
            <p:nvPr/>
          </p:nvSpPr>
          <p:spPr>
            <a:xfrm>
              <a:off x="3595923" y="3225097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41"/>
            <p:cNvSpPr/>
            <p:nvPr/>
          </p:nvSpPr>
          <p:spPr>
            <a:xfrm>
              <a:off x="3693536" y="3225097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41"/>
            <p:cNvSpPr/>
            <p:nvPr/>
          </p:nvSpPr>
          <p:spPr>
            <a:xfrm>
              <a:off x="3595923" y="3312801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1"/>
            <p:cNvSpPr/>
            <p:nvPr/>
          </p:nvSpPr>
          <p:spPr>
            <a:xfrm>
              <a:off x="3693536" y="3312801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1"/>
            <p:cNvSpPr/>
            <p:nvPr/>
          </p:nvSpPr>
          <p:spPr>
            <a:xfrm>
              <a:off x="3595923" y="3400602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1"/>
            <p:cNvSpPr/>
            <p:nvPr/>
          </p:nvSpPr>
          <p:spPr>
            <a:xfrm>
              <a:off x="3693536" y="3400602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1"/>
            <p:cNvSpPr/>
            <p:nvPr/>
          </p:nvSpPr>
          <p:spPr>
            <a:xfrm>
              <a:off x="3595923" y="3488404"/>
              <a:ext cx="54349" cy="54347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1" y="1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1"/>
            <p:cNvSpPr/>
            <p:nvPr/>
          </p:nvSpPr>
          <p:spPr>
            <a:xfrm>
              <a:off x="3693536" y="3488404"/>
              <a:ext cx="54251" cy="54347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0" y="1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1"/>
            <p:cNvSpPr/>
            <p:nvPr/>
          </p:nvSpPr>
          <p:spPr>
            <a:xfrm>
              <a:off x="3595923" y="3576304"/>
              <a:ext cx="54349" cy="54249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1" y="0"/>
                  </a:moveTo>
                  <a:lnTo>
                    <a:pt x="1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1"/>
            <p:cNvSpPr/>
            <p:nvPr/>
          </p:nvSpPr>
          <p:spPr>
            <a:xfrm>
              <a:off x="3693536" y="3576304"/>
              <a:ext cx="54251" cy="54249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0" y="0"/>
                  </a:moveTo>
                  <a:lnTo>
                    <a:pt x="0" y="553"/>
                  </a:lnTo>
                  <a:lnTo>
                    <a:pt x="553" y="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1"/>
            <p:cNvSpPr/>
            <p:nvPr/>
          </p:nvSpPr>
          <p:spPr>
            <a:xfrm>
              <a:off x="3633104" y="3663909"/>
              <a:ext cx="85251" cy="97021"/>
            </a:xfrm>
            <a:custGeom>
              <a:avLst/>
              <a:gdLst/>
              <a:ahLst/>
              <a:cxnLst/>
              <a:rect l="l" t="t" r="r" b="b"/>
              <a:pathLst>
                <a:path w="869" h="989" extrusionOk="0">
                  <a:moveTo>
                    <a:pt x="0" y="1"/>
                  </a:moveTo>
                  <a:lnTo>
                    <a:pt x="0" y="989"/>
                  </a:lnTo>
                  <a:lnTo>
                    <a:pt x="868" y="98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1"/>
            <p:cNvSpPr/>
            <p:nvPr/>
          </p:nvSpPr>
          <p:spPr>
            <a:xfrm>
              <a:off x="2958247" y="3165451"/>
              <a:ext cx="308336" cy="742127"/>
            </a:xfrm>
            <a:custGeom>
              <a:avLst/>
              <a:gdLst/>
              <a:ahLst/>
              <a:cxnLst/>
              <a:rect l="l" t="t" r="r" b="b"/>
              <a:pathLst>
                <a:path w="3143" h="7565" extrusionOk="0">
                  <a:moveTo>
                    <a:pt x="3143" y="0"/>
                  </a:moveTo>
                  <a:lnTo>
                    <a:pt x="1" y="615"/>
                  </a:lnTo>
                  <a:lnTo>
                    <a:pt x="1" y="7565"/>
                  </a:lnTo>
                  <a:lnTo>
                    <a:pt x="3143" y="7565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1"/>
            <p:cNvSpPr/>
            <p:nvPr/>
          </p:nvSpPr>
          <p:spPr>
            <a:xfrm>
              <a:off x="3024271" y="3285822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1"/>
            <p:cNvSpPr/>
            <p:nvPr/>
          </p:nvSpPr>
          <p:spPr>
            <a:xfrm>
              <a:off x="3137483" y="3285822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1"/>
            <p:cNvSpPr/>
            <p:nvPr/>
          </p:nvSpPr>
          <p:spPr>
            <a:xfrm>
              <a:off x="3024271" y="3387653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1"/>
            <p:cNvSpPr/>
            <p:nvPr/>
          </p:nvSpPr>
          <p:spPr>
            <a:xfrm>
              <a:off x="3137483" y="3387653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1"/>
            <p:cNvSpPr/>
            <p:nvPr/>
          </p:nvSpPr>
          <p:spPr>
            <a:xfrm>
              <a:off x="3024271" y="3489581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41"/>
            <p:cNvSpPr/>
            <p:nvPr/>
          </p:nvSpPr>
          <p:spPr>
            <a:xfrm>
              <a:off x="3137483" y="3489581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41"/>
            <p:cNvSpPr/>
            <p:nvPr/>
          </p:nvSpPr>
          <p:spPr>
            <a:xfrm>
              <a:off x="3024271" y="3591313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41"/>
            <p:cNvSpPr/>
            <p:nvPr/>
          </p:nvSpPr>
          <p:spPr>
            <a:xfrm>
              <a:off x="3137483" y="3591313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41"/>
            <p:cNvSpPr/>
            <p:nvPr/>
          </p:nvSpPr>
          <p:spPr>
            <a:xfrm>
              <a:off x="3024271" y="3693242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41"/>
            <p:cNvSpPr/>
            <p:nvPr/>
          </p:nvSpPr>
          <p:spPr>
            <a:xfrm>
              <a:off x="3137483" y="3693242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41"/>
            <p:cNvSpPr/>
            <p:nvPr/>
          </p:nvSpPr>
          <p:spPr>
            <a:xfrm>
              <a:off x="3067436" y="3794974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1" y="1"/>
                  </a:moveTo>
                  <a:lnTo>
                    <a:pt x="1" y="1147"/>
                  </a:lnTo>
                  <a:lnTo>
                    <a:pt x="1008" y="1147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41"/>
            <p:cNvSpPr/>
            <p:nvPr/>
          </p:nvSpPr>
          <p:spPr>
            <a:xfrm>
              <a:off x="5816114" y="3112083"/>
              <a:ext cx="308434" cy="765671"/>
            </a:xfrm>
            <a:custGeom>
              <a:avLst/>
              <a:gdLst/>
              <a:ahLst/>
              <a:cxnLst/>
              <a:rect l="l" t="t" r="r" b="b"/>
              <a:pathLst>
                <a:path w="3144" h="7805" extrusionOk="0">
                  <a:moveTo>
                    <a:pt x="1618" y="0"/>
                  </a:moveTo>
                  <a:lnTo>
                    <a:pt x="1" y="855"/>
                  </a:lnTo>
                  <a:lnTo>
                    <a:pt x="1" y="7805"/>
                  </a:lnTo>
                  <a:lnTo>
                    <a:pt x="3144" y="7805"/>
                  </a:lnTo>
                  <a:lnTo>
                    <a:pt x="3144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41"/>
            <p:cNvSpPr/>
            <p:nvPr/>
          </p:nvSpPr>
          <p:spPr>
            <a:xfrm>
              <a:off x="5882433" y="3256097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41"/>
            <p:cNvSpPr/>
            <p:nvPr/>
          </p:nvSpPr>
          <p:spPr>
            <a:xfrm>
              <a:off x="5995448" y="3256097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41"/>
            <p:cNvSpPr/>
            <p:nvPr/>
          </p:nvSpPr>
          <p:spPr>
            <a:xfrm>
              <a:off x="5882433" y="3357928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41"/>
            <p:cNvSpPr/>
            <p:nvPr/>
          </p:nvSpPr>
          <p:spPr>
            <a:xfrm>
              <a:off x="5995448" y="3357928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41"/>
            <p:cNvSpPr/>
            <p:nvPr/>
          </p:nvSpPr>
          <p:spPr>
            <a:xfrm>
              <a:off x="5882433" y="3459856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41"/>
            <p:cNvSpPr/>
            <p:nvPr/>
          </p:nvSpPr>
          <p:spPr>
            <a:xfrm>
              <a:off x="5995448" y="3459856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41"/>
            <p:cNvSpPr/>
            <p:nvPr/>
          </p:nvSpPr>
          <p:spPr>
            <a:xfrm>
              <a:off x="5882433" y="3561490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41"/>
            <p:cNvSpPr/>
            <p:nvPr/>
          </p:nvSpPr>
          <p:spPr>
            <a:xfrm>
              <a:off x="5995448" y="3561490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41"/>
            <p:cNvSpPr/>
            <p:nvPr/>
          </p:nvSpPr>
          <p:spPr>
            <a:xfrm>
              <a:off x="5882433" y="3663419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41"/>
            <p:cNvSpPr/>
            <p:nvPr/>
          </p:nvSpPr>
          <p:spPr>
            <a:xfrm>
              <a:off x="5995448" y="3663419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41"/>
            <p:cNvSpPr/>
            <p:nvPr/>
          </p:nvSpPr>
          <p:spPr>
            <a:xfrm>
              <a:off x="5925500" y="3765151"/>
              <a:ext cx="98789" cy="112521"/>
            </a:xfrm>
            <a:custGeom>
              <a:avLst/>
              <a:gdLst/>
              <a:ahLst/>
              <a:cxnLst/>
              <a:rect l="l" t="t" r="r" b="b"/>
              <a:pathLst>
                <a:path w="1007" h="1147" extrusionOk="0">
                  <a:moveTo>
                    <a:pt x="1" y="1"/>
                  </a:moveTo>
                  <a:lnTo>
                    <a:pt x="1" y="1147"/>
                  </a:lnTo>
                  <a:lnTo>
                    <a:pt x="1007" y="1147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41"/>
            <p:cNvSpPr/>
            <p:nvPr/>
          </p:nvSpPr>
          <p:spPr>
            <a:xfrm>
              <a:off x="4182585" y="3322120"/>
              <a:ext cx="308336" cy="549164"/>
            </a:xfrm>
            <a:custGeom>
              <a:avLst/>
              <a:gdLst/>
              <a:ahLst/>
              <a:cxnLst/>
              <a:rect l="l" t="t" r="r" b="b"/>
              <a:pathLst>
                <a:path w="3143" h="5598" extrusionOk="0">
                  <a:moveTo>
                    <a:pt x="1618" y="1"/>
                  </a:moveTo>
                  <a:lnTo>
                    <a:pt x="0" y="857"/>
                  </a:lnTo>
                  <a:lnTo>
                    <a:pt x="0" y="5597"/>
                  </a:lnTo>
                  <a:lnTo>
                    <a:pt x="3143" y="5597"/>
                  </a:lnTo>
                  <a:lnTo>
                    <a:pt x="3143" y="83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41"/>
            <p:cNvSpPr/>
            <p:nvPr/>
          </p:nvSpPr>
          <p:spPr>
            <a:xfrm>
              <a:off x="4248707" y="3453283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41"/>
            <p:cNvSpPr/>
            <p:nvPr/>
          </p:nvSpPr>
          <p:spPr>
            <a:xfrm>
              <a:off x="4361722" y="3453283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41"/>
            <p:cNvSpPr/>
            <p:nvPr/>
          </p:nvSpPr>
          <p:spPr>
            <a:xfrm>
              <a:off x="4248707" y="3555212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41"/>
            <p:cNvSpPr/>
            <p:nvPr/>
          </p:nvSpPr>
          <p:spPr>
            <a:xfrm>
              <a:off x="4361722" y="3555212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41"/>
            <p:cNvSpPr/>
            <p:nvPr/>
          </p:nvSpPr>
          <p:spPr>
            <a:xfrm>
              <a:off x="4248707" y="3656944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41"/>
            <p:cNvSpPr/>
            <p:nvPr/>
          </p:nvSpPr>
          <p:spPr>
            <a:xfrm>
              <a:off x="4361722" y="3656944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41"/>
            <p:cNvSpPr/>
            <p:nvPr/>
          </p:nvSpPr>
          <p:spPr>
            <a:xfrm>
              <a:off x="4291872" y="3758774"/>
              <a:ext cx="98789" cy="112521"/>
            </a:xfrm>
            <a:custGeom>
              <a:avLst/>
              <a:gdLst/>
              <a:ahLst/>
              <a:cxnLst/>
              <a:rect l="l" t="t" r="r" b="b"/>
              <a:pathLst>
                <a:path w="1007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6" y="1146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41"/>
            <p:cNvSpPr/>
            <p:nvPr/>
          </p:nvSpPr>
          <p:spPr>
            <a:xfrm>
              <a:off x="3456615" y="3282389"/>
              <a:ext cx="308434" cy="549164"/>
            </a:xfrm>
            <a:custGeom>
              <a:avLst/>
              <a:gdLst/>
              <a:ahLst/>
              <a:cxnLst/>
              <a:rect l="l" t="t" r="r" b="b"/>
              <a:pathLst>
                <a:path w="3144" h="5598" extrusionOk="0">
                  <a:moveTo>
                    <a:pt x="1618" y="0"/>
                  </a:moveTo>
                  <a:lnTo>
                    <a:pt x="1" y="856"/>
                  </a:lnTo>
                  <a:lnTo>
                    <a:pt x="1" y="5597"/>
                  </a:lnTo>
                  <a:lnTo>
                    <a:pt x="3144" y="5597"/>
                  </a:lnTo>
                  <a:lnTo>
                    <a:pt x="3144" y="83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41"/>
            <p:cNvSpPr/>
            <p:nvPr/>
          </p:nvSpPr>
          <p:spPr>
            <a:xfrm>
              <a:off x="3522835" y="341345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41"/>
            <p:cNvSpPr/>
            <p:nvPr/>
          </p:nvSpPr>
          <p:spPr>
            <a:xfrm>
              <a:off x="3635949" y="3413454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41"/>
            <p:cNvSpPr/>
            <p:nvPr/>
          </p:nvSpPr>
          <p:spPr>
            <a:xfrm>
              <a:off x="3522835" y="3515382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41"/>
            <p:cNvSpPr/>
            <p:nvPr/>
          </p:nvSpPr>
          <p:spPr>
            <a:xfrm>
              <a:off x="3635949" y="3515382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41"/>
            <p:cNvSpPr/>
            <p:nvPr/>
          </p:nvSpPr>
          <p:spPr>
            <a:xfrm>
              <a:off x="3522835" y="3617212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41"/>
            <p:cNvSpPr/>
            <p:nvPr/>
          </p:nvSpPr>
          <p:spPr>
            <a:xfrm>
              <a:off x="3635949" y="3617212"/>
              <a:ext cx="62884" cy="63078"/>
            </a:xfrm>
            <a:custGeom>
              <a:avLst/>
              <a:gdLst/>
              <a:ahLst/>
              <a:cxnLst/>
              <a:rect l="l" t="t" r="r" b="b"/>
              <a:pathLst>
                <a:path w="641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41"/>
            <p:cNvSpPr/>
            <p:nvPr/>
          </p:nvSpPr>
          <p:spPr>
            <a:xfrm>
              <a:off x="3566001" y="3719043"/>
              <a:ext cx="98789" cy="112521"/>
            </a:xfrm>
            <a:custGeom>
              <a:avLst/>
              <a:gdLst/>
              <a:ahLst/>
              <a:cxnLst/>
              <a:rect l="l" t="t" r="r" b="b"/>
              <a:pathLst>
                <a:path w="1007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41"/>
            <p:cNvSpPr/>
            <p:nvPr/>
          </p:nvSpPr>
          <p:spPr>
            <a:xfrm>
              <a:off x="5511599" y="3342428"/>
              <a:ext cx="308532" cy="549262"/>
            </a:xfrm>
            <a:custGeom>
              <a:avLst/>
              <a:gdLst/>
              <a:ahLst/>
              <a:cxnLst/>
              <a:rect l="l" t="t" r="r" b="b"/>
              <a:pathLst>
                <a:path w="3145" h="5599" extrusionOk="0">
                  <a:moveTo>
                    <a:pt x="1618" y="0"/>
                  </a:moveTo>
                  <a:lnTo>
                    <a:pt x="0" y="857"/>
                  </a:lnTo>
                  <a:lnTo>
                    <a:pt x="0" y="5598"/>
                  </a:lnTo>
                  <a:lnTo>
                    <a:pt x="3145" y="5598"/>
                  </a:lnTo>
                  <a:lnTo>
                    <a:pt x="3145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41"/>
            <p:cNvSpPr/>
            <p:nvPr/>
          </p:nvSpPr>
          <p:spPr>
            <a:xfrm>
              <a:off x="5577820" y="3473591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41"/>
            <p:cNvSpPr/>
            <p:nvPr/>
          </p:nvSpPr>
          <p:spPr>
            <a:xfrm>
              <a:off x="5690835" y="3473591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41"/>
            <p:cNvSpPr/>
            <p:nvPr/>
          </p:nvSpPr>
          <p:spPr>
            <a:xfrm>
              <a:off x="5577820" y="3575421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41"/>
            <p:cNvSpPr/>
            <p:nvPr/>
          </p:nvSpPr>
          <p:spPr>
            <a:xfrm>
              <a:off x="5690835" y="3575421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41"/>
            <p:cNvSpPr/>
            <p:nvPr/>
          </p:nvSpPr>
          <p:spPr>
            <a:xfrm>
              <a:off x="5577820" y="3677251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41"/>
            <p:cNvSpPr/>
            <p:nvPr/>
          </p:nvSpPr>
          <p:spPr>
            <a:xfrm>
              <a:off x="5690835" y="3677251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41"/>
            <p:cNvSpPr/>
            <p:nvPr/>
          </p:nvSpPr>
          <p:spPr>
            <a:xfrm>
              <a:off x="5620985" y="3779180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41"/>
            <p:cNvSpPr/>
            <p:nvPr/>
          </p:nvSpPr>
          <p:spPr>
            <a:xfrm>
              <a:off x="4761398" y="2911562"/>
              <a:ext cx="308434" cy="974133"/>
            </a:xfrm>
            <a:custGeom>
              <a:avLst/>
              <a:gdLst/>
              <a:ahLst/>
              <a:cxnLst/>
              <a:rect l="l" t="t" r="r" b="b"/>
              <a:pathLst>
                <a:path w="3144" h="9930" extrusionOk="0">
                  <a:moveTo>
                    <a:pt x="3143" y="1"/>
                  </a:moveTo>
                  <a:lnTo>
                    <a:pt x="0" y="617"/>
                  </a:lnTo>
                  <a:lnTo>
                    <a:pt x="0" y="9930"/>
                  </a:lnTo>
                  <a:lnTo>
                    <a:pt x="3143" y="9930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41"/>
            <p:cNvSpPr/>
            <p:nvPr/>
          </p:nvSpPr>
          <p:spPr>
            <a:xfrm>
              <a:off x="4827520" y="3264142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41"/>
            <p:cNvSpPr/>
            <p:nvPr/>
          </p:nvSpPr>
          <p:spPr>
            <a:xfrm>
              <a:off x="4940732" y="3264142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41"/>
            <p:cNvSpPr/>
            <p:nvPr/>
          </p:nvSpPr>
          <p:spPr>
            <a:xfrm>
              <a:off x="4827520" y="3365776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41"/>
            <p:cNvSpPr/>
            <p:nvPr/>
          </p:nvSpPr>
          <p:spPr>
            <a:xfrm>
              <a:off x="4940732" y="3365776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41"/>
            <p:cNvSpPr/>
            <p:nvPr/>
          </p:nvSpPr>
          <p:spPr>
            <a:xfrm>
              <a:off x="4827520" y="3467704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41"/>
            <p:cNvSpPr/>
            <p:nvPr/>
          </p:nvSpPr>
          <p:spPr>
            <a:xfrm>
              <a:off x="4940732" y="3467704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41"/>
            <p:cNvSpPr/>
            <p:nvPr/>
          </p:nvSpPr>
          <p:spPr>
            <a:xfrm>
              <a:off x="4827520" y="3060383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1"/>
            <p:cNvSpPr/>
            <p:nvPr/>
          </p:nvSpPr>
          <p:spPr>
            <a:xfrm>
              <a:off x="4940732" y="3060383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41"/>
            <p:cNvSpPr/>
            <p:nvPr/>
          </p:nvSpPr>
          <p:spPr>
            <a:xfrm>
              <a:off x="4827520" y="3162213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41"/>
            <p:cNvSpPr/>
            <p:nvPr/>
          </p:nvSpPr>
          <p:spPr>
            <a:xfrm>
              <a:off x="4940732" y="3162213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41"/>
            <p:cNvSpPr/>
            <p:nvPr/>
          </p:nvSpPr>
          <p:spPr>
            <a:xfrm>
              <a:off x="4827520" y="3569535"/>
              <a:ext cx="62884" cy="63078"/>
            </a:xfrm>
            <a:custGeom>
              <a:avLst/>
              <a:gdLst/>
              <a:ahLst/>
              <a:cxnLst/>
              <a:rect l="l" t="t" r="r" b="b"/>
              <a:pathLst>
                <a:path w="641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41"/>
            <p:cNvSpPr/>
            <p:nvPr/>
          </p:nvSpPr>
          <p:spPr>
            <a:xfrm>
              <a:off x="4940732" y="3569535"/>
              <a:ext cx="62884" cy="63078"/>
            </a:xfrm>
            <a:custGeom>
              <a:avLst/>
              <a:gdLst/>
              <a:ahLst/>
              <a:cxnLst/>
              <a:rect l="l" t="t" r="r" b="b"/>
              <a:pathLst>
                <a:path w="641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41"/>
            <p:cNvSpPr/>
            <p:nvPr/>
          </p:nvSpPr>
          <p:spPr>
            <a:xfrm>
              <a:off x="4827520" y="3671365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41"/>
            <p:cNvSpPr/>
            <p:nvPr/>
          </p:nvSpPr>
          <p:spPr>
            <a:xfrm>
              <a:off x="4940732" y="3671365"/>
              <a:ext cx="62884" cy="62882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41"/>
            <p:cNvSpPr/>
            <p:nvPr/>
          </p:nvSpPr>
          <p:spPr>
            <a:xfrm>
              <a:off x="4870686" y="3773195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0" y="1"/>
                  </a:moveTo>
                  <a:lnTo>
                    <a:pt x="0" y="1147"/>
                  </a:lnTo>
                  <a:lnTo>
                    <a:pt x="1007" y="1147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41"/>
            <p:cNvSpPr/>
            <p:nvPr/>
          </p:nvSpPr>
          <p:spPr>
            <a:xfrm>
              <a:off x="6001727" y="3538044"/>
              <a:ext cx="204838" cy="180700"/>
            </a:xfrm>
            <a:custGeom>
              <a:avLst/>
              <a:gdLst/>
              <a:ahLst/>
              <a:cxnLst/>
              <a:rect l="l" t="t" r="r" b="b"/>
              <a:pathLst>
                <a:path w="2088" h="1842" extrusionOk="0">
                  <a:moveTo>
                    <a:pt x="1163" y="1"/>
                  </a:moveTo>
                  <a:cubicBezTo>
                    <a:pt x="1133" y="1"/>
                    <a:pt x="1102" y="2"/>
                    <a:pt x="1072" y="5"/>
                  </a:cubicBezTo>
                  <a:cubicBezTo>
                    <a:pt x="422" y="79"/>
                    <a:pt x="53" y="408"/>
                    <a:pt x="29" y="934"/>
                  </a:cubicBezTo>
                  <a:cubicBezTo>
                    <a:pt x="1" y="1620"/>
                    <a:pt x="749" y="1766"/>
                    <a:pt x="994" y="1814"/>
                  </a:cubicBezTo>
                  <a:cubicBezTo>
                    <a:pt x="1071" y="1829"/>
                    <a:pt x="1145" y="1837"/>
                    <a:pt x="1215" y="1840"/>
                  </a:cubicBezTo>
                  <a:cubicBezTo>
                    <a:pt x="1232" y="1841"/>
                    <a:pt x="1249" y="1841"/>
                    <a:pt x="1265" y="1841"/>
                  </a:cubicBezTo>
                  <a:cubicBezTo>
                    <a:pt x="1745" y="1841"/>
                    <a:pt x="2043" y="1538"/>
                    <a:pt x="2064" y="1022"/>
                  </a:cubicBezTo>
                  <a:cubicBezTo>
                    <a:pt x="2088" y="500"/>
                    <a:pt x="1684" y="23"/>
                    <a:pt x="1199" y="1"/>
                  </a:cubicBezTo>
                  <a:cubicBezTo>
                    <a:pt x="1187" y="1"/>
                    <a:pt x="1175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41"/>
            <p:cNvSpPr/>
            <p:nvPr/>
          </p:nvSpPr>
          <p:spPr>
            <a:xfrm>
              <a:off x="6154573" y="3689416"/>
              <a:ext cx="151176" cy="123214"/>
            </a:xfrm>
            <a:custGeom>
              <a:avLst/>
              <a:gdLst/>
              <a:ahLst/>
              <a:cxnLst/>
              <a:rect l="l" t="t" r="r" b="b"/>
              <a:pathLst>
                <a:path w="1541" h="1256" extrusionOk="0">
                  <a:moveTo>
                    <a:pt x="857" y="0"/>
                  </a:moveTo>
                  <a:cubicBezTo>
                    <a:pt x="834" y="0"/>
                    <a:pt x="810" y="1"/>
                    <a:pt x="787" y="3"/>
                  </a:cubicBezTo>
                  <a:cubicBezTo>
                    <a:pt x="310" y="51"/>
                    <a:pt x="39" y="273"/>
                    <a:pt x="21" y="631"/>
                  </a:cubicBezTo>
                  <a:cubicBezTo>
                    <a:pt x="1" y="1105"/>
                    <a:pt x="552" y="1206"/>
                    <a:pt x="732" y="1237"/>
                  </a:cubicBezTo>
                  <a:cubicBezTo>
                    <a:pt x="788" y="1248"/>
                    <a:pt x="842" y="1254"/>
                    <a:pt x="893" y="1255"/>
                  </a:cubicBezTo>
                  <a:cubicBezTo>
                    <a:pt x="908" y="1255"/>
                    <a:pt x="922" y="1256"/>
                    <a:pt x="937" y="1256"/>
                  </a:cubicBezTo>
                  <a:cubicBezTo>
                    <a:pt x="1291" y="1256"/>
                    <a:pt x="1510" y="1049"/>
                    <a:pt x="1524" y="696"/>
                  </a:cubicBezTo>
                  <a:cubicBezTo>
                    <a:pt x="1541" y="341"/>
                    <a:pt x="1239" y="16"/>
                    <a:pt x="880" y="0"/>
                  </a:cubicBezTo>
                  <a:cubicBezTo>
                    <a:pt x="872" y="0"/>
                    <a:pt x="864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41"/>
            <p:cNvSpPr/>
            <p:nvPr/>
          </p:nvSpPr>
          <p:spPr>
            <a:xfrm>
              <a:off x="5946985" y="3713353"/>
              <a:ext cx="176585" cy="143520"/>
            </a:xfrm>
            <a:custGeom>
              <a:avLst/>
              <a:gdLst/>
              <a:ahLst/>
              <a:cxnLst/>
              <a:rect l="l" t="t" r="r" b="b"/>
              <a:pathLst>
                <a:path w="1800" h="1463" extrusionOk="0">
                  <a:moveTo>
                    <a:pt x="1001" y="1"/>
                  </a:moveTo>
                  <a:cubicBezTo>
                    <a:pt x="975" y="1"/>
                    <a:pt x="949" y="1"/>
                    <a:pt x="922" y="3"/>
                  </a:cubicBezTo>
                  <a:cubicBezTo>
                    <a:pt x="361" y="58"/>
                    <a:pt x="44" y="318"/>
                    <a:pt x="24" y="737"/>
                  </a:cubicBezTo>
                  <a:cubicBezTo>
                    <a:pt x="1" y="1285"/>
                    <a:pt x="647" y="1402"/>
                    <a:pt x="858" y="1440"/>
                  </a:cubicBezTo>
                  <a:cubicBezTo>
                    <a:pt x="924" y="1451"/>
                    <a:pt x="988" y="1459"/>
                    <a:pt x="1047" y="1461"/>
                  </a:cubicBezTo>
                  <a:cubicBezTo>
                    <a:pt x="1063" y="1462"/>
                    <a:pt x="1079" y="1462"/>
                    <a:pt x="1095" y="1462"/>
                  </a:cubicBezTo>
                  <a:cubicBezTo>
                    <a:pt x="1508" y="1462"/>
                    <a:pt x="1764" y="1222"/>
                    <a:pt x="1780" y="813"/>
                  </a:cubicBezTo>
                  <a:cubicBezTo>
                    <a:pt x="1800" y="399"/>
                    <a:pt x="1450" y="18"/>
                    <a:pt x="1030" y="1"/>
                  </a:cubicBezTo>
                  <a:cubicBezTo>
                    <a:pt x="1021" y="1"/>
                    <a:pt x="1011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41"/>
            <p:cNvSpPr/>
            <p:nvPr/>
          </p:nvSpPr>
          <p:spPr>
            <a:xfrm>
              <a:off x="6209315" y="3612209"/>
              <a:ext cx="89273" cy="74850"/>
            </a:xfrm>
            <a:custGeom>
              <a:avLst/>
              <a:gdLst/>
              <a:ahLst/>
              <a:cxnLst/>
              <a:rect l="l" t="t" r="r" b="b"/>
              <a:pathLst>
                <a:path w="910" h="763" extrusionOk="0">
                  <a:moveTo>
                    <a:pt x="498" y="0"/>
                  </a:moveTo>
                  <a:cubicBezTo>
                    <a:pt x="484" y="0"/>
                    <a:pt x="470" y="1"/>
                    <a:pt x="456" y="3"/>
                  </a:cubicBezTo>
                  <a:cubicBezTo>
                    <a:pt x="182" y="29"/>
                    <a:pt x="19" y="167"/>
                    <a:pt x="10" y="381"/>
                  </a:cubicBezTo>
                  <a:cubicBezTo>
                    <a:pt x="1" y="577"/>
                    <a:pt x="142" y="700"/>
                    <a:pt x="424" y="752"/>
                  </a:cubicBezTo>
                  <a:cubicBezTo>
                    <a:pt x="455" y="757"/>
                    <a:pt x="486" y="761"/>
                    <a:pt x="515" y="762"/>
                  </a:cubicBezTo>
                  <a:cubicBezTo>
                    <a:pt x="523" y="762"/>
                    <a:pt x="532" y="762"/>
                    <a:pt x="540" y="762"/>
                  </a:cubicBezTo>
                  <a:cubicBezTo>
                    <a:pt x="753" y="762"/>
                    <a:pt x="891" y="632"/>
                    <a:pt x="900" y="419"/>
                  </a:cubicBezTo>
                  <a:cubicBezTo>
                    <a:pt x="909" y="203"/>
                    <a:pt x="731" y="11"/>
                    <a:pt x="512" y="1"/>
                  </a:cubicBezTo>
                  <a:cubicBezTo>
                    <a:pt x="507" y="0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41"/>
            <p:cNvSpPr/>
            <p:nvPr/>
          </p:nvSpPr>
          <p:spPr>
            <a:xfrm>
              <a:off x="6144272" y="3811259"/>
              <a:ext cx="77893" cy="65923"/>
            </a:xfrm>
            <a:custGeom>
              <a:avLst/>
              <a:gdLst/>
              <a:ahLst/>
              <a:cxnLst/>
              <a:rect l="l" t="t" r="r" b="b"/>
              <a:pathLst>
                <a:path w="794" h="672" extrusionOk="0">
                  <a:moveTo>
                    <a:pt x="431" y="0"/>
                  </a:moveTo>
                  <a:cubicBezTo>
                    <a:pt x="419" y="0"/>
                    <a:pt x="407" y="1"/>
                    <a:pt x="395" y="2"/>
                  </a:cubicBezTo>
                  <a:cubicBezTo>
                    <a:pt x="58" y="35"/>
                    <a:pt x="12" y="245"/>
                    <a:pt x="8" y="334"/>
                  </a:cubicBezTo>
                  <a:cubicBezTo>
                    <a:pt x="1" y="507"/>
                    <a:pt x="121" y="617"/>
                    <a:pt x="367" y="662"/>
                  </a:cubicBezTo>
                  <a:cubicBezTo>
                    <a:pt x="394" y="667"/>
                    <a:pt x="420" y="670"/>
                    <a:pt x="444" y="671"/>
                  </a:cubicBezTo>
                  <a:cubicBezTo>
                    <a:pt x="451" y="671"/>
                    <a:pt x="458" y="671"/>
                    <a:pt x="465" y="671"/>
                  </a:cubicBezTo>
                  <a:cubicBezTo>
                    <a:pt x="651" y="671"/>
                    <a:pt x="775" y="553"/>
                    <a:pt x="783" y="369"/>
                  </a:cubicBezTo>
                  <a:cubicBezTo>
                    <a:pt x="793" y="177"/>
                    <a:pt x="638" y="8"/>
                    <a:pt x="446" y="1"/>
                  </a:cubicBezTo>
                  <a:cubicBezTo>
                    <a:pt x="440" y="0"/>
                    <a:pt x="435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41"/>
            <p:cNvSpPr/>
            <p:nvPr/>
          </p:nvSpPr>
          <p:spPr>
            <a:xfrm>
              <a:off x="5926579" y="3650273"/>
              <a:ext cx="76716" cy="65236"/>
            </a:xfrm>
            <a:custGeom>
              <a:avLst/>
              <a:gdLst/>
              <a:ahLst/>
              <a:cxnLst/>
              <a:rect l="l" t="t" r="r" b="b"/>
              <a:pathLst>
                <a:path w="782" h="665" extrusionOk="0">
                  <a:moveTo>
                    <a:pt x="426" y="1"/>
                  </a:moveTo>
                  <a:cubicBezTo>
                    <a:pt x="413" y="1"/>
                    <a:pt x="402" y="2"/>
                    <a:pt x="390" y="3"/>
                  </a:cubicBezTo>
                  <a:cubicBezTo>
                    <a:pt x="56" y="36"/>
                    <a:pt x="11" y="244"/>
                    <a:pt x="7" y="332"/>
                  </a:cubicBezTo>
                  <a:cubicBezTo>
                    <a:pt x="0" y="503"/>
                    <a:pt x="120" y="612"/>
                    <a:pt x="362" y="655"/>
                  </a:cubicBezTo>
                  <a:cubicBezTo>
                    <a:pt x="389" y="660"/>
                    <a:pt x="415" y="663"/>
                    <a:pt x="439" y="664"/>
                  </a:cubicBezTo>
                  <a:cubicBezTo>
                    <a:pt x="446" y="665"/>
                    <a:pt x="453" y="665"/>
                    <a:pt x="460" y="665"/>
                  </a:cubicBezTo>
                  <a:cubicBezTo>
                    <a:pt x="644" y="665"/>
                    <a:pt x="767" y="549"/>
                    <a:pt x="774" y="365"/>
                  </a:cubicBezTo>
                  <a:cubicBezTo>
                    <a:pt x="782" y="175"/>
                    <a:pt x="628" y="10"/>
                    <a:pt x="439" y="1"/>
                  </a:cubicBezTo>
                  <a:cubicBezTo>
                    <a:pt x="434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rgbClr val="478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41"/>
            <p:cNvSpPr/>
            <p:nvPr/>
          </p:nvSpPr>
          <p:spPr>
            <a:xfrm>
              <a:off x="6024880" y="3627121"/>
              <a:ext cx="256342" cy="352669"/>
            </a:xfrm>
            <a:custGeom>
              <a:avLst/>
              <a:gdLst/>
              <a:ahLst/>
              <a:cxnLst/>
              <a:rect l="l" t="t" r="r" b="b"/>
              <a:pathLst>
                <a:path w="2613" h="3595" extrusionOk="0">
                  <a:moveTo>
                    <a:pt x="476" y="1"/>
                  </a:moveTo>
                  <a:cubicBezTo>
                    <a:pt x="474" y="1"/>
                    <a:pt x="472" y="1"/>
                    <a:pt x="471" y="1"/>
                  </a:cubicBezTo>
                  <a:cubicBezTo>
                    <a:pt x="409" y="2"/>
                    <a:pt x="360" y="53"/>
                    <a:pt x="361" y="116"/>
                  </a:cubicBezTo>
                  <a:cubicBezTo>
                    <a:pt x="371" y="514"/>
                    <a:pt x="647" y="678"/>
                    <a:pt x="877" y="730"/>
                  </a:cubicBezTo>
                  <a:cubicBezTo>
                    <a:pt x="862" y="1008"/>
                    <a:pt x="845" y="1413"/>
                    <a:pt x="824" y="2011"/>
                  </a:cubicBezTo>
                  <a:cubicBezTo>
                    <a:pt x="630" y="1990"/>
                    <a:pt x="233" y="1908"/>
                    <a:pt x="225" y="1591"/>
                  </a:cubicBezTo>
                  <a:cubicBezTo>
                    <a:pt x="223" y="1531"/>
                    <a:pt x="174" y="1482"/>
                    <a:pt x="114" y="1482"/>
                  </a:cubicBezTo>
                  <a:cubicBezTo>
                    <a:pt x="113" y="1482"/>
                    <a:pt x="112" y="1482"/>
                    <a:pt x="110" y="1482"/>
                  </a:cubicBezTo>
                  <a:cubicBezTo>
                    <a:pt x="49" y="1484"/>
                    <a:pt x="1" y="1535"/>
                    <a:pt x="2" y="1596"/>
                  </a:cubicBezTo>
                  <a:cubicBezTo>
                    <a:pt x="13" y="2046"/>
                    <a:pt x="489" y="2203"/>
                    <a:pt x="815" y="2234"/>
                  </a:cubicBezTo>
                  <a:cubicBezTo>
                    <a:pt x="803" y="2585"/>
                    <a:pt x="789" y="2994"/>
                    <a:pt x="773" y="3472"/>
                  </a:cubicBezTo>
                  <a:cubicBezTo>
                    <a:pt x="772" y="3533"/>
                    <a:pt x="819" y="3584"/>
                    <a:pt x="880" y="3587"/>
                  </a:cubicBezTo>
                  <a:lnTo>
                    <a:pt x="1049" y="3594"/>
                  </a:lnTo>
                  <a:cubicBezTo>
                    <a:pt x="1051" y="3595"/>
                    <a:pt x="1053" y="3595"/>
                    <a:pt x="1055" y="3595"/>
                  </a:cubicBezTo>
                  <a:cubicBezTo>
                    <a:pt x="1084" y="3595"/>
                    <a:pt x="1110" y="3583"/>
                    <a:pt x="1131" y="3564"/>
                  </a:cubicBezTo>
                  <a:cubicBezTo>
                    <a:pt x="1152" y="3543"/>
                    <a:pt x="1164" y="3515"/>
                    <a:pt x="1164" y="3484"/>
                  </a:cubicBezTo>
                  <a:cubicBezTo>
                    <a:pt x="1164" y="3476"/>
                    <a:pt x="1168" y="2646"/>
                    <a:pt x="1167" y="1827"/>
                  </a:cubicBezTo>
                  <a:cubicBezTo>
                    <a:pt x="1167" y="1693"/>
                    <a:pt x="1167" y="1568"/>
                    <a:pt x="1165" y="1449"/>
                  </a:cubicBezTo>
                  <a:cubicBezTo>
                    <a:pt x="1374" y="1446"/>
                    <a:pt x="1543" y="1401"/>
                    <a:pt x="1680" y="1328"/>
                  </a:cubicBezTo>
                  <a:cubicBezTo>
                    <a:pt x="1800" y="1426"/>
                    <a:pt x="1921" y="1468"/>
                    <a:pt x="2038" y="1473"/>
                  </a:cubicBezTo>
                  <a:cubicBezTo>
                    <a:pt x="2047" y="1474"/>
                    <a:pt x="2055" y="1474"/>
                    <a:pt x="2064" y="1474"/>
                  </a:cubicBezTo>
                  <a:cubicBezTo>
                    <a:pt x="2279" y="1474"/>
                    <a:pt x="2471" y="1352"/>
                    <a:pt x="2570" y="1249"/>
                  </a:cubicBezTo>
                  <a:cubicBezTo>
                    <a:pt x="2612" y="1204"/>
                    <a:pt x="2612" y="1136"/>
                    <a:pt x="2569" y="1092"/>
                  </a:cubicBezTo>
                  <a:cubicBezTo>
                    <a:pt x="2548" y="1071"/>
                    <a:pt x="2520" y="1060"/>
                    <a:pt x="2492" y="1060"/>
                  </a:cubicBezTo>
                  <a:cubicBezTo>
                    <a:pt x="2463" y="1060"/>
                    <a:pt x="2434" y="1071"/>
                    <a:pt x="2412" y="1094"/>
                  </a:cubicBezTo>
                  <a:cubicBezTo>
                    <a:pt x="2389" y="1115"/>
                    <a:pt x="2248" y="1250"/>
                    <a:pt x="2069" y="1250"/>
                  </a:cubicBezTo>
                  <a:cubicBezTo>
                    <a:pt x="2007" y="1250"/>
                    <a:pt x="1941" y="1234"/>
                    <a:pt x="1874" y="1193"/>
                  </a:cubicBezTo>
                  <a:cubicBezTo>
                    <a:pt x="2221" y="876"/>
                    <a:pt x="2249" y="378"/>
                    <a:pt x="2249" y="369"/>
                  </a:cubicBezTo>
                  <a:cubicBezTo>
                    <a:pt x="2252" y="308"/>
                    <a:pt x="2205" y="256"/>
                    <a:pt x="2143" y="253"/>
                  </a:cubicBezTo>
                  <a:cubicBezTo>
                    <a:pt x="2142" y="253"/>
                    <a:pt x="2141" y="253"/>
                    <a:pt x="2140" y="253"/>
                  </a:cubicBezTo>
                  <a:cubicBezTo>
                    <a:pt x="2080" y="253"/>
                    <a:pt x="2029" y="299"/>
                    <a:pt x="2027" y="359"/>
                  </a:cubicBezTo>
                  <a:cubicBezTo>
                    <a:pt x="2025" y="395"/>
                    <a:pt x="1976" y="1213"/>
                    <a:pt x="1167" y="1226"/>
                  </a:cubicBezTo>
                  <a:cubicBezTo>
                    <a:pt x="1165" y="1017"/>
                    <a:pt x="1164" y="836"/>
                    <a:pt x="1163" y="688"/>
                  </a:cubicBezTo>
                  <a:cubicBezTo>
                    <a:pt x="1161" y="524"/>
                    <a:pt x="1158" y="396"/>
                    <a:pt x="1155" y="309"/>
                  </a:cubicBezTo>
                  <a:cubicBezTo>
                    <a:pt x="1151" y="156"/>
                    <a:pt x="1147" y="63"/>
                    <a:pt x="1036" y="58"/>
                  </a:cubicBezTo>
                  <a:cubicBezTo>
                    <a:pt x="1035" y="58"/>
                    <a:pt x="1035" y="58"/>
                    <a:pt x="1034" y="58"/>
                  </a:cubicBezTo>
                  <a:cubicBezTo>
                    <a:pt x="993" y="58"/>
                    <a:pt x="952" y="81"/>
                    <a:pt x="932" y="119"/>
                  </a:cubicBezTo>
                  <a:cubicBezTo>
                    <a:pt x="924" y="133"/>
                    <a:pt x="913" y="154"/>
                    <a:pt x="891" y="502"/>
                  </a:cubicBezTo>
                  <a:cubicBezTo>
                    <a:pt x="759" y="463"/>
                    <a:pt x="591" y="365"/>
                    <a:pt x="585" y="109"/>
                  </a:cubicBezTo>
                  <a:cubicBezTo>
                    <a:pt x="584" y="50"/>
                    <a:pt x="536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41"/>
            <p:cNvSpPr/>
            <p:nvPr/>
          </p:nvSpPr>
          <p:spPr>
            <a:xfrm>
              <a:off x="3189282" y="3334187"/>
              <a:ext cx="308630" cy="454988"/>
            </a:xfrm>
            <a:custGeom>
              <a:avLst/>
              <a:gdLst/>
              <a:ahLst/>
              <a:cxnLst/>
              <a:rect l="l" t="t" r="r" b="b"/>
              <a:pathLst>
                <a:path w="3146" h="4638" extrusionOk="0">
                  <a:moveTo>
                    <a:pt x="1619" y="0"/>
                  </a:moveTo>
                  <a:lnTo>
                    <a:pt x="1" y="857"/>
                  </a:lnTo>
                  <a:lnTo>
                    <a:pt x="1" y="4637"/>
                  </a:lnTo>
                  <a:lnTo>
                    <a:pt x="3145" y="4637"/>
                  </a:lnTo>
                  <a:lnTo>
                    <a:pt x="3145" y="837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41"/>
            <p:cNvSpPr/>
            <p:nvPr/>
          </p:nvSpPr>
          <p:spPr>
            <a:xfrm>
              <a:off x="3255600" y="3472806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41"/>
            <p:cNvSpPr/>
            <p:nvPr/>
          </p:nvSpPr>
          <p:spPr>
            <a:xfrm>
              <a:off x="3368616" y="347280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41"/>
            <p:cNvSpPr/>
            <p:nvPr/>
          </p:nvSpPr>
          <p:spPr>
            <a:xfrm>
              <a:off x="3255600" y="3574734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41"/>
            <p:cNvSpPr/>
            <p:nvPr/>
          </p:nvSpPr>
          <p:spPr>
            <a:xfrm>
              <a:off x="3368616" y="357473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41"/>
            <p:cNvSpPr/>
            <p:nvPr/>
          </p:nvSpPr>
          <p:spPr>
            <a:xfrm>
              <a:off x="3298766" y="3676466"/>
              <a:ext cx="98789" cy="112521"/>
            </a:xfrm>
            <a:custGeom>
              <a:avLst/>
              <a:gdLst/>
              <a:ahLst/>
              <a:cxnLst/>
              <a:rect l="l" t="t" r="r" b="b"/>
              <a:pathLst>
                <a:path w="1007" h="1147" extrusionOk="0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41"/>
            <p:cNvSpPr/>
            <p:nvPr/>
          </p:nvSpPr>
          <p:spPr>
            <a:xfrm>
              <a:off x="3444744" y="3466527"/>
              <a:ext cx="190417" cy="171871"/>
            </a:xfrm>
            <a:custGeom>
              <a:avLst/>
              <a:gdLst/>
              <a:ahLst/>
              <a:cxnLst/>
              <a:rect l="l" t="t" r="r" b="b"/>
              <a:pathLst>
                <a:path w="1941" h="1752" extrusionOk="0">
                  <a:moveTo>
                    <a:pt x="1075" y="1"/>
                  </a:moveTo>
                  <a:cubicBezTo>
                    <a:pt x="1035" y="1"/>
                    <a:pt x="994" y="4"/>
                    <a:pt x="956" y="10"/>
                  </a:cubicBezTo>
                  <a:cubicBezTo>
                    <a:pt x="340" y="107"/>
                    <a:pt x="1" y="436"/>
                    <a:pt x="1" y="937"/>
                  </a:cubicBezTo>
                  <a:cubicBezTo>
                    <a:pt x="1" y="1592"/>
                    <a:pt x="720" y="1699"/>
                    <a:pt x="956" y="1735"/>
                  </a:cubicBezTo>
                  <a:cubicBezTo>
                    <a:pt x="1029" y="1746"/>
                    <a:pt x="1100" y="1752"/>
                    <a:pt x="1166" y="1752"/>
                  </a:cubicBezTo>
                  <a:cubicBezTo>
                    <a:pt x="1651" y="1752"/>
                    <a:pt x="1941" y="1448"/>
                    <a:pt x="1941" y="937"/>
                  </a:cubicBezTo>
                  <a:cubicBezTo>
                    <a:pt x="1941" y="439"/>
                    <a:pt x="153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41"/>
            <p:cNvSpPr/>
            <p:nvPr/>
          </p:nvSpPr>
          <p:spPr>
            <a:xfrm>
              <a:off x="3594745" y="3605538"/>
              <a:ext cx="140679" cy="117229"/>
            </a:xfrm>
            <a:custGeom>
              <a:avLst/>
              <a:gdLst/>
              <a:ahLst/>
              <a:cxnLst/>
              <a:rect l="l" t="t" r="r" b="b"/>
              <a:pathLst>
                <a:path w="1434" h="1195" extrusionOk="0">
                  <a:moveTo>
                    <a:pt x="789" y="0"/>
                  </a:moveTo>
                  <a:cubicBezTo>
                    <a:pt x="760" y="0"/>
                    <a:pt x="731" y="2"/>
                    <a:pt x="701" y="6"/>
                  </a:cubicBezTo>
                  <a:cubicBezTo>
                    <a:pt x="248" y="71"/>
                    <a:pt x="1" y="294"/>
                    <a:pt x="1" y="635"/>
                  </a:cubicBezTo>
                  <a:cubicBezTo>
                    <a:pt x="1" y="1089"/>
                    <a:pt x="529" y="1160"/>
                    <a:pt x="702" y="1183"/>
                  </a:cubicBezTo>
                  <a:cubicBezTo>
                    <a:pt x="757" y="1191"/>
                    <a:pt x="808" y="1194"/>
                    <a:pt x="855" y="1194"/>
                  </a:cubicBezTo>
                  <a:cubicBezTo>
                    <a:pt x="1217" y="1194"/>
                    <a:pt x="1433" y="986"/>
                    <a:pt x="1433" y="635"/>
                  </a:cubicBezTo>
                  <a:cubicBezTo>
                    <a:pt x="1432" y="297"/>
                    <a:pt x="1131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41"/>
            <p:cNvSpPr/>
            <p:nvPr/>
          </p:nvSpPr>
          <p:spPr>
            <a:xfrm>
              <a:off x="3398930" y="3636342"/>
              <a:ext cx="164322" cy="136457"/>
            </a:xfrm>
            <a:custGeom>
              <a:avLst/>
              <a:gdLst/>
              <a:ahLst/>
              <a:cxnLst/>
              <a:rect l="l" t="t" r="r" b="b"/>
              <a:pathLst>
                <a:path w="1675" h="1391" extrusionOk="0">
                  <a:moveTo>
                    <a:pt x="924" y="0"/>
                  </a:moveTo>
                  <a:cubicBezTo>
                    <a:pt x="890" y="0"/>
                    <a:pt x="856" y="3"/>
                    <a:pt x="822" y="8"/>
                  </a:cubicBezTo>
                  <a:cubicBezTo>
                    <a:pt x="292" y="84"/>
                    <a:pt x="0" y="345"/>
                    <a:pt x="0" y="742"/>
                  </a:cubicBezTo>
                  <a:cubicBezTo>
                    <a:pt x="0" y="1266"/>
                    <a:pt x="619" y="1350"/>
                    <a:pt x="822" y="1378"/>
                  </a:cubicBezTo>
                  <a:cubicBezTo>
                    <a:pt x="885" y="1387"/>
                    <a:pt x="945" y="1391"/>
                    <a:pt x="1003" y="1391"/>
                  </a:cubicBezTo>
                  <a:cubicBezTo>
                    <a:pt x="1424" y="1391"/>
                    <a:pt x="1674" y="1149"/>
                    <a:pt x="1674" y="742"/>
                  </a:cubicBezTo>
                  <a:cubicBezTo>
                    <a:pt x="1674" y="347"/>
                    <a:pt x="1323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41"/>
            <p:cNvSpPr/>
            <p:nvPr/>
          </p:nvSpPr>
          <p:spPr>
            <a:xfrm>
              <a:off x="3641149" y="3531275"/>
              <a:ext cx="83583" cy="71319"/>
            </a:xfrm>
            <a:custGeom>
              <a:avLst/>
              <a:gdLst/>
              <a:ahLst/>
              <a:cxnLst/>
              <a:rect l="l" t="t" r="r" b="b"/>
              <a:pathLst>
                <a:path w="852" h="727" extrusionOk="0">
                  <a:moveTo>
                    <a:pt x="464" y="1"/>
                  </a:moveTo>
                  <a:cubicBezTo>
                    <a:pt x="445" y="1"/>
                    <a:pt x="428" y="2"/>
                    <a:pt x="410" y="5"/>
                  </a:cubicBezTo>
                  <a:cubicBezTo>
                    <a:pt x="149" y="42"/>
                    <a:pt x="0" y="180"/>
                    <a:pt x="0" y="384"/>
                  </a:cubicBezTo>
                  <a:cubicBezTo>
                    <a:pt x="0" y="569"/>
                    <a:pt x="138" y="682"/>
                    <a:pt x="412" y="719"/>
                  </a:cubicBezTo>
                  <a:cubicBezTo>
                    <a:pt x="440" y="723"/>
                    <a:pt x="470" y="726"/>
                    <a:pt x="499" y="726"/>
                  </a:cubicBezTo>
                  <a:cubicBezTo>
                    <a:pt x="715" y="726"/>
                    <a:pt x="852" y="595"/>
                    <a:pt x="852" y="384"/>
                  </a:cubicBezTo>
                  <a:cubicBezTo>
                    <a:pt x="850" y="176"/>
                    <a:pt x="674" y="1"/>
                    <a:pt x="464" y="1"/>
                  </a:cubicBezTo>
                  <a:close/>
                </a:path>
              </a:pathLst>
            </a:custGeom>
            <a:solidFill>
              <a:srgbClr val="478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41"/>
            <p:cNvSpPr/>
            <p:nvPr/>
          </p:nvSpPr>
          <p:spPr>
            <a:xfrm>
              <a:off x="3587191" y="3723555"/>
              <a:ext cx="72890" cy="62686"/>
            </a:xfrm>
            <a:custGeom>
              <a:avLst/>
              <a:gdLst/>
              <a:ahLst/>
              <a:cxnLst/>
              <a:rect l="l" t="t" r="r" b="b"/>
              <a:pathLst>
                <a:path w="743" h="639" extrusionOk="0">
                  <a:moveTo>
                    <a:pt x="404" y="0"/>
                  </a:moveTo>
                  <a:cubicBezTo>
                    <a:pt x="389" y="0"/>
                    <a:pt x="373" y="1"/>
                    <a:pt x="356" y="4"/>
                  </a:cubicBezTo>
                  <a:cubicBezTo>
                    <a:pt x="36" y="50"/>
                    <a:pt x="1" y="252"/>
                    <a:pt x="1" y="337"/>
                  </a:cubicBezTo>
                  <a:cubicBezTo>
                    <a:pt x="1" y="502"/>
                    <a:pt x="121" y="602"/>
                    <a:pt x="356" y="634"/>
                  </a:cubicBezTo>
                  <a:cubicBezTo>
                    <a:pt x="381" y="638"/>
                    <a:pt x="407" y="639"/>
                    <a:pt x="431" y="639"/>
                  </a:cubicBezTo>
                  <a:cubicBezTo>
                    <a:pt x="619" y="639"/>
                    <a:pt x="742" y="520"/>
                    <a:pt x="742" y="337"/>
                  </a:cubicBezTo>
                  <a:cubicBezTo>
                    <a:pt x="743" y="155"/>
                    <a:pt x="588" y="0"/>
                    <a:pt x="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41"/>
            <p:cNvSpPr/>
            <p:nvPr/>
          </p:nvSpPr>
          <p:spPr>
            <a:xfrm>
              <a:off x="3373423" y="3579639"/>
              <a:ext cx="71713" cy="61803"/>
            </a:xfrm>
            <a:custGeom>
              <a:avLst/>
              <a:gdLst/>
              <a:ahLst/>
              <a:cxnLst/>
              <a:rect l="l" t="t" r="r" b="b"/>
              <a:pathLst>
                <a:path w="731" h="630" extrusionOk="0">
                  <a:moveTo>
                    <a:pt x="396" y="0"/>
                  </a:moveTo>
                  <a:cubicBezTo>
                    <a:pt x="381" y="0"/>
                    <a:pt x="366" y="2"/>
                    <a:pt x="350" y="4"/>
                  </a:cubicBezTo>
                  <a:cubicBezTo>
                    <a:pt x="35" y="49"/>
                    <a:pt x="0" y="249"/>
                    <a:pt x="0" y="332"/>
                  </a:cubicBezTo>
                  <a:cubicBezTo>
                    <a:pt x="0" y="494"/>
                    <a:pt x="118" y="592"/>
                    <a:pt x="350" y="624"/>
                  </a:cubicBezTo>
                  <a:cubicBezTo>
                    <a:pt x="376" y="628"/>
                    <a:pt x="400" y="629"/>
                    <a:pt x="424" y="629"/>
                  </a:cubicBezTo>
                  <a:cubicBezTo>
                    <a:pt x="610" y="629"/>
                    <a:pt x="731" y="513"/>
                    <a:pt x="731" y="332"/>
                  </a:cubicBezTo>
                  <a:cubicBezTo>
                    <a:pt x="731" y="151"/>
                    <a:pt x="579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41"/>
            <p:cNvSpPr/>
            <p:nvPr/>
          </p:nvSpPr>
          <p:spPr>
            <a:xfrm>
              <a:off x="3469957" y="3553544"/>
              <a:ext cx="242902" cy="333246"/>
            </a:xfrm>
            <a:custGeom>
              <a:avLst/>
              <a:gdLst/>
              <a:ahLst/>
              <a:cxnLst/>
              <a:rect l="l" t="t" r="r" b="b"/>
              <a:pathLst>
                <a:path w="2476" h="3397" extrusionOk="0">
                  <a:moveTo>
                    <a:pt x="394" y="1"/>
                  </a:moveTo>
                  <a:cubicBezTo>
                    <a:pt x="391" y="1"/>
                    <a:pt x="388" y="1"/>
                    <a:pt x="384" y="1"/>
                  </a:cubicBezTo>
                  <a:cubicBezTo>
                    <a:pt x="326" y="5"/>
                    <a:pt x="282" y="56"/>
                    <a:pt x="286" y="116"/>
                  </a:cubicBezTo>
                  <a:cubicBezTo>
                    <a:pt x="313" y="492"/>
                    <a:pt x="582" y="638"/>
                    <a:pt x="803" y="678"/>
                  </a:cubicBezTo>
                  <a:cubicBezTo>
                    <a:pt x="800" y="942"/>
                    <a:pt x="800" y="1329"/>
                    <a:pt x="804" y="1898"/>
                  </a:cubicBezTo>
                  <a:cubicBezTo>
                    <a:pt x="619" y="1887"/>
                    <a:pt x="239" y="1825"/>
                    <a:pt x="218" y="1524"/>
                  </a:cubicBezTo>
                  <a:cubicBezTo>
                    <a:pt x="214" y="1467"/>
                    <a:pt x="168" y="1425"/>
                    <a:pt x="112" y="1425"/>
                  </a:cubicBezTo>
                  <a:cubicBezTo>
                    <a:pt x="109" y="1425"/>
                    <a:pt x="106" y="1425"/>
                    <a:pt x="103" y="1425"/>
                  </a:cubicBezTo>
                  <a:cubicBezTo>
                    <a:pt x="45" y="1428"/>
                    <a:pt x="1" y="1480"/>
                    <a:pt x="5" y="1539"/>
                  </a:cubicBezTo>
                  <a:cubicBezTo>
                    <a:pt x="35" y="1966"/>
                    <a:pt x="494" y="2097"/>
                    <a:pt x="806" y="2112"/>
                  </a:cubicBezTo>
                  <a:cubicBezTo>
                    <a:pt x="808" y="2445"/>
                    <a:pt x="812" y="2835"/>
                    <a:pt x="817" y="3293"/>
                  </a:cubicBezTo>
                  <a:cubicBezTo>
                    <a:pt x="818" y="3351"/>
                    <a:pt x="865" y="3397"/>
                    <a:pt x="924" y="3397"/>
                  </a:cubicBezTo>
                  <a:lnTo>
                    <a:pt x="1083" y="3397"/>
                  </a:lnTo>
                  <a:cubicBezTo>
                    <a:pt x="1113" y="3397"/>
                    <a:pt x="1140" y="3386"/>
                    <a:pt x="1160" y="3364"/>
                  </a:cubicBezTo>
                  <a:cubicBezTo>
                    <a:pt x="1180" y="3344"/>
                    <a:pt x="1191" y="3315"/>
                    <a:pt x="1190" y="3285"/>
                  </a:cubicBezTo>
                  <a:cubicBezTo>
                    <a:pt x="1190" y="3278"/>
                    <a:pt x="1159" y="2489"/>
                    <a:pt x="1124" y="1710"/>
                  </a:cubicBezTo>
                  <a:cubicBezTo>
                    <a:pt x="1119" y="1582"/>
                    <a:pt x="1113" y="1462"/>
                    <a:pt x="1108" y="1350"/>
                  </a:cubicBezTo>
                  <a:cubicBezTo>
                    <a:pt x="1305" y="1338"/>
                    <a:pt x="1466" y="1288"/>
                    <a:pt x="1592" y="1213"/>
                  </a:cubicBezTo>
                  <a:cubicBezTo>
                    <a:pt x="1709" y="1303"/>
                    <a:pt x="1829" y="1335"/>
                    <a:pt x="1939" y="1335"/>
                  </a:cubicBezTo>
                  <a:cubicBezTo>
                    <a:pt x="2155" y="1335"/>
                    <a:pt x="2342" y="1205"/>
                    <a:pt x="2435" y="1101"/>
                  </a:cubicBezTo>
                  <a:cubicBezTo>
                    <a:pt x="2476" y="1056"/>
                    <a:pt x="2472" y="989"/>
                    <a:pt x="2429" y="950"/>
                  </a:cubicBezTo>
                  <a:cubicBezTo>
                    <a:pt x="2408" y="931"/>
                    <a:pt x="2383" y="922"/>
                    <a:pt x="2358" y="922"/>
                  </a:cubicBezTo>
                  <a:cubicBezTo>
                    <a:pt x="2329" y="922"/>
                    <a:pt x="2300" y="934"/>
                    <a:pt x="2279" y="957"/>
                  </a:cubicBezTo>
                  <a:cubicBezTo>
                    <a:pt x="2258" y="979"/>
                    <a:pt x="2122" y="1120"/>
                    <a:pt x="1943" y="1120"/>
                  </a:cubicBezTo>
                  <a:cubicBezTo>
                    <a:pt x="1889" y="1120"/>
                    <a:pt x="1831" y="1107"/>
                    <a:pt x="1771" y="1074"/>
                  </a:cubicBezTo>
                  <a:cubicBezTo>
                    <a:pt x="2088" y="759"/>
                    <a:pt x="2093" y="281"/>
                    <a:pt x="2093" y="275"/>
                  </a:cubicBezTo>
                  <a:cubicBezTo>
                    <a:pt x="2093" y="217"/>
                    <a:pt x="2046" y="169"/>
                    <a:pt x="1988" y="169"/>
                  </a:cubicBezTo>
                  <a:cubicBezTo>
                    <a:pt x="1928" y="169"/>
                    <a:pt x="1881" y="217"/>
                    <a:pt x="1881" y="275"/>
                  </a:cubicBezTo>
                  <a:cubicBezTo>
                    <a:pt x="1881" y="310"/>
                    <a:pt x="1868" y="1090"/>
                    <a:pt x="1099" y="1136"/>
                  </a:cubicBezTo>
                  <a:cubicBezTo>
                    <a:pt x="1088" y="936"/>
                    <a:pt x="1080" y="765"/>
                    <a:pt x="1072" y="624"/>
                  </a:cubicBezTo>
                  <a:cubicBezTo>
                    <a:pt x="1063" y="469"/>
                    <a:pt x="1055" y="347"/>
                    <a:pt x="1048" y="265"/>
                  </a:cubicBezTo>
                  <a:cubicBezTo>
                    <a:pt x="1037" y="120"/>
                    <a:pt x="1029" y="32"/>
                    <a:pt x="926" y="32"/>
                  </a:cubicBezTo>
                  <a:cubicBezTo>
                    <a:pt x="885" y="32"/>
                    <a:pt x="847" y="56"/>
                    <a:pt x="828" y="93"/>
                  </a:cubicBezTo>
                  <a:cubicBezTo>
                    <a:pt x="822" y="106"/>
                    <a:pt x="812" y="128"/>
                    <a:pt x="805" y="460"/>
                  </a:cubicBezTo>
                  <a:cubicBezTo>
                    <a:pt x="679" y="430"/>
                    <a:pt x="515" y="343"/>
                    <a:pt x="498" y="100"/>
                  </a:cubicBezTo>
                  <a:cubicBezTo>
                    <a:pt x="495" y="44"/>
                    <a:pt x="449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41"/>
            <p:cNvSpPr/>
            <p:nvPr/>
          </p:nvSpPr>
          <p:spPr>
            <a:xfrm>
              <a:off x="4680757" y="3401191"/>
              <a:ext cx="308336" cy="549262"/>
            </a:xfrm>
            <a:custGeom>
              <a:avLst/>
              <a:gdLst/>
              <a:ahLst/>
              <a:cxnLst/>
              <a:rect l="l" t="t" r="r" b="b"/>
              <a:pathLst>
                <a:path w="3143" h="5599" extrusionOk="0">
                  <a:moveTo>
                    <a:pt x="1618" y="1"/>
                  </a:moveTo>
                  <a:lnTo>
                    <a:pt x="0" y="856"/>
                  </a:lnTo>
                  <a:lnTo>
                    <a:pt x="0" y="5599"/>
                  </a:lnTo>
                  <a:lnTo>
                    <a:pt x="3143" y="5599"/>
                  </a:lnTo>
                  <a:lnTo>
                    <a:pt x="3143" y="837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41"/>
            <p:cNvSpPr/>
            <p:nvPr/>
          </p:nvSpPr>
          <p:spPr>
            <a:xfrm>
              <a:off x="4746781" y="3532452"/>
              <a:ext cx="63080" cy="62882"/>
            </a:xfrm>
            <a:custGeom>
              <a:avLst/>
              <a:gdLst/>
              <a:ahLst/>
              <a:cxnLst/>
              <a:rect l="l" t="t" r="r" b="b"/>
              <a:pathLst>
                <a:path w="643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41"/>
            <p:cNvSpPr/>
            <p:nvPr/>
          </p:nvSpPr>
          <p:spPr>
            <a:xfrm>
              <a:off x="4859993" y="3532452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41"/>
            <p:cNvSpPr/>
            <p:nvPr/>
          </p:nvSpPr>
          <p:spPr>
            <a:xfrm>
              <a:off x="4746781" y="3634184"/>
              <a:ext cx="63080" cy="6298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41"/>
            <p:cNvSpPr/>
            <p:nvPr/>
          </p:nvSpPr>
          <p:spPr>
            <a:xfrm>
              <a:off x="4859993" y="363418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41"/>
            <p:cNvSpPr/>
            <p:nvPr/>
          </p:nvSpPr>
          <p:spPr>
            <a:xfrm>
              <a:off x="4746781" y="3736113"/>
              <a:ext cx="63080" cy="62882"/>
            </a:xfrm>
            <a:custGeom>
              <a:avLst/>
              <a:gdLst/>
              <a:ahLst/>
              <a:cxnLst/>
              <a:rect l="l" t="t" r="r" b="b"/>
              <a:pathLst>
                <a:path w="643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41"/>
            <p:cNvSpPr/>
            <p:nvPr/>
          </p:nvSpPr>
          <p:spPr>
            <a:xfrm>
              <a:off x="4859993" y="3736113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41"/>
            <p:cNvSpPr/>
            <p:nvPr/>
          </p:nvSpPr>
          <p:spPr>
            <a:xfrm>
              <a:off x="4789946" y="3837943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1" y="1"/>
                  </a:moveTo>
                  <a:lnTo>
                    <a:pt x="1" y="1147"/>
                  </a:lnTo>
                  <a:lnTo>
                    <a:pt x="1007" y="1147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41"/>
            <p:cNvSpPr/>
            <p:nvPr/>
          </p:nvSpPr>
          <p:spPr>
            <a:xfrm>
              <a:off x="4486609" y="3412473"/>
              <a:ext cx="161084" cy="145286"/>
            </a:xfrm>
            <a:custGeom>
              <a:avLst/>
              <a:gdLst/>
              <a:ahLst/>
              <a:cxnLst/>
              <a:rect l="l" t="t" r="r" b="b"/>
              <a:pathLst>
                <a:path w="1642" h="1481" extrusionOk="0">
                  <a:moveTo>
                    <a:pt x="908" y="0"/>
                  </a:moveTo>
                  <a:cubicBezTo>
                    <a:pt x="875" y="0"/>
                    <a:pt x="841" y="3"/>
                    <a:pt x="806" y="9"/>
                  </a:cubicBezTo>
                  <a:cubicBezTo>
                    <a:pt x="286" y="90"/>
                    <a:pt x="1" y="369"/>
                    <a:pt x="1" y="792"/>
                  </a:cubicBezTo>
                  <a:cubicBezTo>
                    <a:pt x="1" y="1346"/>
                    <a:pt x="608" y="1437"/>
                    <a:pt x="808" y="1467"/>
                  </a:cubicBezTo>
                  <a:cubicBezTo>
                    <a:pt x="870" y="1476"/>
                    <a:pt x="931" y="1481"/>
                    <a:pt x="987" y="1481"/>
                  </a:cubicBezTo>
                  <a:cubicBezTo>
                    <a:pt x="1397" y="1481"/>
                    <a:pt x="1642" y="1223"/>
                    <a:pt x="1642" y="792"/>
                  </a:cubicBezTo>
                  <a:cubicBezTo>
                    <a:pt x="1642" y="372"/>
                    <a:pt x="1299" y="0"/>
                    <a:pt x="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41"/>
            <p:cNvSpPr/>
            <p:nvPr/>
          </p:nvSpPr>
          <p:spPr>
            <a:xfrm>
              <a:off x="4613261" y="3529901"/>
              <a:ext cx="118998" cy="99179"/>
            </a:xfrm>
            <a:custGeom>
              <a:avLst/>
              <a:gdLst/>
              <a:ahLst/>
              <a:cxnLst/>
              <a:rect l="l" t="t" r="r" b="b"/>
              <a:pathLst>
                <a:path w="1213" h="1011" extrusionOk="0">
                  <a:moveTo>
                    <a:pt x="669" y="1"/>
                  </a:moveTo>
                  <a:cubicBezTo>
                    <a:pt x="644" y="1"/>
                    <a:pt x="619" y="3"/>
                    <a:pt x="594" y="6"/>
                  </a:cubicBezTo>
                  <a:cubicBezTo>
                    <a:pt x="213" y="61"/>
                    <a:pt x="1" y="250"/>
                    <a:pt x="1" y="538"/>
                  </a:cubicBezTo>
                  <a:cubicBezTo>
                    <a:pt x="1" y="920"/>
                    <a:pt x="448" y="981"/>
                    <a:pt x="594" y="1001"/>
                  </a:cubicBezTo>
                  <a:cubicBezTo>
                    <a:pt x="639" y="1007"/>
                    <a:pt x="682" y="1010"/>
                    <a:pt x="724" y="1010"/>
                  </a:cubicBezTo>
                  <a:cubicBezTo>
                    <a:pt x="1029" y="1010"/>
                    <a:pt x="1212" y="833"/>
                    <a:pt x="1212" y="538"/>
                  </a:cubicBezTo>
                  <a:cubicBezTo>
                    <a:pt x="1212" y="253"/>
                    <a:pt x="958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41"/>
            <p:cNvSpPr/>
            <p:nvPr/>
          </p:nvSpPr>
          <p:spPr>
            <a:xfrm>
              <a:off x="4447662" y="3555997"/>
              <a:ext cx="139011" cy="115464"/>
            </a:xfrm>
            <a:custGeom>
              <a:avLst/>
              <a:gdLst/>
              <a:ahLst/>
              <a:cxnLst/>
              <a:rect l="l" t="t" r="r" b="b"/>
              <a:pathLst>
                <a:path w="1417" h="1177" extrusionOk="0">
                  <a:moveTo>
                    <a:pt x="783" y="1"/>
                  </a:moveTo>
                  <a:cubicBezTo>
                    <a:pt x="755" y="1"/>
                    <a:pt x="726" y="4"/>
                    <a:pt x="696" y="8"/>
                  </a:cubicBezTo>
                  <a:cubicBezTo>
                    <a:pt x="247" y="71"/>
                    <a:pt x="1" y="291"/>
                    <a:pt x="1" y="628"/>
                  </a:cubicBezTo>
                  <a:cubicBezTo>
                    <a:pt x="1" y="1070"/>
                    <a:pt x="524" y="1141"/>
                    <a:pt x="696" y="1165"/>
                  </a:cubicBezTo>
                  <a:cubicBezTo>
                    <a:pt x="750" y="1172"/>
                    <a:pt x="801" y="1176"/>
                    <a:pt x="849" y="1176"/>
                  </a:cubicBezTo>
                  <a:cubicBezTo>
                    <a:pt x="1204" y="1176"/>
                    <a:pt x="1417" y="972"/>
                    <a:pt x="1417" y="629"/>
                  </a:cubicBezTo>
                  <a:cubicBezTo>
                    <a:pt x="1417" y="294"/>
                    <a:pt x="1121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41"/>
            <p:cNvSpPr/>
            <p:nvPr/>
          </p:nvSpPr>
          <p:spPr>
            <a:xfrm>
              <a:off x="4652699" y="3467410"/>
              <a:ext cx="70536" cy="60233"/>
            </a:xfrm>
            <a:custGeom>
              <a:avLst/>
              <a:gdLst/>
              <a:ahLst/>
              <a:cxnLst/>
              <a:rect l="l" t="t" r="r" b="b"/>
              <a:pathLst>
                <a:path w="719" h="614" extrusionOk="0">
                  <a:moveTo>
                    <a:pt x="392" y="0"/>
                  </a:moveTo>
                  <a:cubicBezTo>
                    <a:pt x="376" y="0"/>
                    <a:pt x="361" y="1"/>
                    <a:pt x="348" y="3"/>
                  </a:cubicBezTo>
                  <a:cubicBezTo>
                    <a:pt x="128" y="36"/>
                    <a:pt x="1" y="152"/>
                    <a:pt x="1" y="324"/>
                  </a:cubicBezTo>
                  <a:cubicBezTo>
                    <a:pt x="1" y="482"/>
                    <a:pt x="118" y="577"/>
                    <a:pt x="348" y="609"/>
                  </a:cubicBezTo>
                  <a:cubicBezTo>
                    <a:pt x="373" y="612"/>
                    <a:pt x="397" y="614"/>
                    <a:pt x="420" y="614"/>
                  </a:cubicBezTo>
                  <a:cubicBezTo>
                    <a:pt x="605" y="614"/>
                    <a:pt x="718" y="502"/>
                    <a:pt x="718" y="324"/>
                  </a:cubicBezTo>
                  <a:cubicBezTo>
                    <a:pt x="718" y="148"/>
                    <a:pt x="569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41"/>
            <p:cNvSpPr/>
            <p:nvPr/>
          </p:nvSpPr>
          <p:spPr>
            <a:xfrm>
              <a:off x="4607081" y="3629770"/>
              <a:ext cx="61510" cy="53072"/>
            </a:xfrm>
            <a:custGeom>
              <a:avLst/>
              <a:gdLst/>
              <a:ahLst/>
              <a:cxnLst/>
              <a:rect l="l" t="t" r="r" b="b"/>
              <a:pathLst>
                <a:path w="627" h="541" extrusionOk="0">
                  <a:moveTo>
                    <a:pt x="340" y="1"/>
                  </a:moveTo>
                  <a:cubicBezTo>
                    <a:pt x="328" y="1"/>
                    <a:pt x="314" y="3"/>
                    <a:pt x="301" y="4"/>
                  </a:cubicBezTo>
                  <a:cubicBezTo>
                    <a:pt x="30" y="42"/>
                    <a:pt x="0" y="213"/>
                    <a:pt x="0" y="285"/>
                  </a:cubicBezTo>
                  <a:cubicBezTo>
                    <a:pt x="0" y="424"/>
                    <a:pt x="102" y="509"/>
                    <a:pt x="301" y="536"/>
                  </a:cubicBezTo>
                  <a:cubicBezTo>
                    <a:pt x="323" y="538"/>
                    <a:pt x="343" y="541"/>
                    <a:pt x="364" y="541"/>
                  </a:cubicBezTo>
                  <a:cubicBezTo>
                    <a:pt x="523" y="541"/>
                    <a:pt x="626" y="441"/>
                    <a:pt x="626" y="285"/>
                  </a:cubicBezTo>
                  <a:cubicBezTo>
                    <a:pt x="627" y="132"/>
                    <a:pt x="497" y="1"/>
                    <a:pt x="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41"/>
            <p:cNvSpPr/>
            <p:nvPr/>
          </p:nvSpPr>
          <p:spPr>
            <a:xfrm>
              <a:off x="4426079" y="3508123"/>
              <a:ext cx="60824" cy="52287"/>
            </a:xfrm>
            <a:custGeom>
              <a:avLst/>
              <a:gdLst/>
              <a:ahLst/>
              <a:cxnLst/>
              <a:rect l="l" t="t" r="r" b="b"/>
              <a:pathLst>
                <a:path w="620" h="533" extrusionOk="0">
                  <a:moveTo>
                    <a:pt x="337" y="1"/>
                  </a:moveTo>
                  <a:cubicBezTo>
                    <a:pt x="325" y="1"/>
                    <a:pt x="312" y="2"/>
                    <a:pt x="297" y="3"/>
                  </a:cubicBezTo>
                  <a:cubicBezTo>
                    <a:pt x="30" y="41"/>
                    <a:pt x="1" y="210"/>
                    <a:pt x="1" y="281"/>
                  </a:cubicBezTo>
                  <a:cubicBezTo>
                    <a:pt x="1" y="419"/>
                    <a:pt x="101" y="502"/>
                    <a:pt x="297" y="528"/>
                  </a:cubicBezTo>
                  <a:cubicBezTo>
                    <a:pt x="320" y="532"/>
                    <a:pt x="340" y="533"/>
                    <a:pt x="359" y="533"/>
                  </a:cubicBezTo>
                  <a:cubicBezTo>
                    <a:pt x="516" y="533"/>
                    <a:pt x="619" y="434"/>
                    <a:pt x="619" y="281"/>
                  </a:cubicBezTo>
                  <a:cubicBezTo>
                    <a:pt x="620" y="128"/>
                    <a:pt x="491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41"/>
            <p:cNvSpPr/>
            <p:nvPr/>
          </p:nvSpPr>
          <p:spPr>
            <a:xfrm>
              <a:off x="4508094" y="3485755"/>
              <a:ext cx="205132" cy="281645"/>
            </a:xfrm>
            <a:custGeom>
              <a:avLst/>
              <a:gdLst/>
              <a:ahLst/>
              <a:cxnLst/>
              <a:rect l="l" t="t" r="r" b="b"/>
              <a:pathLst>
                <a:path w="2091" h="2871" extrusionOk="0">
                  <a:moveTo>
                    <a:pt x="331" y="0"/>
                  </a:moveTo>
                  <a:cubicBezTo>
                    <a:pt x="329" y="0"/>
                    <a:pt x="327" y="0"/>
                    <a:pt x="325" y="0"/>
                  </a:cubicBezTo>
                  <a:cubicBezTo>
                    <a:pt x="275" y="4"/>
                    <a:pt x="238" y="46"/>
                    <a:pt x="242" y="97"/>
                  </a:cubicBezTo>
                  <a:cubicBezTo>
                    <a:pt x="265" y="417"/>
                    <a:pt x="492" y="540"/>
                    <a:pt x="678" y="572"/>
                  </a:cubicBezTo>
                  <a:cubicBezTo>
                    <a:pt x="677" y="796"/>
                    <a:pt x="676" y="1124"/>
                    <a:pt x="679" y="1604"/>
                  </a:cubicBezTo>
                  <a:cubicBezTo>
                    <a:pt x="523" y="1593"/>
                    <a:pt x="201" y="1540"/>
                    <a:pt x="183" y="1288"/>
                  </a:cubicBezTo>
                  <a:cubicBezTo>
                    <a:pt x="180" y="1240"/>
                    <a:pt x="141" y="1204"/>
                    <a:pt x="95" y="1204"/>
                  </a:cubicBezTo>
                  <a:cubicBezTo>
                    <a:pt x="92" y="1204"/>
                    <a:pt x="90" y="1204"/>
                    <a:pt x="88" y="1205"/>
                  </a:cubicBezTo>
                  <a:cubicBezTo>
                    <a:pt x="37" y="1208"/>
                    <a:pt x="1" y="1251"/>
                    <a:pt x="4" y="1300"/>
                  </a:cubicBezTo>
                  <a:cubicBezTo>
                    <a:pt x="29" y="1662"/>
                    <a:pt x="417" y="1773"/>
                    <a:pt x="681" y="1785"/>
                  </a:cubicBezTo>
                  <a:cubicBezTo>
                    <a:pt x="683" y="2067"/>
                    <a:pt x="686" y="2398"/>
                    <a:pt x="691" y="2782"/>
                  </a:cubicBezTo>
                  <a:cubicBezTo>
                    <a:pt x="692" y="2832"/>
                    <a:pt x="732" y="2870"/>
                    <a:pt x="780" y="2870"/>
                  </a:cubicBezTo>
                  <a:lnTo>
                    <a:pt x="916" y="2870"/>
                  </a:lnTo>
                  <a:cubicBezTo>
                    <a:pt x="940" y="2870"/>
                    <a:pt x="963" y="2860"/>
                    <a:pt x="981" y="2843"/>
                  </a:cubicBezTo>
                  <a:cubicBezTo>
                    <a:pt x="998" y="2824"/>
                    <a:pt x="1006" y="2802"/>
                    <a:pt x="1006" y="2777"/>
                  </a:cubicBezTo>
                  <a:cubicBezTo>
                    <a:pt x="1006" y="2771"/>
                    <a:pt x="981" y="2103"/>
                    <a:pt x="952" y="1445"/>
                  </a:cubicBezTo>
                  <a:cubicBezTo>
                    <a:pt x="947" y="1338"/>
                    <a:pt x="943" y="1235"/>
                    <a:pt x="938" y="1140"/>
                  </a:cubicBezTo>
                  <a:cubicBezTo>
                    <a:pt x="1106" y="1131"/>
                    <a:pt x="1240" y="1088"/>
                    <a:pt x="1347" y="1026"/>
                  </a:cubicBezTo>
                  <a:cubicBezTo>
                    <a:pt x="1446" y="1099"/>
                    <a:pt x="1547" y="1129"/>
                    <a:pt x="1640" y="1129"/>
                  </a:cubicBezTo>
                  <a:cubicBezTo>
                    <a:pt x="1823" y="1129"/>
                    <a:pt x="1980" y="1018"/>
                    <a:pt x="2059" y="930"/>
                  </a:cubicBezTo>
                  <a:cubicBezTo>
                    <a:pt x="2091" y="896"/>
                    <a:pt x="2088" y="838"/>
                    <a:pt x="2052" y="806"/>
                  </a:cubicBezTo>
                  <a:cubicBezTo>
                    <a:pt x="2034" y="790"/>
                    <a:pt x="2013" y="782"/>
                    <a:pt x="1991" y="782"/>
                  </a:cubicBezTo>
                  <a:cubicBezTo>
                    <a:pt x="1967" y="782"/>
                    <a:pt x="1943" y="792"/>
                    <a:pt x="1925" y="812"/>
                  </a:cubicBezTo>
                  <a:cubicBezTo>
                    <a:pt x="1907" y="831"/>
                    <a:pt x="1793" y="950"/>
                    <a:pt x="1643" y="950"/>
                  </a:cubicBezTo>
                  <a:cubicBezTo>
                    <a:pt x="1597" y="950"/>
                    <a:pt x="1547" y="938"/>
                    <a:pt x="1496" y="910"/>
                  </a:cubicBezTo>
                  <a:cubicBezTo>
                    <a:pt x="1763" y="643"/>
                    <a:pt x="1769" y="240"/>
                    <a:pt x="1769" y="234"/>
                  </a:cubicBezTo>
                  <a:cubicBezTo>
                    <a:pt x="1769" y="183"/>
                    <a:pt x="1730" y="144"/>
                    <a:pt x="1680" y="144"/>
                  </a:cubicBezTo>
                  <a:cubicBezTo>
                    <a:pt x="1629" y="144"/>
                    <a:pt x="1590" y="183"/>
                    <a:pt x="1590" y="234"/>
                  </a:cubicBezTo>
                  <a:cubicBezTo>
                    <a:pt x="1590" y="263"/>
                    <a:pt x="1578" y="923"/>
                    <a:pt x="929" y="961"/>
                  </a:cubicBezTo>
                  <a:cubicBezTo>
                    <a:pt x="921" y="792"/>
                    <a:pt x="913" y="648"/>
                    <a:pt x="906" y="529"/>
                  </a:cubicBezTo>
                  <a:cubicBezTo>
                    <a:pt x="898" y="397"/>
                    <a:pt x="892" y="295"/>
                    <a:pt x="887" y="224"/>
                  </a:cubicBezTo>
                  <a:cubicBezTo>
                    <a:pt x="876" y="102"/>
                    <a:pt x="871" y="28"/>
                    <a:pt x="781" y="28"/>
                  </a:cubicBezTo>
                  <a:cubicBezTo>
                    <a:pt x="747" y="28"/>
                    <a:pt x="715" y="48"/>
                    <a:pt x="699" y="79"/>
                  </a:cubicBezTo>
                  <a:cubicBezTo>
                    <a:pt x="694" y="90"/>
                    <a:pt x="686" y="108"/>
                    <a:pt x="681" y="389"/>
                  </a:cubicBezTo>
                  <a:cubicBezTo>
                    <a:pt x="574" y="364"/>
                    <a:pt x="435" y="290"/>
                    <a:pt x="421" y="84"/>
                  </a:cubicBezTo>
                  <a:cubicBezTo>
                    <a:pt x="417" y="36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41"/>
            <p:cNvSpPr/>
            <p:nvPr/>
          </p:nvSpPr>
          <p:spPr>
            <a:xfrm>
              <a:off x="4668788" y="3663222"/>
              <a:ext cx="161084" cy="145188"/>
            </a:xfrm>
            <a:custGeom>
              <a:avLst/>
              <a:gdLst/>
              <a:ahLst/>
              <a:cxnLst/>
              <a:rect l="l" t="t" r="r" b="b"/>
              <a:pathLst>
                <a:path w="1642" h="1480" extrusionOk="0">
                  <a:moveTo>
                    <a:pt x="908" y="0"/>
                  </a:moveTo>
                  <a:cubicBezTo>
                    <a:pt x="875" y="0"/>
                    <a:pt x="841" y="2"/>
                    <a:pt x="806" y="8"/>
                  </a:cubicBezTo>
                  <a:cubicBezTo>
                    <a:pt x="286" y="89"/>
                    <a:pt x="1" y="369"/>
                    <a:pt x="1" y="792"/>
                  </a:cubicBezTo>
                  <a:cubicBezTo>
                    <a:pt x="1" y="1346"/>
                    <a:pt x="608" y="1437"/>
                    <a:pt x="808" y="1466"/>
                  </a:cubicBezTo>
                  <a:cubicBezTo>
                    <a:pt x="870" y="1475"/>
                    <a:pt x="931" y="1480"/>
                    <a:pt x="987" y="1480"/>
                  </a:cubicBezTo>
                  <a:cubicBezTo>
                    <a:pt x="1397" y="1480"/>
                    <a:pt x="1642" y="1223"/>
                    <a:pt x="1642" y="790"/>
                  </a:cubicBezTo>
                  <a:cubicBezTo>
                    <a:pt x="1640" y="370"/>
                    <a:pt x="1299" y="0"/>
                    <a:pt x="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41"/>
            <p:cNvSpPr/>
            <p:nvPr/>
          </p:nvSpPr>
          <p:spPr>
            <a:xfrm>
              <a:off x="4795440" y="3780651"/>
              <a:ext cx="118998" cy="99081"/>
            </a:xfrm>
            <a:custGeom>
              <a:avLst/>
              <a:gdLst/>
              <a:ahLst/>
              <a:cxnLst/>
              <a:rect l="l" t="t" r="r" b="b"/>
              <a:pathLst>
                <a:path w="1213" h="1010" extrusionOk="0">
                  <a:moveTo>
                    <a:pt x="669" y="0"/>
                  </a:moveTo>
                  <a:cubicBezTo>
                    <a:pt x="645" y="0"/>
                    <a:pt x="619" y="1"/>
                    <a:pt x="594" y="6"/>
                  </a:cubicBezTo>
                  <a:cubicBezTo>
                    <a:pt x="213" y="61"/>
                    <a:pt x="1" y="250"/>
                    <a:pt x="1" y="538"/>
                  </a:cubicBezTo>
                  <a:cubicBezTo>
                    <a:pt x="1" y="920"/>
                    <a:pt x="448" y="980"/>
                    <a:pt x="594" y="1000"/>
                  </a:cubicBezTo>
                  <a:cubicBezTo>
                    <a:pt x="639" y="1007"/>
                    <a:pt x="683" y="1009"/>
                    <a:pt x="724" y="1009"/>
                  </a:cubicBezTo>
                  <a:cubicBezTo>
                    <a:pt x="1029" y="1009"/>
                    <a:pt x="1212" y="833"/>
                    <a:pt x="1212" y="538"/>
                  </a:cubicBezTo>
                  <a:cubicBezTo>
                    <a:pt x="1212" y="251"/>
                    <a:pt x="958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41"/>
            <p:cNvSpPr/>
            <p:nvPr/>
          </p:nvSpPr>
          <p:spPr>
            <a:xfrm>
              <a:off x="4629841" y="3806648"/>
              <a:ext cx="139011" cy="115268"/>
            </a:xfrm>
            <a:custGeom>
              <a:avLst/>
              <a:gdLst/>
              <a:ahLst/>
              <a:cxnLst/>
              <a:rect l="l" t="t" r="r" b="b"/>
              <a:pathLst>
                <a:path w="1417" h="1175" extrusionOk="0">
                  <a:moveTo>
                    <a:pt x="783" y="0"/>
                  </a:moveTo>
                  <a:cubicBezTo>
                    <a:pt x="755" y="0"/>
                    <a:pt x="726" y="3"/>
                    <a:pt x="696" y="7"/>
                  </a:cubicBezTo>
                  <a:cubicBezTo>
                    <a:pt x="248" y="70"/>
                    <a:pt x="1" y="290"/>
                    <a:pt x="1" y="627"/>
                  </a:cubicBezTo>
                  <a:cubicBezTo>
                    <a:pt x="1" y="1070"/>
                    <a:pt x="525" y="1141"/>
                    <a:pt x="696" y="1164"/>
                  </a:cubicBezTo>
                  <a:cubicBezTo>
                    <a:pt x="750" y="1172"/>
                    <a:pt x="801" y="1174"/>
                    <a:pt x="849" y="1174"/>
                  </a:cubicBezTo>
                  <a:cubicBezTo>
                    <a:pt x="1205" y="1174"/>
                    <a:pt x="1417" y="969"/>
                    <a:pt x="1417" y="627"/>
                  </a:cubicBezTo>
                  <a:cubicBezTo>
                    <a:pt x="1417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41"/>
            <p:cNvSpPr/>
            <p:nvPr/>
          </p:nvSpPr>
          <p:spPr>
            <a:xfrm>
              <a:off x="4834976" y="3717866"/>
              <a:ext cx="70438" cy="60332"/>
            </a:xfrm>
            <a:custGeom>
              <a:avLst/>
              <a:gdLst/>
              <a:ahLst/>
              <a:cxnLst/>
              <a:rect l="l" t="t" r="r" b="b"/>
              <a:pathLst>
                <a:path w="718" h="615" extrusionOk="0">
                  <a:moveTo>
                    <a:pt x="391" y="1"/>
                  </a:moveTo>
                  <a:cubicBezTo>
                    <a:pt x="376" y="1"/>
                    <a:pt x="360" y="2"/>
                    <a:pt x="347" y="5"/>
                  </a:cubicBezTo>
                  <a:cubicBezTo>
                    <a:pt x="127" y="37"/>
                    <a:pt x="0" y="153"/>
                    <a:pt x="0" y="325"/>
                  </a:cubicBezTo>
                  <a:cubicBezTo>
                    <a:pt x="0" y="483"/>
                    <a:pt x="117" y="579"/>
                    <a:pt x="347" y="610"/>
                  </a:cubicBezTo>
                  <a:cubicBezTo>
                    <a:pt x="372" y="614"/>
                    <a:pt x="396" y="615"/>
                    <a:pt x="420" y="615"/>
                  </a:cubicBezTo>
                  <a:cubicBezTo>
                    <a:pt x="604" y="615"/>
                    <a:pt x="717" y="503"/>
                    <a:pt x="717" y="325"/>
                  </a:cubicBezTo>
                  <a:cubicBezTo>
                    <a:pt x="717" y="149"/>
                    <a:pt x="568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41"/>
            <p:cNvSpPr/>
            <p:nvPr/>
          </p:nvSpPr>
          <p:spPr>
            <a:xfrm>
              <a:off x="4789260" y="3880519"/>
              <a:ext cx="61510" cy="52974"/>
            </a:xfrm>
            <a:custGeom>
              <a:avLst/>
              <a:gdLst/>
              <a:ahLst/>
              <a:cxnLst/>
              <a:rect l="l" t="t" r="r" b="b"/>
              <a:pathLst>
                <a:path w="627" h="540" extrusionOk="0">
                  <a:moveTo>
                    <a:pt x="340" y="1"/>
                  </a:moveTo>
                  <a:cubicBezTo>
                    <a:pt x="328" y="1"/>
                    <a:pt x="314" y="2"/>
                    <a:pt x="301" y="3"/>
                  </a:cubicBezTo>
                  <a:cubicBezTo>
                    <a:pt x="30" y="41"/>
                    <a:pt x="0" y="212"/>
                    <a:pt x="0" y="284"/>
                  </a:cubicBezTo>
                  <a:cubicBezTo>
                    <a:pt x="0" y="424"/>
                    <a:pt x="101" y="508"/>
                    <a:pt x="301" y="535"/>
                  </a:cubicBezTo>
                  <a:cubicBezTo>
                    <a:pt x="323" y="538"/>
                    <a:pt x="343" y="540"/>
                    <a:pt x="364" y="540"/>
                  </a:cubicBezTo>
                  <a:cubicBezTo>
                    <a:pt x="523" y="540"/>
                    <a:pt x="626" y="441"/>
                    <a:pt x="626" y="284"/>
                  </a:cubicBezTo>
                  <a:cubicBezTo>
                    <a:pt x="627" y="129"/>
                    <a:pt x="497" y="1"/>
                    <a:pt x="3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41"/>
            <p:cNvSpPr/>
            <p:nvPr/>
          </p:nvSpPr>
          <p:spPr>
            <a:xfrm>
              <a:off x="4690273" y="3736407"/>
              <a:ext cx="205132" cy="281841"/>
            </a:xfrm>
            <a:custGeom>
              <a:avLst/>
              <a:gdLst/>
              <a:ahLst/>
              <a:cxnLst/>
              <a:rect l="l" t="t" r="r" b="b"/>
              <a:pathLst>
                <a:path w="2091" h="2873" extrusionOk="0">
                  <a:moveTo>
                    <a:pt x="333" y="1"/>
                  </a:moveTo>
                  <a:cubicBezTo>
                    <a:pt x="330" y="1"/>
                    <a:pt x="328" y="1"/>
                    <a:pt x="325" y="1"/>
                  </a:cubicBezTo>
                  <a:cubicBezTo>
                    <a:pt x="275" y="5"/>
                    <a:pt x="238" y="47"/>
                    <a:pt x="242" y="97"/>
                  </a:cubicBezTo>
                  <a:cubicBezTo>
                    <a:pt x="265" y="417"/>
                    <a:pt x="492" y="539"/>
                    <a:pt x="678" y="573"/>
                  </a:cubicBezTo>
                  <a:cubicBezTo>
                    <a:pt x="677" y="796"/>
                    <a:pt x="676" y="1124"/>
                    <a:pt x="679" y="1605"/>
                  </a:cubicBezTo>
                  <a:cubicBezTo>
                    <a:pt x="523" y="1594"/>
                    <a:pt x="201" y="1542"/>
                    <a:pt x="183" y="1289"/>
                  </a:cubicBezTo>
                  <a:cubicBezTo>
                    <a:pt x="180" y="1241"/>
                    <a:pt x="140" y="1205"/>
                    <a:pt x="93" y="1205"/>
                  </a:cubicBezTo>
                  <a:cubicBezTo>
                    <a:pt x="91" y="1205"/>
                    <a:pt x="90" y="1205"/>
                    <a:pt x="88" y="1206"/>
                  </a:cubicBezTo>
                  <a:cubicBezTo>
                    <a:pt x="37" y="1210"/>
                    <a:pt x="1" y="1252"/>
                    <a:pt x="4" y="1302"/>
                  </a:cubicBezTo>
                  <a:cubicBezTo>
                    <a:pt x="29" y="1664"/>
                    <a:pt x="417" y="1773"/>
                    <a:pt x="681" y="1787"/>
                  </a:cubicBezTo>
                  <a:cubicBezTo>
                    <a:pt x="683" y="2069"/>
                    <a:pt x="686" y="2400"/>
                    <a:pt x="691" y="2784"/>
                  </a:cubicBezTo>
                  <a:cubicBezTo>
                    <a:pt x="692" y="2832"/>
                    <a:pt x="732" y="2872"/>
                    <a:pt x="780" y="2872"/>
                  </a:cubicBezTo>
                  <a:lnTo>
                    <a:pt x="916" y="2872"/>
                  </a:lnTo>
                  <a:cubicBezTo>
                    <a:pt x="940" y="2872"/>
                    <a:pt x="963" y="2862"/>
                    <a:pt x="981" y="2845"/>
                  </a:cubicBezTo>
                  <a:cubicBezTo>
                    <a:pt x="998" y="2826"/>
                    <a:pt x="1006" y="2804"/>
                    <a:pt x="1006" y="2779"/>
                  </a:cubicBezTo>
                  <a:cubicBezTo>
                    <a:pt x="1006" y="2773"/>
                    <a:pt x="981" y="2105"/>
                    <a:pt x="952" y="1446"/>
                  </a:cubicBezTo>
                  <a:cubicBezTo>
                    <a:pt x="947" y="1339"/>
                    <a:pt x="943" y="1236"/>
                    <a:pt x="938" y="1142"/>
                  </a:cubicBezTo>
                  <a:cubicBezTo>
                    <a:pt x="1106" y="1133"/>
                    <a:pt x="1240" y="1090"/>
                    <a:pt x="1347" y="1027"/>
                  </a:cubicBezTo>
                  <a:cubicBezTo>
                    <a:pt x="1446" y="1101"/>
                    <a:pt x="1547" y="1131"/>
                    <a:pt x="1640" y="1131"/>
                  </a:cubicBezTo>
                  <a:cubicBezTo>
                    <a:pt x="1823" y="1131"/>
                    <a:pt x="1980" y="1020"/>
                    <a:pt x="2059" y="932"/>
                  </a:cubicBezTo>
                  <a:cubicBezTo>
                    <a:pt x="2091" y="896"/>
                    <a:pt x="2088" y="839"/>
                    <a:pt x="2052" y="805"/>
                  </a:cubicBezTo>
                  <a:cubicBezTo>
                    <a:pt x="2034" y="790"/>
                    <a:pt x="2012" y="782"/>
                    <a:pt x="1991" y="782"/>
                  </a:cubicBezTo>
                  <a:cubicBezTo>
                    <a:pt x="1967" y="782"/>
                    <a:pt x="1943" y="792"/>
                    <a:pt x="1925" y="812"/>
                  </a:cubicBezTo>
                  <a:cubicBezTo>
                    <a:pt x="1907" y="830"/>
                    <a:pt x="1793" y="950"/>
                    <a:pt x="1642" y="950"/>
                  </a:cubicBezTo>
                  <a:cubicBezTo>
                    <a:pt x="1596" y="950"/>
                    <a:pt x="1547" y="939"/>
                    <a:pt x="1497" y="911"/>
                  </a:cubicBezTo>
                  <a:cubicBezTo>
                    <a:pt x="1764" y="643"/>
                    <a:pt x="1769" y="241"/>
                    <a:pt x="1769" y="234"/>
                  </a:cubicBezTo>
                  <a:cubicBezTo>
                    <a:pt x="1769" y="184"/>
                    <a:pt x="1730" y="145"/>
                    <a:pt x="1680" y="145"/>
                  </a:cubicBezTo>
                  <a:cubicBezTo>
                    <a:pt x="1630" y="145"/>
                    <a:pt x="1590" y="184"/>
                    <a:pt x="1590" y="234"/>
                  </a:cubicBezTo>
                  <a:cubicBezTo>
                    <a:pt x="1590" y="263"/>
                    <a:pt x="1578" y="923"/>
                    <a:pt x="929" y="962"/>
                  </a:cubicBezTo>
                  <a:cubicBezTo>
                    <a:pt x="922" y="793"/>
                    <a:pt x="913" y="648"/>
                    <a:pt x="906" y="529"/>
                  </a:cubicBezTo>
                  <a:cubicBezTo>
                    <a:pt x="898" y="397"/>
                    <a:pt x="892" y="295"/>
                    <a:pt x="887" y="225"/>
                  </a:cubicBezTo>
                  <a:cubicBezTo>
                    <a:pt x="876" y="103"/>
                    <a:pt x="871" y="28"/>
                    <a:pt x="781" y="28"/>
                  </a:cubicBezTo>
                  <a:cubicBezTo>
                    <a:pt x="748" y="28"/>
                    <a:pt x="715" y="48"/>
                    <a:pt x="699" y="79"/>
                  </a:cubicBezTo>
                  <a:cubicBezTo>
                    <a:pt x="694" y="90"/>
                    <a:pt x="686" y="109"/>
                    <a:pt x="681" y="390"/>
                  </a:cubicBezTo>
                  <a:cubicBezTo>
                    <a:pt x="574" y="364"/>
                    <a:pt x="435" y="290"/>
                    <a:pt x="421" y="84"/>
                  </a:cubicBezTo>
                  <a:cubicBezTo>
                    <a:pt x="417" y="37"/>
                    <a:pt x="379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41"/>
            <p:cNvSpPr/>
            <p:nvPr/>
          </p:nvSpPr>
          <p:spPr>
            <a:xfrm>
              <a:off x="3615838" y="3288766"/>
              <a:ext cx="308434" cy="742323"/>
            </a:xfrm>
            <a:custGeom>
              <a:avLst/>
              <a:gdLst/>
              <a:ahLst/>
              <a:cxnLst/>
              <a:rect l="l" t="t" r="r" b="b"/>
              <a:pathLst>
                <a:path w="3144" h="7567" extrusionOk="0">
                  <a:moveTo>
                    <a:pt x="3144" y="1"/>
                  </a:moveTo>
                  <a:lnTo>
                    <a:pt x="0" y="616"/>
                  </a:lnTo>
                  <a:lnTo>
                    <a:pt x="0" y="7566"/>
                  </a:lnTo>
                  <a:lnTo>
                    <a:pt x="3144" y="756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41"/>
            <p:cNvSpPr/>
            <p:nvPr/>
          </p:nvSpPr>
          <p:spPr>
            <a:xfrm>
              <a:off x="3682058" y="340923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41"/>
            <p:cNvSpPr/>
            <p:nvPr/>
          </p:nvSpPr>
          <p:spPr>
            <a:xfrm>
              <a:off x="3795074" y="340923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41"/>
            <p:cNvSpPr/>
            <p:nvPr/>
          </p:nvSpPr>
          <p:spPr>
            <a:xfrm>
              <a:off x="3682058" y="3511164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41"/>
            <p:cNvSpPr/>
            <p:nvPr/>
          </p:nvSpPr>
          <p:spPr>
            <a:xfrm>
              <a:off x="3795074" y="3511164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41"/>
            <p:cNvSpPr/>
            <p:nvPr/>
          </p:nvSpPr>
          <p:spPr>
            <a:xfrm>
              <a:off x="3682058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41"/>
            <p:cNvSpPr/>
            <p:nvPr/>
          </p:nvSpPr>
          <p:spPr>
            <a:xfrm>
              <a:off x="3795074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41"/>
            <p:cNvSpPr/>
            <p:nvPr/>
          </p:nvSpPr>
          <p:spPr>
            <a:xfrm>
              <a:off x="3682058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41"/>
            <p:cNvSpPr/>
            <p:nvPr/>
          </p:nvSpPr>
          <p:spPr>
            <a:xfrm>
              <a:off x="3795074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41"/>
            <p:cNvSpPr/>
            <p:nvPr/>
          </p:nvSpPr>
          <p:spPr>
            <a:xfrm>
              <a:off x="3682058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41"/>
            <p:cNvSpPr/>
            <p:nvPr/>
          </p:nvSpPr>
          <p:spPr>
            <a:xfrm>
              <a:off x="3795074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41"/>
            <p:cNvSpPr/>
            <p:nvPr/>
          </p:nvSpPr>
          <p:spPr>
            <a:xfrm>
              <a:off x="3725224" y="3918387"/>
              <a:ext cx="98789" cy="112521"/>
            </a:xfrm>
            <a:custGeom>
              <a:avLst/>
              <a:gdLst/>
              <a:ahLst/>
              <a:cxnLst/>
              <a:rect l="l" t="t" r="r" b="b"/>
              <a:pathLst>
                <a:path w="1007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6" y="1146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41"/>
            <p:cNvSpPr/>
            <p:nvPr/>
          </p:nvSpPr>
          <p:spPr>
            <a:xfrm>
              <a:off x="4978895" y="3265221"/>
              <a:ext cx="308434" cy="765867"/>
            </a:xfrm>
            <a:custGeom>
              <a:avLst/>
              <a:gdLst/>
              <a:ahLst/>
              <a:cxnLst/>
              <a:rect l="l" t="t" r="r" b="b"/>
              <a:pathLst>
                <a:path w="3144" h="7807" extrusionOk="0">
                  <a:moveTo>
                    <a:pt x="1618" y="0"/>
                  </a:moveTo>
                  <a:lnTo>
                    <a:pt x="0" y="856"/>
                  </a:lnTo>
                  <a:lnTo>
                    <a:pt x="0" y="7806"/>
                  </a:lnTo>
                  <a:lnTo>
                    <a:pt x="3144" y="7806"/>
                  </a:lnTo>
                  <a:lnTo>
                    <a:pt x="3144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41"/>
            <p:cNvSpPr/>
            <p:nvPr/>
          </p:nvSpPr>
          <p:spPr>
            <a:xfrm>
              <a:off x="5045017" y="3409235"/>
              <a:ext cx="63080" cy="6298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41"/>
            <p:cNvSpPr/>
            <p:nvPr/>
          </p:nvSpPr>
          <p:spPr>
            <a:xfrm>
              <a:off x="5158131" y="340923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41"/>
            <p:cNvSpPr/>
            <p:nvPr/>
          </p:nvSpPr>
          <p:spPr>
            <a:xfrm>
              <a:off x="5045017" y="3511164"/>
              <a:ext cx="63080" cy="62882"/>
            </a:xfrm>
            <a:custGeom>
              <a:avLst/>
              <a:gdLst/>
              <a:ahLst/>
              <a:cxnLst/>
              <a:rect l="l" t="t" r="r" b="b"/>
              <a:pathLst>
                <a:path w="643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41"/>
            <p:cNvSpPr/>
            <p:nvPr/>
          </p:nvSpPr>
          <p:spPr>
            <a:xfrm>
              <a:off x="5158131" y="3511164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41"/>
            <p:cNvSpPr/>
            <p:nvPr/>
          </p:nvSpPr>
          <p:spPr>
            <a:xfrm>
              <a:off x="5045017" y="3612994"/>
              <a:ext cx="63080" cy="6298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41"/>
            <p:cNvSpPr/>
            <p:nvPr/>
          </p:nvSpPr>
          <p:spPr>
            <a:xfrm>
              <a:off x="5158131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41"/>
            <p:cNvSpPr/>
            <p:nvPr/>
          </p:nvSpPr>
          <p:spPr>
            <a:xfrm>
              <a:off x="5045017" y="3714726"/>
              <a:ext cx="63080" cy="6298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41"/>
            <p:cNvSpPr/>
            <p:nvPr/>
          </p:nvSpPr>
          <p:spPr>
            <a:xfrm>
              <a:off x="5158131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41"/>
            <p:cNvSpPr/>
            <p:nvPr/>
          </p:nvSpPr>
          <p:spPr>
            <a:xfrm>
              <a:off x="5045017" y="3816557"/>
              <a:ext cx="63080" cy="63078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41"/>
            <p:cNvSpPr/>
            <p:nvPr/>
          </p:nvSpPr>
          <p:spPr>
            <a:xfrm>
              <a:off x="5158131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41"/>
            <p:cNvSpPr/>
            <p:nvPr/>
          </p:nvSpPr>
          <p:spPr>
            <a:xfrm>
              <a:off x="5088281" y="3918387"/>
              <a:ext cx="98789" cy="112521"/>
            </a:xfrm>
            <a:custGeom>
              <a:avLst/>
              <a:gdLst/>
              <a:ahLst/>
              <a:cxnLst/>
              <a:rect l="l" t="t" r="r" b="b"/>
              <a:pathLst>
                <a:path w="1007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6" y="1146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41"/>
            <p:cNvSpPr/>
            <p:nvPr/>
          </p:nvSpPr>
          <p:spPr>
            <a:xfrm>
              <a:off x="3003767" y="3481733"/>
              <a:ext cx="308532" cy="549360"/>
            </a:xfrm>
            <a:custGeom>
              <a:avLst/>
              <a:gdLst/>
              <a:ahLst/>
              <a:cxnLst/>
              <a:rect l="l" t="t" r="r" b="b"/>
              <a:pathLst>
                <a:path w="3145" h="5600" extrusionOk="0">
                  <a:moveTo>
                    <a:pt x="1618" y="0"/>
                  </a:moveTo>
                  <a:lnTo>
                    <a:pt x="0" y="857"/>
                  </a:lnTo>
                  <a:lnTo>
                    <a:pt x="0" y="5599"/>
                  </a:lnTo>
                  <a:lnTo>
                    <a:pt x="3144" y="5599"/>
                  </a:lnTo>
                  <a:lnTo>
                    <a:pt x="3144" y="83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41"/>
            <p:cNvSpPr/>
            <p:nvPr/>
          </p:nvSpPr>
          <p:spPr>
            <a:xfrm>
              <a:off x="3069987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41"/>
            <p:cNvSpPr/>
            <p:nvPr/>
          </p:nvSpPr>
          <p:spPr>
            <a:xfrm>
              <a:off x="3183003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41"/>
            <p:cNvSpPr/>
            <p:nvPr/>
          </p:nvSpPr>
          <p:spPr>
            <a:xfrm>
              <a:off x="3069987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41"/>
            <p:cNvSpPr/>
            <p:nvPr/>
          </p:nvSpPr>
          <p:spPr>
            <a:xfrm>
              <a:off x="3183003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41"/>
            <p:cNvSpPr/>
            <p:nvPr/>
          </p:nvSpPr>
          <p:spPr>
            <a:xfrm>
              <a:off x="3069987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41"/>
            <p:cNvSpPr/>
            <p:nvPr/>
          </p:nvSpPr>
          <p:spPr>
            <a:xfrm>
              <a:off x="3183003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41"/>
            <p:cNvSpPr/>
            <p:nvPr/>
          </p:nvSpPr>
          <p:spPr>
            <a:xfrm>
              <a:off x="3113153" y="3918387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41"/>
            <p:cNvSpPr/>
            <p:nvPr/>
          </p:nvSpPr>
          <p:spPr>
            <a:xfrm>
              <a:off x="5757841" y="3576108"/>
              <a:ext cx="308336" cy="454988"/>
            </a:xfrm>
            <a:custGeom>
              <a:avLst/>
              <a:gdLst/>
              <a:ahLst/>
              <a:cxnLst/>
              <a:rect l="l" t="t" r="r" b="b"/>
              <a:pathLst>
                <a:path w="3143" h="4638" extrusionOk="0">
                  <a:moveTo>
                    <a:pt x="1618" y="0"/>
                  </a:moveTo>
                  <a:lnTo>
                    <a:pt x="0" y="857"/>
                  </a:lnTo>
                  <a:lnTo>
                    <a:pt x="0" y="4637"/>
                  </a:lnTo>
                  <a:lnTo>
                    <a:pt x="3142" y="4637"/>
                  </a:lnTo>
                  <a:lnTo>
                    <a:pt x="3142" y="83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41"/>
            <p:cNvSpPr/>
            <p:nvPr/>
          </p:nvSpPr>
          <p:spPr>
            <a:xfrm>
              <a:off x="5823865" y="3714726"/>
              <a:ext cx="62884" cy="6298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41"/>
            <p:cNvSpPr/>
            <p:nvPr/>
          </p:nvSpPr>
          <p:spPr>
            <a:xfrm>
              <a:off x="5937077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41"/>
            <p:cNvSpPr/>
            <p:nvPr/>
          </p:nvSpPr>
          <p:spPr>
            <a:xfrm>
              <a:off x="5823865" y="3816557"/>
              <a:ext cx="62884" cy="63078"/>
            </a:xfrm>
            <a:custGeom>
              <a:avLst/>
              <a:gdLst/>
              <a:ahLst/>
              <a:cxnLst/>
              <a:rect l="l" t="t" r="r" b="b"/>
              <a:pathLst>
                <a:path w="641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41"/>
            <p:cNvSpPr/>
            <p:nvPr/>
          </p:nvSpPr>
          <p:spPr>
            <a:xfrm>
              <a:off x="5937077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41"/>
            <p:cNvSpPr/>
            <p:nvPr/>
          </p:nvSpPr>
          <p:spPr>
            <a:xfrm>
              <a:off x="5867030" y="3918387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41"/>
            <p:cNvSpPr/>
            <p:nvPr/>
          </p:nvSpPr>
          <p:spPr>
            <a:xfrm>
              <a:off x="4337098" y="3681666"/>
              <a:ext cx="308336" cy="349432"/>
            </a:xfrm>
            <a:custGeom>
              <a:avLst/>
              <a:gdLst/>
              <a:ahLst/>
              <a:cxnLst/>
              <a:rect l="l" t="t" r="r" b="b"/>
              <a:pathLst>
                <a:path w="3143" h="3562" extrusionOk="0">
                  <a:moveTo>
                    <a:pt x="1618" y="1"/>
                  </a:moveTo>
                  <a:lnTo>
                    <a:pt x="0" y="857"/>
                  </a:lnTo>
                  <a:lnTo>
                    <a:pt x="0" y="3561"/>
                  </a:lnTo>
                  <a:lnTo>
                    <a:pt x="3142" y="3561"/>
                  </a:lnTo>
                  <a:lnTo>
                    <a:pt x="3142" y="837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41"/>
            <p:cNvSpPr/>
            <p:nvPr/>
          </p:nvSpPr>
          <p:spPr>
            <a:xfrm>
              <a:off x="4403319" y="3816557"/>
              <a:ext cx="62884" cy="63078"/>
            </a:xfrm>
            <a:custGeom>
              <a:avLst/>
              <a:gdLst/>
              <a:ahLst/>
              <a:cxnLst/>
              <a:rect l="l" t="t" r="r" b="b"/>
              <a:pathLst>
                <a:path w="641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41"/>
            <p:cNvSpPr/>
            <p:nvPr/>
          </p:nvSpPr>
          <p:spPr>
            <a:xfrm>
              <a:off x="4516334" y="3816557"/>
              <a:ext cx="62884" cy="63078"/>
            </a:xfrm>
            <a:custGeom>
              <a:avLst/>
              <a:gdLst/>
              <a:ahLst/>
              <a:cxnLst/>
              <a:rect l="l" t="t" r="r" b="b"/>
              <a:pathLst>
                <a:path w="641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41"/>
            <p:cNvSpPr/>
            <p:nvPr/>
          </p:nvSpPr>
          <p:spPr>
            <a:xfrm>
              <a:off x="4446484" y="3918387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0" y="0"/>
                  </a:moveTo>
                  <a:lnTo>
                    <a:pt x="0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41"/>
            <p:cNvSpPr/>
            <p:nvPr/>
          </p:nvSpPr>
          <p:spPr>
            <a:xfrm>
              <a:off x="3312206" y="3681666"/>
              <a:ext cx="308336" cy="349432"/>
            </a:xfrm>
            <a:custGeom>
              <a:avLst/>
              <a:gdLst/>
              <a:ahLst/>
              <a:cxnLst/>
              <a:rect l="l" t="t" r="r" b="b"/>
              <a:pathLst>
                <a:path w="3143" h="3562" extrusionOk="0">
                  <a:moveTo>
                    <a:pt x="1618" y="1"/>
                  </a:moveTo>
                  <a:lnTo>
                    <a:pt x="0" y="857"/>
                  </a:lnTo>
                  <a:lnTo>
                    <a:pt x="0" y="3561"/>
                  </a:lnTo>
                  <a:lnTo>
                    <a:pt x="3142" y="3561"/>
                  </a:lnTo>
                  <a:lnTo>
                    <a:pt x="3142" y="837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41"/>
            <p:cNvSpPr/>
            <p:nvPr/>
          </p:nvSpPr>
          <p:spPr>
            <a:xfrm>
              <a:off x="3378230" y="3816557"/>
              <a:ext cx="63080" cy="63078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41"/>
            <p:cNvSpPr/>
            <p:nvPr/>
          </p:nvSpPr>
          <p:spPr>
            <a:xfrm>
              <a:off x="3491442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41"/>
            <p:cNvSpPr/>
            <p:nvPr/>
          </p:nvSpPr>
          <p:spPr>
            <a:xfrm>
              <a:off x="3421396" y="3918387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41"/>
            <p:cNvSpPr/>
            <p:nvPr/>
          </p:nvSpPr>
          <p:spPr>
            <a:xfrm>
              <a:off x="5269479" y="3265221"/>
              <a:ext cx="308434" cy="765867"/>
            </a:xfrm>
            <a:custGeom>
              <a:avLst/>
              <a:gdLst/>
              <a:ahLst/>
              <a:cxnLst/>
              <a:rect l="l" t="t" r="r" b="b"/>
              <a:pathLst>
                <a:path w="3144" h="7807" extrusionOk="0">
                  <a:moveTo>
                    <a:pt x="1618" y="0"/>
                  </a:moveTo>
                  <a:lnTo>
                    <a:pt x="0" y="856"/>
                  </a:lnTo>
                  <a:lnTo>
                    <a:pt x="0" y="7806"/>
                  </a:lnTo>
                  <a:lnTo>
                    <a:pt x="3144" y="7806"/>
                  </a:lnTo>
                  <a:lnTo>
                    <a:pt x="3144" y="836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41"/>
            <p:cNvSpPr/>
            <p:nvPr/>
          </p:nvSpPr>
          <p:spPr>
            <a:xfrm>
              <a:off x="5335601" y="3409235"/>
              <a:ext cx="63080" cy="6298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41"/>
            <p:cNvSpPr/>
            <p:nvPr/>
          </p:nvSpPr>
          <p:spPr>
            <a:xfrm>
              <a:off x="5448715" y="340923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41"/>
            <p:cNvSpPr/>
            <p:nvPr/>
          </p:nvSpPr>
          <p:spPr>
            <a:xfrm>
              <a:off x="5335601" y="3511164"/>
              <a:ext cx="63080" cy="62882"/>
            </a:xfrm>
            <a:custGeom>
              <a:avLst/>
              <a:gdLst/>
              <a:ahLst/>
              <a:cxnLst/>
              <a:rect l="l" t="t" r="r" b="b"/>
              <a:pathLst>
                <a:path w="643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41"/>
            <p:cNvSpPr/>
            <p:nvPr/>
          </p:nvSpPr>
          <p:spPr>
            <a:xfrm>
              <a:off x="5448715" y="3511164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41"/>
            <p:cNvSpPr/>
            <p:nvPr/>
          </p:nvSpPr>
          <p:spPr>
            <a:xfrm>
              <a:off x="5335601" y="3612994"/>
              <a:ext cx="63080" cy="6298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41"/>
            <p:cNvSpPr/>
            <p:nvPr/>
          </p:nvSpPr>
          <p:spPr>
            <a:xfrm>
              <a:off x="5448715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41"/>
            <p:cNvSpPr/>
            <p:nvPr/>
          </p:nvSpPr>
          <p:spPr>
            <a:xfrm>
              <a:off x="5335601" y="3714726"/>
              <a:ext cx="63080" cy="6298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41"/>
            <p:cNvSpPr/>
            <p:nvPr/>
          </p:nvSpPr>
          <p:spPr>
            <a:xfrm>
              <a:off x="5448715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41"/>
            <p:cNvSpPr/>
            <p:nvPr/>
          </p:nvSpPr>
          <p:spPr>
            <a:xfrm>
              <a:off x="5335601" y="3816557"/>
              <a:ext cx="63080" cy="63078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41"/>
            <p:cNvSpPr/>
            <p:nvPr/>
          </p:nvSpPr>
          <p:spPr>
            <a:xfrm>
              <a:off x="5448715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41"/>
            <p:cNvSpPr/>
            <p:nvPr/>
          </p:nvSpPr>
          <p:spPr>
            <a:xfrm>
              <a:off x="5378767" y="3918387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7" y="1146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41"/>
            <p:cNvSpPr/>
            <p:nvPr/>
          </p:nvSpPr>
          <p:spPr>
            <a:xfrm>
              <a:off x="3924179" y="3056950"/>
              <a:ext cx="308532" cy="974133"/>
            </a:xfrm>
            <a:custGeom>
              <a:avLst/>
              <a:gdLst/>
              <a:ahLst/>
              <a:cxnLst/>
              <a:rect l="l" t="t" r="r" b="b"/>
              <a:pathLst>
                <a:path w="3145" h="9930" extrusionOk="0">
                  <a:moveTo>
                    <a:pt x="3145" y="0"/>
                  </a:moveTo>
                  <a:lnTo>
                    <a:pt x="1" y="615"/>
                  </a:lnTo>
                  <a:lnTo>
                    <a:pt x="1" y="9929"/>
                  </a:lnTo>
                  <a:lnTo>
                    <a:pt x="3145" y="9929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41"/>
            <p:cNvSpPr/>
            <p:nvPr/>
          </p:nvSpPr>
          <p:spPr>
            <a:xfrm>
              <a:off x="3990399" y="340923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41"/>
            <p:cNvSpPr/>
            <p:nvPr/>
          </p:nvSpPr>
          <p:spPr>
            <a:xfrm>
              <a:off x="4103513" y="340923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41"/>
            <p:cNvSpPr/>
            <p:nvPr/>
          </p:nvSpPr>
          <p:spPr>
            <a:xfrm>
              <a:off x="3990399" y="3511164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41"/>
            <p:cNvSpPr/>
            <p:nvPr/>
          </p:nvSpPr>
          <p:spPr>
            <a:xfrm>
              <a:off x="4103513" y="3511164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41"/>
            <p:cNvSpPr/>
            <p:nvPr/>
          </p:nvSpPr>
          <p:spPr>
            <a:xfrm>
              <a:off x="3990399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41"/>
            <p:cNvSpPr/>
            <p:nvPr/>
          </p:nvSpPr>
          <p:spPr>
            <a:xfrm>
              <a:off x="4103513" y="3612994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41"/>
            <p:cNvSpPr/>
            <p:nvPr/>
          </p:nvSpPr>
          <p:spPr>
            <a:xfrm>
              <a:off x="3990399" y="320557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1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41"/>
            <p:cNvSpPr/>
            <p:nvPr/>
          </p:nvSpPr>
          <p:spPr>
            <a:xfrm>
              <a:off x="4103513" y="3205575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1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41"/>
            <p:cNvSpPr/>
            <p:nvPr/>
          </p:nvSpPr>
          <p:spPr>
            <a:xfrm>
              <a:off x="3990399" y="3307503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1" y="0"/>
                  </a:moveTo>
                  <a:lnTo>
                    <a:pt x="1" y="641"/>
                  </a:lnTo>
                  <a:lnTo>
                    <a:pt x="641" y="64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41"/>
            <p:cNvSpPr/>
            <p:nvPr/>
          </p:nvSpPr>
          <p:spPr>
            <a:xfrm>
              <a:off x="4103513" y="3307503"/>
              <a:ext cx="62982" cy="62882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0" y="0"/>
                  </a:moveTo>
                  <a:lnTo>
                    <a:pt x="0" y="641"/>
                  </a:lnTo>
                  <a:lnTo>
                    <a:pt x="642" y="64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41"/>
            <p:cNvSpPr/>
            <p:nvPr/>
          </p:nvSpPr>
          <p:spPr>
            <a:xfrm>
              <a:off x="3990399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1" y="0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41"/>
            <p:cNvSpPr/>
            <p:nvPr/>
          </p:nvSpPr>
          <p:spPr>
            <a:xfrm>
              <a:off x="4103513" y="3714726"/>
              <a:ext cx="62982" cy="6298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0" y="0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41"/>
            <p:cNvSpPr/>
            <p:nvPr/>
          </p:nvSpPr>
          <p:spPr>
            <a:xfrm>
              <a:off x="3990399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1" y="1"/>
                  </a:moveTo>
                  <a:lnTo>
                    <a:pt x="1" y="642"/>
                  </a:lnTo>
                  <a:lnTo>
                    <a:pt x="641" y="64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41"/>
            <p:cNvSpPr/>
            <p:nvPr/>
          </p:nvSpPr>
          <p:spPr>
            <a:xfrm>
              <a:off x="4103513" y="3816557"/>
              <a:ext cx="62982" cy="63078"/>
            </a:xfrm>
            <a:custGeom>
              <a:avLst/>
              <a:gdLst/>
              <a:ahLst/>
              <a:cxnLst/>
              <a:rect l="l" t="t" r="r" b="b"/>
              <a:pathLst>
                <a:path w="642" h="643" extrusionOk="0">
                  <a:moveTo>
                    <a:pt x="0" y="1"/>
                  </a:moveTo>
                  <a:lnTo>
                    <a:pt x="0" y="642"/>
                  </a:lnTo>
                  <a:lnTo>
                    <a:pt x="642" y="642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41"/>
            <p:cNvSpPr/>
            <p:nvPr/>
          </p:nvSpPr>
          <p:spPr>
            <a:xfrm>
              <a:off x="4033565" y="3918387"/>
              <a:ext cx="98887" cy="112521"/>
            </a:xfrm>
            <a:custGeom>
              <a:avLst/>
              <a:gdLst/>
              <a:ahLst/>
              <a:cxnLst/>
              <a:rect l="l" t="t" r="r" b="b"/>
              <a:pathLst>
                <a:path w="1008" h="1147" extrusionOk="0">
                  <a:moveTo>
                    <a:pt x="1" y="0"/>
                  </a:moveTo>
                  <a:lnTo>
                    <a:pt x="1" y="1146"/>
                  </a:lnTo>
                  <a:lnTo>
                    <a:pt x="1008" y="114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41"/>
            <p:cNvSpPr/>
            <p:nvPr/>
          </p:nvSpPr>
          <p:spPr>
            <a:xfrm>
              <a:off x="4863917" y="3590038"/>
              <a:ext cx="199933" cy="180602"/>
            </a:xfrm>
            <a:custGeom>
              <a:avLst/>
              <a:gdLst/>
              <a:ahLst/>
              <a:cxnLst/>
              <a:rect l="l" t="t" r="r" b="b"/>
              <a:pathLst>
                <a:path w="2038" h="1841" extrusionOk="0">
                  <a:moveTo>
                    <a:pt x="1128" y="0"/>
                  </a:moveTo>
                  <a:cubicBezTo>
                    <a:pt x="1086" y="0"/>
                    <a:pt x="1044" y="5"/>
                    <a:pt x="1001" y="11"/>
                  </a:cubicBezTo>
                  <a:cubicBezTo>
                    <a:pt x="356" y="113"/>
                    <a:pt x="1" y="459"/>
                    <a:pt x="1" y="984"/>
                  </a:cubicBezTo>
                  <a:cubicBezTo>
                    <a:pt x="1" y="1671"/>
                    <a:pt x="755" y="1785"/>
                    <a:pt x="1001" y="1822"/>
                  </a:cubicBezTo>
                  <a:cubicBezTo>
                    <a:pt x="1080" y="1833"/>
                    <a:pt x="1154" y="1840"/>
                    <a:pt x="1223" y="1840"/>
                  </a:cubicBezTo>
                  <a:cubicBezTo>
                    <a:pt x="1732" y="1840"/>
                    <a:pt x="2037" y="1520"/>
                    <a:pt x="2037" y="984"/>
                  </a:cubicBezTo>
                  <a:cubicBezTo>
                    <a:pt x="2038" y="460"/>
                    <a:pt x="1613" y="0"/>
                    <a:pt x="1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41"/>
            <p:cNvSpPr/>
            <p:nvPr/>
          </p:nvSpPr>
          <p:spPr>
            <a:xfrm>
              <a:off x="5021178" y="3735916"/>
              <a:ext cx="147742" cy="123017"/>
            </a:xfrm>
            <a:custGeom>
              <a:avLst/>
              <a:gdLst/>
              <a:ahLst/>
              <a:cxnLst/>
              <a:rect l="l" t="t" r="r" b="b"/>
              <a:pathLst>
                <a:path w="1506" h="1254" extrusionOk="0">
                  <a:moveTo>
                    <a:pt x="830" y="0"/>
                  </a:moveTo>
                  <a:cubicBezTo>
                    <a:pt x="799" y="0"/>
                    <a:pt x="768" y="2"/>
                    <a:pt x="737" y="6"/>
                  </a:cubicBezTo>
                  <a:cubicBezTo>
                    <a:pt x="262" y="74"/>
                    <a:pt x="0" y="309"/>
                    <a:pt x="0" y="667"/>
                  </a:cubicBezTo>
                  <a:cubicBezTo>
                    <a:pt x="0" y="1142"/>
                    <a:pt x="555" y="1218"/>
                    <a:pt x="737" y="1241"/>
                  </a:cubicBezTo>
                  <a:cubicBezTo>
                    <a:pt x="793" y="1249"/>
                    <a:pt x="846" y="1254"/>
                    <a:pt x="896" y="1254"/>
                  </a:cubicBezTo>
                  <a:cubicBezTo>
                    <a:pt x="1276" y="1254"/>
                    <a:pt x="1504" y="1035"/>
                    <a:pt x="1504" y="667"/>
                  </a:cubicBezTo>
                  <a:cubicBezTo>
                    <a:pt x="1505" y="312"/>
                    <a:pt x="1189" y="0"/>
                    <a:pt x="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41"/>
            <p:cNvSpPr/>
            <p:nvPr/>
          </p:nvSpPr>
          <p:spPr>
            <a:xfrm>
              <a:off x="4815748" y="3768192"/>
              <a:ext cx="172562" cy="143226"/>
            </a:xfrm>
            <a:custGeom>
              <a:avLst/>
              <a:gdLst/>
              <a:ahLst/>
              <a:cxnLst/>
              <a:rect l="l" t="t" r="r" b="b"/>
              <a:pathLst>
                <a:path w="1759" h="1460" extrusionOk="0">
                  <a:moveTo>
                    <a:pt x="971" y="1"/>
                  </a:moveTo>
                  <a:cubicBezTo>
                    <a:pt x="935" y="1"/>
                    <a:pt x="899" y="4"/>
                    <a:pt x="863" y="9"/>
                  </a:cubicBezTo>
                  <a:cubicBezTo>
                    <a:pt x="308" y="88"/>
                    <a:pt x="1" y="362"/>
                    <a:pt x="1" y="779"/>
                  </a:cubicBezTo>
                  <a:cubicBezTo>
                    <a:pt x="1" y="1330"/>
                    <a:pt x="650" y="1418"/>
                    <a:pt x="865" y="1446"/>
                  </a:cubicBezTo>
                  <a:cubicBezTo>
                    <a:pt x="930" y="1455"/>
                    <a:pt x="994" y="1460"/>
                    <a:pt x="1054" y="1460"/>
                  </a:cubicBezTo>
                  <a:cubicBezTo>
                    <a:pt x="1495" y="1460"/>
                    <a:pt x="1758" y="1206"/>
                    <a:pt x="1758" y="779"/>
                  </a:cubicBezTo>
                  <a:cubicBezTo>
                    <a:pt x="1757" y="365"/>
                    <a:pt x="1390" y="1"/>
                    <a:pt x="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41"/>
            <p:cNvSpPr/>
            <p:nvPr/>
          </p:nvSpPr>
          <p:spPr>
            <a:xfrm>
              <a:off x="5070230" y="3658121"/>
              <a:ext cx="87507" cy="74654"/>
            </a:xfrm>
            <a:custGeom>
              <a:avLst/>
              <a:gdLst/>
              <a:ahLst/>
              <a:cxnLst/>
              <a:rect l="l" t="t" r="r" b="b"/>
              <a:pathLst>
                <a:path w="892" h="761" extrusionOk="0">
                  <a:moveTo>
                    <a:pt x="486" y="0"/>
                  </a:moveTo>
                  <a:cubicBezTo>
                    <a:pt x="467" y="0"/>
                    <a:pt x="449" y="1"/>
                    <a:pt x="430" y="3"/>
                  </a:cubicBezTo>
                  <a:cubicBezTo>
                    <a:pt x="156" y="42"/>
                    <a:pt x="0" y="187"/>
                    <a:pt x="0" y="401"/>
                  </a:cubicBezTo>
                  <a:cubicBezTo>
                    <a:pt x="0" y="597"/>
                    <a:pt x="145" y="716"/>
                    <a:pt x="431" y="754"/>
                  </a:cubicBezTo>
                  <a:cubicBezTo>
                    <a:pt x="463" y="758"/>
                    <a:pt x="493" y="760"/>
                    <a:pt x="522" y="760"/>
                  </a:cubicBezTo>
                  <a:cubicBezTo>
                    <a:pt x="750" y="760"/>
                    <a:pt x="892" y="622"/>
                    <a:pt x="892" y="401"/>
                  </a:cubicBezTo>
                  <a:cubicBezTo>
                    <a:pt x="892" y="184"/>
                    <a:pt x="706" y="0"/>
                    <a:pt x="4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41"/>
            <p:cNvSpPr/>
            <p:nvPr/>
          </p:nvSpPr>
          <p:spPr>
            <a:xfrm>
              <a:off x="5013722" y="3859918"/>
              <a:ext cx="76324" cy="65629"/>
            </a:xfrm>
            <a:custGeom>
              <a:avLst/>
              <a:gdLst/>
              <a:ahLst/>
              <a:cxnLst/>
              <a:rect l="l" t="t" r="r" b="b"/>
              <a:pathLst>
                <a:path w="778" h="669" extrusionOk="0">
                  <a:moveTo>
                    <a:pt x="421" y="1"/>
                  </a:moveTo>
                  <a:cubicBezTo>
                    <a:pt x="405" y="1"/>
                    <a:pt x="388" y="2"/>
                    <a:pt x="373" y="4"/>
                  </a:cubicBezTo>
                  <a:cubicBezTo>
                    <a:pt x="36" y="53"/>
                    <a:pt x="0" y="264"/>
                    <a:pt x="0" y="354"/>
                  </a:cubicBezTo>
                  <a:cubicBezTo>
                    <a:pt x="0" y="526"/>
                    <a:pt x="126" y="631"/>
                    <a:pt x="374" y="664"/>
                  </a:cubicBezTo>
                  <a:cubicBezTo>
                    <a:pt x="400" y="668"/>
                    <a:pt x="426" y="669"/>
                    <a:pt x="452" y="669"/>
                  </a:cubicBezTo>
                  <a:cubicBezTo>
                    <a:pt x="650" y="669"/>
                    <a:pt x="778" y="545"/>
                    <a:pt x="778" y="352"/>
                  </a:cubicBezTo>
                  <a:cubicBezTo>
                    <a:pt x="777" y="161"/>
                    <a:pt x="61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41"/>
            <p:cNvSpPr/>
            <p:nvPr/>
          </p:nvSpPr>
          <p:spPr>
            <a:xfrm>
              <a:off x="4788867" y="3708742"/>
              <a:ext cx="75441" cy="64942"/>
            </a:xfrm>
            <a:custGeom>
              <a:avLst/>
              <a:gdLst/>
              <a:ahLst/>
              <a:cxnLst/>
              <a:rect l="l" t="t" r="r" b="b"/>
              <a:pathLst>
                <a:path w="769" h="662" extrusionOk="0">
                  <a:moveTo>
                    <a:pt x="418" y="1"/>
                  </a:moveTo>
                  <a:cubicBezTo>
                    <a:pt x="400" y="1"/>
                    <a:pt x="385" y="2"/>
                    <a:pt x="369" y="4"/>
                  </a:cubicBezTo>
                  <a:cubicBezTo>
                    <a:pt x="36" y="52"/>
                    <a:pt x="0" y="262"/>
                    <a:pt x="0" y="348"/>
                  </a:cubicBezTo>
                  <a:cubicBezTo>
                    <a:pt x="0" y="520"/>
                    <a:pt x="124" y="623"/>
                    <a:pt x="369" y="657"/>
                  </a:cubicBezTo>
                  <a:cubicBezTo>
                    <a:pt x="395" y="660"/>
                    <a:pt x="421" y="662"/>
                    <a:pt x="445" y="662"/>
                  </a:cubicBezTo>
                  <a:cubicBezTo>
                    <a:pt x="641" y="662"/>
                    <a:pt x="768" y="539"/>
                    <a:pt x="768" y="348"/>
                  </a:cubicBezTo>
                  <a:cubicBezTo>
                    <a:pt x="769" y="159"/>
                    <a:pt x="60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41"/>
            <p:cNvSpPr/>
            <p:nvPr/>
          </p:nvSpPr>
          <p:spPr>
            <a:xfrm>
              <a:off x="4890797" y="3681273"/>
              <a:ext cx="254478" cy="349726"/>
            </a:xfrm>
            <a:custGeom>
              <a:avLst/>
              <a:gdLst/>
              <a:ahLst/>
              <a:cxnLst/>
              <a:rect l="l" t="t" r="r" b="b"/>
              <a:pathLst>
                <a:path w="2594" h="3565" extrusionOk="0">
                  <a:moveTo>
                    <a:pt x="412" y="0"/>
                  </a:moveTo>
                  <a:cubicBezTo>
                    <a:pt x="409" y="0"/>
                    <a:pt x="406" y="0"/>
                    <a:pt x="403" y="1"/>
                  </a:cubicBezTo>
                  <a:cubicBezTo>
                    <a:pt x="342" y="5"/>
                    <a:pt x="296" y="58"/>
                    <a:pt x="300" y="119"/>
                  </a:cubicBezTo>
                  <a:cubicBezTo>
                    <a:pt x="327" y="516"/>
                    <a:pt x="609" y="670"/>
                    <a:pt x="842" y="711"/>
                  </a:cubicBezTo>
                  <a:cubicBezTo>
                    <a:pt x="839" y="988"/>
                    <a:pt x="839" y="1394"/>
                    <a:pt x="843" y="1991"/>
                  </a:cubicBezTo>
                  <a:cubicBezTo>
                    <a:pt x="649" y="1977"/>
                    <a:pt x="250" y="1914"/>
                    <a:pt x="228" y="1598"/>
                  </a:cubicBezTo>
                  <a:cubicBezTo>
                    <a:pt x="224" y="1539"/>
                    <a:pt x="175" y="1494"/>
                    <a:pt x="118" y="1494"/>
                  </a:cubicBezTo>
                  <a:cubicBezTo>
                    <a:pt x="115" y="1494"/>
                    <a:pt x="111" y="1494"/>
                    <a:pt x="108" y="1494"/>
                  </a:cubicBezTo>
                  <a:cubicBezTo>
                    <a:pt x="47" y="1497"/>
                    <a:pt x="1" y="1552"/>
                    <a:pt x="5" y="1613"/>
                  </a:cubicBezTo>
                  <a:cubicBezTo>
                    <a:pt x="37" y="2062"/>
                    <a:pt x="518" y="2198"/>
                    <a:pt x="845" y="2216"/>
                  </a:cubicBezTo>
                  <a:cubicBezTo>
                    <a:pt x="848" y="2566"/>
                    <a:pt x="852" y="2975"/>
                    <a:pt x="856" y="3455"/>
                  </a:cubicBezTo>
                  <a:cubicBezTo>
                    <a:pt x="858" y="3516"/>
                    <a:pt x="906" y="3564"/>
                    <a:pt x="968" y="3564"/>
                  </a:cubicBezTo>
                  <a:lnTo>
                    <a:pt x="1137" y="3564"/>
                  </a:lnTo>
                  <a:cubicBezTo>
                    <a:pt x="1167" y="3564"/>
                    <a:pt x="1196" y="3552"/>
                    <a:pt x="1218" y="3531"/>
                  </a:cubicBezTo>
                  <a:cubicBezTo>
                    <a:pt x="1238" y="3508"/>
                    <a:pt x="1249" y="3479"/>
                    <a:pt x="1248" y="3449"/>
                  </a:cubicBezTo>
                  <a:cubicBezTo>
                    <a:pt x="1248" y="3440"/>
                    <a:pt x="1217" y="2612"/>
                    <a:pt x="1179" y="1793"/>
                  </a:cubicBezTo>
                  <a:cubicBezTo>
                    <a:pt x="1173" y="1659"/>
                    <a:pt x="1167" y="1534"/>
                    <a:pt x="1161" y="1415"/>
                  </a:cubicBezTo>
                  <a:cubicBezTo>
                    <a:pt x="1370" y="1403"/>
                    <a:pt x="1537" y="1349"/>
                    <a:pt x="1669" y="1271"/>
                  </a:cubicBezTo>
                  <a:cubicBezTo>
                    <a:pt x="1793" y="1363"/>
                    <a:pt x="1917" y="1399"/>
                    <a:pt x="2033" y="1399"/>
                  </a:cubicBezTo>
                  <a:cubicBezTo>
                    <a:pt x="2261" y="1399"/>
                    <a:pt x="2456" y="1262"/>
                    <a:pt x="2556" y="1154"/>
                  </a:cubicBezTo>
                  <a:cubicBezTo>
                    <a:pt x="2594" y="1110"/>
                    <a:pt x="2590" y="1039"/>
                    <a:pt x="2546" y="997"/>
                  </a:cubicBezTo>
                  <a:cubicBezTo>
                    <a:pt x="2524" y="977"/>
                    <a:pt x="2497" y="968"/>
                    <a:pt x="2470" y="968"/>
                  </a:cubicBezTo>
                  <a:cubicBezTo>
                    <a:pt x="2440" y="968"/>
                    <a:pt x="2410" y="980"/>
                    <a:pt x="2388" y="1004"/>
                  </a:cubicBezTo>
                  <a:cubicBezTo>
                    <a:pt x="2366" y="1028"/>
                    <a:pt x="2224" y="1175"/>
                    <a:pt x="2037" y="1175"/>
                  </a:cubicBezTo>
                  <a:cubicBezTo>
                    <a:pt x="1980" y="1175"/>
                    <a:pt x="1919" y="1162"/>
                    <a:pt x="1856" y="1127"/>
                  </a:cubicBezTo>
                  <a:cubicBezTo>
                    <a:pt x="2189" y="795"/>
                    <a:pt x="2195" y="294"/>
                    <a:pt x="2195" y="288"/>
                  </a:cubicBezTo>
                  <a:cubicBezTo>
                    <a:pt x="2195" y="227"/>
                    <a:pt x="2145" y="177"/>
                    <a:pt x="2083" y="177"/>
                  </a:cubicBezTo>
                  <a:cubicBezTo>
                    <a:pt x="2022" y="177"/>
                    <a:pt x="1973" y="227"/>
                    <a:pt x="1973" y="288"/>
                  </a:cubicBezTo>
                  <a:cubicBezTo>
                    <a:pt x="1973" y="324"/>
                    <a:pt x="1958" y="1143"/>
                    <a:pt x="1151" y="1193"/>
                  </a:cubicBezTo>
                  <a:cubicBezTo>
                    <a:pt x="1141" y="983"/>
                    <a:pt x="1132" y="804"/>
                    <a:pt x="1123" y="655"/>
                  </a:cubicBezTo>
                  <a:cubicBezTo>
                    <a:pt x="1114" y="492"/>
                    <a:pt x="1105" y="365"/>
                    <a:pt x="1099" y="278"/>
                  </a:cubicBezTo>
                  <a:cubicBezTo>
                    <a:pt x="1086" y="125"/>
                    <a:pt x="1079" y="33"/>
                    <a:pt x="970" y="33"/>
                  </a:cubicBezTo>
                  <a:cubicBezTo>
                    <a:pt x="927" y="33"/>
                    <a:pt x="886" y="59"/>
                    <a:pt x="869" y="98"/>
                  </a:cubicBezTo>
                  <a:cubicBezTo>
                    <a:pt x="862" y="112"/>
                    <a:pt x="850" y="135"/>
                    <a:pt x="844" y="482"/>
                  </a:cubicBezTo>
                  <a:cubicBezTo>
                    <a:pt x="711" y="451"/>
                    <a:pt x="540" y="359"/>
                    <a:pt x="522" y="104"/>
                  </a:cubicBezTo>
                  <a:cubicBezTo>
                    <a:pt x="518" y="46"/>
                    <a:pt x="470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41"/>
            <p:cNvSpPr/>
            <p:nvPr/>
          </p:nvSpPr>
          <p:spPr>
            <a:xfrm>
              <a:off x="4216234" y="3675878"/>
              <a:ext cx="161084" cy="145188"/>
            </a:xfrm>
            <a:custGeom>
              <a:avLst/>
              <a:gdLst/>
              <a:ahLst/>
              <a:cxnLst/>
              <a:rect l="l" t="t" r="r" b="b"/>
              <a:pathLst>
                <a:path w="1642" h="1480" extrusionOk="0">
                  <a:moveTo>
                    <a:pt x="909" y="0"/>
                  </a:moveTo>
                  <a:cubicBezTo>
                    <a:pt x="875" y="0"/>
                    <a:pt x="840" y="3"/>
                    <a:pt x="806" y="8"/>
                  </a:cubicBezTo>
                  <a:cubicBezTo>
                    <a:pt x="286" y="90"/>
                    <a:pt x="0" y="369"/>
                    <a:pt x="0" y="792"/>
                  </a:cubicBezTo>
                  <a:cubicBezTo>
                    <a:pt x="0" y="1345"/>
                    <a:pt x="608" y="1437"/>
                    <a:pt x="807" y="1466"/>
                  </a:cubicBezTo>
                  <a:cubicBezTo>
                    <a:pt x="870" y="1475"/>
                    <a:pt x="930" y="1480"/>
                    <a:pt x="986" y="1480"/>
                  </a:cubicBezTo>
                  <a:cubicBezTo>
                    <a:pt x="1397" y="1480"/>
                    <a:pt x="1641" y="1223"/>
                    <a:pt x="1641" y="792"/>
                  </a:cubicBezTo>
                  <a:cubicBezTo>
                    <a:pt x="1640" y="370"/>
                    <a:pt x="1299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41"/>
            <p:cNvSpPr/>
            <p:nvPr/>
          </p:nvSpPr>
          <p:spPr>
            <a:xfrm>
              <a:off x="4342788" y="3793306"/>
              <a:ext cx="118900" cy="99081"/>
            </a:xfrm>
            <a:custGeom>
              <a:avLst/>
              <a:gdLst/>
              <a:ahLst/>
              <a:cxnLst/>
              <a:rect l="l" t="t" r="r" b="b"/>
              <a:pathLst>
                <a:path w="1212" h="1010" extrusionOk="0">
                  <a:moveTo>
                    <a:pt x="668" y="0"/>
                  </a:moveTo>
                  <a:cubicBezTo>
                    <a:pt x="644" y="0"/>
                    <a:pt x="618" y="1"/>
                    <a:pt x="594" y="6"/>
                  </a:cubicBezTo>
                  <a:cubicBezTo>
                    <a:pt x="212" y="61"/>
                    <a:pt x="0" y="250"/>
                    <a:pt x="0" y="538"/>
                  </a:cubicBezTo>
                  <a:cubicBezTo>
                    <a:pt x="0" y="920"/>
                    <a:pt x="447" y="981"/>
                    <a:pt x="594" y="1001"/>
                  </a:cubicBezTo>
                  <a:cubicBezTo>
                    <a:pt x="639" y="1007"/>
                    <a:pt x="683" y="1009"/>
                    <a:pt x="724" y="1009"/>
                  </a:cubicBezTo>
                  <a:cubicBezTo>
                    <a:pt x="1029" y="1009"/>
                    <a:pt x="1212" y="833"/>
                    <a:pt x="1212" y="538"/>
                  </a:cubicBezTo>
                  <a:cubicBezTo>
                    <a:pt x="1212" y="251"/>
                    <a:pt x="959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41"/>
            <p:cNvSpPr/>
            <p:nvPr/>
          </p:nvSpPr>
          <p:spPr>
            <a:xfrm>
              <a:off x="4177385" y="3819402"/>
              <a:ext cx="138913" cy="115366"/>
            </a:xfrm>
            <a:custGeom>
              <a:avLst/>
              <a:gdLst/>
              <a:ahLst/>
              <a:cxnLst/>
              <a:rect l="l" t="t" r="r" b="b"/>
              <a:pathLst>
                <a:path w="1416" h="1176" extrusionOk="0">
                  <a:moveTo>
                    <a:pt x="783" y="0"/>
                  </a:moveTo>
                  <a:cubicBezTo>
                    <a:pt x="753" y="0"/>
                    <a:pt x="725" y="3"/>
                    <a:pt x="696" y="7"/>
                  </a:cubicBezTo>
                  <a:cubicBezTo>
                    <a:pt x="247" y="71"/>
                    <a:pt x="0" y="291"/>
                    <a:pt x="0" y="628"/>
                  </a:cubicBezTo>
                  <a:cubicBezTo>
                    <a:pt x="0" y="1070"/>
                    <a:pt x="524" y="1141"/>
                    <a:pt x="696" y="1165"/>
                  </a:cubicBezTo>
                  <a:cubicBezTo>
                    <a:pt x="748" y="1172"/>
                    <a:pt x="799" y="1175"/>
                    <a:pt x="847" y="1175"/>
                  </a:cubicBezTo>
                  <a:cubicBezTo>
                    <a:pt x="1203" y="1175"/>
                    <a:pt x="1415" y="970"/>
                    <a:pt x="1415" y="628"/>
                  </a:cubicBezTo>
                  <a:cubicBezTo>
                    <a:pt x="1415" y="293"/>
                    <a:pt x="1118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41"/>
            <p:cNvSpPr/>
            <p:nvPr/>
          </p:nvSpPr>
          <p:spPr>
            <a:xfrm>
              <a:off x="4382226" y="3730521"/>
              <a:ext cx="70536" cy="60332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391" y="1"/>
                  </a:moveTo>
                  <a:cubicBezTo>
                    <a:pt x="376" y="1"/>
                    <a:pt x="361" y="2"/>
                    <a:pt x="347" y="5"/>
                  </a:cubicBezTo>
                  <a:cubicBezTo>
                    <a:pt x="127" y="36"/>
                    <a:pt x="0" y="153"/>
                    <a:pt x="0" y="326"/>
                  </a:cubicBezTo>
                  <a:cubicBezTo>
                    <a:pt x="0" y="483"/>
                    <a:pt x="117" y="579"/>
                    <a:pt x="347" y="610"/>
                  </a:cubicBezTo>
                  <a:cubicBezTo>
                    <a:pt x="373" y="614"/>
                    <a:pt x="396" y="615"/>
                    <a:pt x="420" y="615"/>
                  </a:cubicBezTo>
                  <a:cubicBezTo>
                    <a:pt x="604" y="615"/>
                    <a:pt x="718" y="503"/>
                    <a:pt x="718" y="326"/>
                  </a:cubicBezTo>
                  <a:cubicBezTo>
                    <a:pt x="719" y="149"/>
                    <a:pt x="569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41"/>
            <p:cNvSpPr/>
            <p:nvPr/>
          </p:nvSpPr>
          <p:spPr>
            <a:xfrm>
              <a:off x="4336608" y="3893175"/>
              <a:ext cx="61706" cy="52876"/>
            </a:xfrm>
            <a:custGeom>
              <a:avLst/>
              <a:gdLst/>
              <a:ahLst/>
              <a:cxnLst/>
              <a:rect l="l" t="t" r="r" b="b"/>
              <a:pathLst>
                <a:path w="629" h="539" extrusionOk="0">
                  <a:moveTo>
                    <a:pt x="342" y="0"/>
                  </a:moveTo>
                  <a:cubicBezTo>
                    <a:pt x="328" y="0"/>
                    <a:pt x="314" y="1"/>
                    <a:pt x="302" y="4"/>
                  </a:cubicBezTo>
                  <a:cubicBezTo>
                    <a:pt x="31" y="41"/>
                    <a:pt x="1" y="213"/>
                    <a:pt x="1" y="285"/>
                  </a:cubicBezTo>
                  <a:cubicBezTo>
                    <a:pt x="1" y="424"/>
                    <a:pt x="102" y="508"/>
                    <a:pt x="302" y="536"/>
                  </a:cubicBezTo>
                  <a:cubicBezTo>
                    <a:pt x="323" y="538"/>
                    <a:pt x="344" y="539"/>
                    <a:pt x="364" y="539"/>
                  </a:cubicBezTo>
                  <a:cubicBezTo>
                    <a:pt x="524" y="539"/>
                    <a:pt x="626" y="439"/>
                    <a:pt x="626" y="283"/>
                  </a:cubicBezTo>
                  <a:cubicBezTo>
                    <a:pt x="628" y="129"/>
                    <a:pt x="496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41"/>
            <p:cNvSpPr/>
            <p:nvPr/>
          </p:nvSpPr>
          <p:spPr>
            <a:xfrm>
              <a:off x="4155802" y="3771528"/>
              <a:ext cx="60824" cy="52287"/>
            </a:xfrm>
            <a:custGeom>
              <a:avLst/>
              <a:gdLst/>
              <a:ahLst/>
              <a:cxnLst/>
              <a:rect l="l" t="t" r="r" b="b"/>
              <a:pathLst>
                <a:path w="620" h="533" extrusionOk="0">
                  <a:moveTo>
                    <a:pt x="336" y="0"/>
                  </a:moveTo>
                  <a:cubicBezTo>
                    <a:pt x="323" y="0"/>
                    <a:pt x="310" y="1"/>
                    <a:pt x="297" y="2"/>
                  </a:cubicBezTo>
                  <a:cubicBezTo>
                    <a:pt x="29" y="41"/>
                    <a:pt x="0" y="210"/>
                    <a:pt x="0" y="280"/>
                  </a:cubicBezTo>
                  <a:cubicBezTo>
                    <a:pt x="0" y="418"/>
                    <a:pt x="99" y="502"/>
                    <a:pt x="297" y="528"/>
                  </a:cubicBezTo>
                  <a:cubicBezTo>
                    <a:pt x="318" y="530"/>
                    <a:pt x="339" y="532"/>
                    <a:pt x="358" y="532"/>
                  </a:cubicBezTo>
                  <a:cubicBezTo>
                    <a:pt x="515" y="532"/>
                    <a:pt x="617" y="433"/>
                    <a:pt x="617" y="280"/>
                  </a:cubicBezTo>
                  <a:cubicBezTo>
                    <a:pt x="619" y="128"/>
                    <a:pt x="488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41"/>
            <p:cNvSpPr/>
            <p:nvPr/>
          </p:nvSpPr>
          <p:spPr>
            <a:xfrm>
              <a:off x="4237621" y="3749062"/>
              <a:ext cx="205132" cy="281743"/>
            </a:xfrm>
            <a:custGeom>
              <a:avLst/>
              <a:gdLst/>
              <a:ahLst/>
              <a:cxnLst/>
              <a:rect l="l" t="t" r="r" b="b"/>
              <a:pathLst>
                <a:path w="2091" h="2872" extrusionOk="0">
                  <a:moveTo>
                    <a:pt x="332" y="1"/>
                  </a:moveTo>
                  <a:cubicBezTo>
                    <a:pt x="329" y="1"/>
                    <a:pt x="327" y="1"/>
                    <a:pt x="324" y="1"/>
                  </a:cubicBezTo>
                  <a:cubicBezTo>
                    <a:pt x="274" y="5"/>
                    <a:pt x="237" y="47"/>
                    <a:pt x="242" y="97"/>
                  </a:cubicBezTo>
                  <a:cubicBezTo>
                    <a:pt x="264" y="417"/>
                    <a:pt x="491" y="539"/>
                    <a:pt x="677" y="573"/>
                  </a:cubicBezTo>
                  <a:cubicBezTo>
                    <a:pt x="676" y="797"/>
                    <a:pt x="675" y="1125"/>
                    <a:pt x="678" y="1606"/>
                  </a:cubicBezTo>
                  <a:cubicBezTo>
                    <a:pt x="523" y="1595"/>
                    <a:pt x="201" y="1542"/>
                    <a:pt x="182" y="1288"/>
                  </a:cubicBezTo>
                  <a:cubicBezTo>
                    <a:pt x="179" y="1240"/>
                    <a:pt x="139" y="1204"/>
                    <a:pt x="93" y="1204"/>
                  </a:cubicBezTo>
                  <a:cubicBezTo>
                    <a:pt x="91" y="1204"/>
                    <a:pt x="89" y="1204"/>
                    <a:pt x="87" y="1204"/>
                  </a:cubicBezTo>
                  <a:cubicBezTo>
                    <a:pt x="37" y="1209"/>
                    <a:pt x="0" y="1251"/>
                    <a:pt x="3" y="1301"/>
                  </a:cubicBezTo>
                  <a:cubicBezTo>
                    <a:pt x="29" y="1663"/>
                    <a:pt x="416" y="1772"/>
                    <a:pt x="680" y="1786"/>
                  </a:cubicBezTo>
                  <a:cubicBezTo>
                    <a:pt x="683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0" y="2871"/>
                  </a:cubicBezTo>
                  <a:lnTo>
                    <a:pt x="916" y="2871"/>
                  </a:lnTo>
                  <a:cubicBezTo>
                    <a:pt x="939" y="2871"/>
                    <a:pt x="963" y="2861"/>
                    <a:pt x="980" y="2844"/>
                  </a:cubicBezTo>
                  <a:cubicBezTo>
                    <a:pt x="998" y="2825"/>
                    <a:pt x="1006" y="2803"/>
                    <a:pt x="1006" y="2778"/>
                  </a:cubicBezTo>
                  <a:cubicBezTo>
                    <a:pt x="1006" y="2772"/>
                    <a:pt x="980" y="2104"/>
                    <a:pt x="952" y="1445"/>
                  </a:cubicBezTo>
                  <a:cubicBezTo>
                    <a:pt x="947" y="1337"/>
                    <a:pt x="942" y="1235"/>
                    <a:pt x="937" y="1141"/>
                  </a:cubicBezTo>
                  <a:cubicBezTo>
                    <a:pt x="1105" y="1132"/>
                    <a:pt x="1239" y="1089"/>
                    <a:pt x="1347" y="1025"/>
                  </a:cubicBezTo>
                  <a:cubicBezTo>
                    <a:pt x="1446" y="1100"/>
                    <a:pt x="1546" y="1130"/>
                    <a:pt x="1639" y="1130"/>
                  </a:cubicBezTo>
                  <a:cubicBezTo>
                    <a:pt x="1822" y="1130"/>
                    <a:pt x="1980" y="1019"/>
                    <a:pt x="2059" y="931"/>
                  </a:cubicBezTo>
                  <a:cubicBezTo>
                    <a:pt x="2090" y="895"/>
                    <a:pt x="2088" y="839"/>
                    <a:pt x="2052" y="805"/>
                  </a:cubicBezTo>
                  <a:cubicBezTo>
                    <a:pt x="2034" y="790"/>
                    <a:pt x="2012" y="782"/>
                    <a:pt x="1991" y="782"/>
                  </a:cubicBezTo>
                  <a:cubicBezTo>
                    <a:pt x="1966" y="782"/>
                    <a:pt x="1942" y="792"/>
                    <a:pt x="1925" y="813"/>
                  </a:cubicBezTo>
                  <a:cubicBezTo>
                    <a:pt x="1907" y="831"/>
                    <a:pt x="1792" y="950"/>
                    <a:pt x="1642" y="950"/>
                  </a:cubicBezTo>
                  <a:cubicBezTo>
                    <a:pt x="1596" y="950"/>
                    <a:pt x="1547" y="939"/>
                    <a:pt x="1496" y="911"/>
                  </a:cubicBezTo>
                  <a:cubicBezTo>
                    <a:pt x="1763" y="644"/>
                    <a:pt x="1768" y="241"/>
                    <a:pt x="1768" y="234"/>
                  </a:cubicBezTo>
                  <a:cubicBezTo>
                    <a:pt x="1768" y="184"/>
                    <a:pt x="1729" y="144"/>
                    <a:pt x="1679" y="144"/>
                  </a:cubicBezTo>
                  <a:cubicBezTo>
                    <a:pt x="1629" y="144"/>
                    <a:pt x="1589" y="184"/>
                    <a:pt x="1589" y="234"/>
                  </a:cubicBezTo>
                  <a:cubicBezTo>
                    <a:pt x="1589" y="263"/>
                    <a:pt x="1578" y="923"/>
                    <a:pt x="928" y="962"/>
                  </a:cubicBezTo>
                  <a:cubicBezTo>
                    <a:pt x="921" y="793"/>
                    <a:pt x="913" y="649"/>
                    <a:pt x="906" y="529"/>
                  </a:cubicBezTo>
                  <a:cubicBezTo>
                    <a:pt x="897" y="398"/>
                    <a:pt x="891" y="296"/>
                    <a:pt x="886" y="225"/>
                  </a:cubicBezTo>
                  <a:cubicBezTo>
                    <a:pt x="876" y="102"/>
                    <a:pt x="871" y="28"/>
                    <a:pt x="781" y="28"/>
                  </a:cubicBezTo>
                  <a:cubicBezTo>
                    <a:pt x="747" y="28"/>
                    <a:pt x="714" y="48"/>
                    <a:pt x="699" y="79"/>
                  </a:cubicBezTo>
                  <a:cubicBezTo>
                    <a:pt x="694" y="91"/>
                    <a:pt x="686" y="109"/>
                    <a:pt x="680" y="390"/>
                  </a:cubicBezTo>
                  <a:cubicBezTo>
                    <a:pt x="573" y="364"/>
                    <a:pt x="435" y="291"/>
                    <a:pt x="421" y="84"/>
                  </a:cubicBezTo>
                  <a:cubicBezTo>
                    <a:pt x="417" y="37"/>
                    <a:pt x="379" y="1"/>
                    <a:pt x="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41"/>
            <p:cNvSpPr/>
            <p:nvPr/>
          </p:nvSpPr>
          <p:spPr>
            <a:xfrm>
              <a:off x="5650711" y="3675878"/>
              <a:ext cx="161084" cy="145188"/>
            </a:xfrm>
            <a:custGeom>
              <a:avLst/>
              <a:gdLst/>
              <a:ahLst/>
              <a:cxnLst/>
              <a:rect l="l" t="t" r="r" b="b"/>
              <a:pathLst>
                <a:path w="1642" h="1480" extrusionOk="0">
                  <a:moveTo>
                    <a:pt x="909" y="0"/>
                  </a:moveTo>
                  <a:cubicBezTo>
                    <a:pt x="875" y="0"/>
                    <a:pt x="842" y="3"/>
                    <a:pt x="807" y="8"/>
                  </a:cubicBezTo>
                  <a:cubicBezTo>
                    <a:pt x="286" y="90"/>
                    <a:pt x="0" y="369"/>
                    <a:pt x="0" y="792"/>
                  </a:cubicBezTo>
                  <a:cubicBezTo>
                    <a:pt x="0" y="1345"/>
                    <a:pt x="608" y="1437"/>
                    <a:pt x="808" y="1466"/>
                  </a:cubicBezTo>
                  <a:cubicBezTo>
                    <a:pt x="870" y="1475"/>
                    <a:pt x="931" y="1480"/>
                    <a:pt x="987" y="1480"/>
                  </a:cubicBezTo>
                  <a:cubicBezTo>
                    <a:pt x="1397" y="1480"/>
                    <a:pt x="1642" y="1223"/>
                    <a:pt x="1642" y="792"/>
                  </a:cubicBezTo>
                  <a:cubicBezTo>
                    <a:pt x="1642" y="370"/>
                    <a:pt x="1299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41"/>
            <p:cNvSpPr/>
            <p:nvPr/>
          </p:nvSpPr>
          <p:spPr>
            <a:xfrm>
              <a:off x="5777461" y="3793306"/>
              <a:ext cx="118998" cy="99081"/>
            </a:xfrm>
            <a:custGeom>
              <a:avLst/>
              <a:gdLst/>
              <a:ahLst/>
              <a:cxnLst/>
              <a:rect l="l" t="t" r="r" b="b"/>
              <a:pathLst>
                <a:path w="1213" h="1010" extrusionOk="0">
                  <a:moveTo>
                    <a:pt x="668" y="0"/>
                  </a:moveTo>
                  <a:cubicBezTo>
                    <a:pt x="644" y="0"/>
                    <a:pt x="619" y="1"/>
                    <a:pt x="594" y="6"/>
                  </a:cubicBezTo>
                  <a:cubicBezTo>
                    <a:pt x="212" y="61"/>
                    <a:pt x="1" y="250"/>
                    <a:pt x="1" y="538"/>
                  </a:cubicBezTo>
                  <a:cubicBezTo>
                    <a:pt x="1" y="920"/>
                    <a:pt x="447" y="981"/>
                    <a:pt x="594" y="1001"/>
                  </a:cubicBezTo>
                  <a:cubicBezTo>
                    <a:pt x="639" y="1007"/>
                    <a:pt x="682" y="1009"/>
                    <a:pt x="723" y="1009"/>
                  </a:cubicBezTo>
                  <a:cubicBezTo>
                    <a:pt x="1029" y="1009"/>
                    <a:pt x="1212" y="833"/>
                    <a:pt x="1212" y="538"/>
                  </a:cubicBezTo>
                  <a:cubicBezTo>
                    <a:pt x="1212" y="251"/>
                    <a:pt x="958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41"/>
            <p:cNvSpPr/>
            <p:nvPr/>
          </p:nvSpPr>
          <p:spPr>
            <a:xfrm>
              <a:off x="5611862" y="3819402"/>
              <a:ext cx="139109" cy="115366"/>
            </a:xfrm>
            <a:custGeom>
              <a:avLst/>
              <a:gdLst/>
              <a:ahLst/>
              <a:cxnLst/>
              <a:rect l="l" t="t" r="r" b="b"/>
              <a:pathLst>
                <a:path w="1418" h="1176" extrusionOk="0">
                  <a:moveTo>
                    <a:pt x="783" y="0"/>
                  </a:moveTo>
                  <a:cubicBezTo>
                    <a:pt x="754" y="0"/>
                    <a:pt x="726" y="3"/>
                    <a:pt x="696" y="7"/>
                  </a:cubicBezTo>
                  <a:cubicBezTo>
                    <a:pt x="247" y="71"/>
                    <a:pt x="1" y="291"/>
                    <a:pt x="1" y="628"/>
                  </a:cubicBezTo>
                  <a:cubicBezTo>
                    <a:pt x="1" y="1070"/>
                    <a:pt x="524" y="1141"/>
                    <a:pt x="696" y="1165"/>
                  </a:cubicBezTo>
                  <a:cubicBezTo>
                    <a:pt x="748" y="1172"/>
                    <a:pt x="800" y="1175"/>
                    <a:pt x="848" y="1175"/>
                  </a:cubicBezTo>
                  <a:cubicBezTo>
                    <a:pt x="1204" y="1175"/>
                    <a:pt x="1416" y="970"/>
                    <a:pt x="1416" y="628"/>
                  </a:cubicBezTo>
                  <a:cubicBezTo>
                    <a:pt x="1418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41"/>
            <p:cNvSpPr/>
            <p:nvPr/>
          </p:nvSpPr>
          <p:spPr>
            <a:xfrm>
              <a:off x="5816801" y="3730521"/>
              <a:ext cx="70732" cy="60332"/>
            </a:xfrm>
            <a:custGeom>
              <a:avLst/>
              <a:gdLst/>
              <a:ahLst/>
              <a:cxnLst/>
              <a:rect l="l" t="t" r="r" b="b"/>
              <a:pathLst>
                <a:path w="721" h="615" extrusionOk="0">
                  <a:moveTo>
                    <a:pt x="393" y="1"/>
                  </a:moveTo>
                  <a:cubicBezTo>
                    <a:pt x="377" y="1"/>
                    <a:pt x="362" y="2"/>
                    <a:pt x="348" y="5"/>
                  </a:cubicBezTo>
                  <a:cubicBezTo>
                    <a:pt x="128" y="36"/>
                    <a:pt x="1" y="153"/>
                    <a:pt x="1" y="326"/>
                  </a:cubicBezTo>
                  <a:cubicBezTo>
                    <a:pt x="1" y="483"/>
                    <a:pt x="118" y="579"/>
                    <a:pt x="348" y="610"/>
                  </a:cubicBezTo>
                  <a:cubicBezTo>
                    <a:pt x="373" y="614"/>
                    <a:pt x="398" y="615"/>
                    <a:pt x="420" y="615"/>
                  </a:cubicBezTo>
                  <a:cubicBezTo>
                    <a:pt x="605" y="615"/>
                    <a:pt x="719" y="503"/>
                    <a:pt x="719" y="326"/>
                  </a:cubicBezTo>
                  <a:cubicBezTo>
                    <a:pt x="720" y="149"/>
                    <a:pt x="571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41"/>
            <p:cNvSpPr/>
            <p:nvPr/>
          </p:nvSpPr>
          <p:spPr>
            <a:xfrm>
              <a:off x="5771379" y="3893175"/>
              <a:ext cx="61510" cy="52876"/>
            </a:xfrm>
            <a:custGeom>
              <a:avLst/>
              <a:gdLst/>
              <a:ahLst/>
              <a:cxnLst/>
              <a:rect l="l" t="t" r="r" b="b"/>
              <a:pathLst>
                <a:path w="627" h="539" extrusionOk="0">
                  <a:moveTo>
                    <a:pt x="340" y="0"/>
                  </a:moveTo>
                  <a:cubicBezTo>
                    <a:pt x="328" y="0"/>
                    <a:pt x="313" y="1"/>
                    <a:pt x="300" y="4"/>
                  </a:cubicBezTo>
                  <a:cubicBezTo>
                    <a:pt x="29" y="41"/>
                    <a:pt x="0" y="213"/>
                    <a:pt x="0" y="285"/>
                  </a:cubicBezTo>
                  <a:cubicBezTo>
                    <a:pt x="0" y="424"/>
                    <a:pt x="101" y="508"/>
                    <a:pt x="300" y="536"/>
                  </a:cubicBezTo>
                  <a:cubicBezTo>
                    <a:pt x="322" y="538"/>
                    <a:pt x="343" y="539"/>
                    <a:pt x="363" y="539"/>
                  </a:cubicBezTo>
                  <a:cubicBezTo>
                    <a:pt x="523" y="539"/>
                    <a:pt x="626" y="439"/>
                    <a:pt x="626" y="283"/>
                  </a:cubicBezTo>
                  <a:cubicBezTo>
                    <a:pt x="627" y="129"/>
                    <a:pt x="495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41"/>
            <p:cNvSpPr/>
            <p:nvPr/>
          </p:nvSpPr>
          <p:spPr>
            <a:xfrm>
              <a:off x="5590475" y="3771528"/>
              <a:ext cx="60725" cy="52287"/>
            </a:xfrm>
            <a:custGeom>
              <a:avLst/>
              <a:gdLst/>
              <a:ahLst/>
              <a:cxnLst/>
              <a:rect l="l" t="t" r="r" b="b"/>
              <a:pathLst>
                <a:path w="619" h="533" extrusionOk="0">
                  <a:moveTo>
                    <a:pt x="336" y="0"/>
                  </a:moveTo>
                  <a:cubicBezTo>
                    <a:pt x="323" y="0"/>
                    <a:pt x="311" y="1"/>
                    <a:pt x="297" y="2"/>
                  </a:cubicBezTo>
                  <a:cubicBezTo>
                    <a:pt x="30" y="41"/>
                    <a:pt x="1" y="210"/>
                    <a:pt x="1" y="280"/>
                  </a:cubicBezTo>
                  <a:cubicBezTo>
                    <a:pt x="1" y="418"/>
                    <a:pt x="101" y="502"/>
                    <a:pt x="297" y="528"/>
                  </a:cubicBezTo>
                  <a:cubicBezTo>
                    <a:pt x="320" y="530"/>
                    <a:pt x="340" y="532"/>
                    <a:pt x="359" y="532"/>
                  </a:cubicBezTo>
                  <a:cubicBezTo>
                    <a:pt x="516" y="532"/>
                    <a:pt x="619" y="433"/>
                    <a:pt x="619" y="280"/>
                  </a:cubicBezTo>
                  <a:cubicBezTo>
                    <a:pt x="618" y="128"/>
                    <a:pt x="48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41"/>
            <p:cNvSpPr/>
            <p:nvPr/>
          </p:nvSpPr>
          <p:spPr>
            <a:xfrm>
              <a:off x="5672196" y="3749062"/>
              <a:ext cx="205230" cy="281743"/>
            </a:xfrm>
            <a:custGeom>
              <a:avLst/>
              <a:gdLst/>
              <a:ahLst/>
              <a:cxnLst/>
              <a:rect l="l" t="t" r="r" b="b"/>
              <a:pathLst>
                <a:path w="2092" h="2872" extrusionOk="0">
                  <a:moveTo>
                    <a:pt x="333" y="1"/>
                  </a:moveTo>
                  <a:cubicBezTo>
                    <a:pt x="331" y="1"/>
                    <a:pt x="328" y="1"/>
                    <a:pt x="326" y="1"/>
                  </a:cubicBezTo>
                  <a:cubicBezTo>
                    <a:pt x="276" y="5"/>
                    <a:pt x="239" y="47"/>
                    <a:pt x="242" y="97"/>
                  </a:cubicBezTo>
                  <a:cubicBezTo>
                    <a:pt x="264" y="417"/>
                    <a:pt x="492" y="539"/>
                    <a:pt x="679" y="573"/>
                  </a:cubicBezTo>
                  <a:cubicBezTo>
                    <a:pt x="677" y="797"/>
                    <a:pt x="677" y="1125"/>
                    <a:pt x="680" y="1606"/>
                  </a:cubicBezTo>
                  <a:cubicBezTo>
                    <a:pt x="523" y="1595"/>
                    <a:pt x="201" y="1542"/>
                    <a:pt x="184" y="1288"/>
                  </a:cubicBezTo>
                  <a:cubicBezTo>
                    <a:pt x="180" y="1240"/>
                    <a:pt x="141" y="1204"/>
                    <a:pt x="93" y="1204"/>
                  </a:cubicBezTo>
                  <a:cubicBezTo>
                    <a:pt x="91" y="1204"/>
                    <a:pt x="89" y="1204"/>
                    <a:pt x="87" y="1204"/>
                  </a:cubicBezTo>
                  <a:cubicBezTo>
                    <a:pt x="37" y="1209"/>
                    <a:pt x="0" y="1251"/>
                    <a:pt x="5" y="1301"/>
                  </a:cubicBezTo>
                  <a:cubicBezTo>
                    <a:pt x="30" y="1663"/>
                    <a:pt x="418" y="1772"/>
                    <a:pt x="681" y="1786"/>
                  </a:cubicBezTo>
                  <a:cubicBezTo>
                    <a:pt x="684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1" y="2871"/>
                  </a:cubicBezTo>
                  <a:lnTo>
                    <a:pt x="916" y="2871"/>
                  </a:lnTo>
                  <a:cubicBezTo>
                    <a:pt x="941" y="2871"/>
                    <a:pt x="963" y="2861"/>
                    <a:pt x="982" y="2844"/>
                  </a:cubicBezTo>
                  <a:cubicBezTo>
                    <a:pt x="998" y="2825"/>
                    <a:pt x="1007" y="2803"/>
                    <a:pt x="1007" y="2778"/>
                  </a:cubicBezTo>
                  <a:cubicBezTo>
                    <a:pt x="1007" y="2772"/>
                    <a:pt x="982" y="2104"/>
                    <a:pt x="952" y="1445"/>
                  </a:cubicBezTo>
                  <a:cubicBezTo>
                    <a:pt x="947" y="1337"/>
                    <a:pt x="943" y="1235"/>
                    <a:pt x="938" y="1141"/>
                  </a:cubicBezTo>
                  <a:cubicBezTo>
                    <a:pt x="1105" y="1132"/>
                    <a:pt x="1240" y="1089"/>
                    <a:pt x="1347" y="1025"/>
                  </a:cubicBezTo>
                  <a:cubicBezTo>
                    <a:pt x="1447" y="1100"/>
                    <a:pt x="1546" y="1130"/>
                    <a:pt x="1641" y="1130"/>
                  </a:cubicBezTo>
                  <a:cubicBezTo>
                    <a:pt x="1823" y="1130"/>
                    <a:pt x="1980" y="1019"/>
                    <a:pt x="2060" y="931"/>
                  </a:cubicBezTo>
                  <a:cubicBezTo>
                    <a:pt x="2092" y="895"/>
                    <a:pt x="2089" y="839"/>
                    <a:pt x="2052" y="805"/>
                  </a:cubicBezTo>
                  <a:cubicBezTo>
                    <a:pt x="2035" y="790"/>
                    <a:pt x="2013" y="782"/>
                    <a:pt x="1992" y="782"/>
                  </a:cubicBezTo>
                  <a:cubicBezTo>
                    <a:pt x="1967" y="782"/>
                    <a:pt x="1943" y="792"/>
                    <a:pt x="1925" y="813"/>
                  </a:cubicBezTo>
                  <a:cubicBezTo>
                    <a:pt x="1908" y="831"/>
                    <a:pt x="1793" y="950"/>
                    <a:pt x="1643" y="950"/>
                  </a:cubicBezTo>
                  <a:cubicBezTo>
                    <a:pt x="1597" y="950"/>
                    <a:pt x="1548" y="939"/>
                    <a:pt x="1497" y="911"/>
                  </a:cubicBezTo>
                  <a:cubicBezTo>
                    <a:pt x="1764" y="644"/>
                    <a:pt x="1770" y="241"/>
                    <a:pt x="1770" y="234"/>
                  </a:cubicBezTo>
                  <a:cubicBezTo>
                    <a:pt x="1770" y="184"/>
                    <a:pt x="1730" y="144"/>
                    <a:pt x="1680" y="144"/>
                  </a:cubicBezTo>
                  <a:cubicBezTo>
                    <a:pt x="1630" y="144"/>
                    <a:pt x="1590" y="184"/>
                    <a:pt x="1590" y="234"/>
                  </a:cubicBezTo>
                  <a:cubicBezTo>
                    <a:pt x="1590" y="263"/>
                    <a:pt x="1579" y="923"/>
                    <a:pt x="930" y="962"/>
                  </a:cubicBezTo>
                  <a:cubicBezTo>
                    <a:pt x="921" y="793"/>
                    <a:pt x="914" y="649"/>
                    <a:pt x="906" y="529"/>
                  </a:cubicBezTo>
                  <a:cubicBezTo>
                    <a:pt x="899" y="398"/>
                    <a:pt x="892" y="296"/>
                    <a:pt x="887" y="225"/>
                  </a:cubicBezTo>
                  <a:cubicBezTo>
                    <a:pt x="876" y="102"/>
                    <a:pt x="871" y="28"/>
                    <a:pt x="782" y="28"/>
                  </a:cubicBezTo>
                  <a:cubicBezTo>
                    <a:pt x="747" y="28"/>
                    <a:pt x="716" y="48"/>
                    <a:pt x="700" y="79"/>
                  </a:cubicBezTo>
                  <a:cubicBezTo>
                    <a:pt x="695" y="91"/>
                    <a:pt x="686" y="109"/>
                    <a:pt x="681" y="390"/>
                  </a:cubicBezTo>
                  <a:cubicBezTo>
                    <a:pt x="573" y="364"/>
                    <a:pt x="435" y="291"/>
                    <a:pt x="421" y="84"/>
                  </a:cubicBezTo>
                  <a:cubicBezTo>
                    <a:pt x="418" y="37"/>
                    <a:pt x="379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41"/>
            <p:cNvSpPr/>
            <p:nvPr/>
          </p:nvSpPr>
          <p:spPr>
            <a:xfrm>
              <a:off x="5472947" y="3675878"/>
              <a:ext cx="161084" cy="145188"/>
            </a:xfrm>
            <a:custGeom>
              <a:avLst/>
              <a:gdLst/>
              <a:ahLst/>
              <a:cxnLst/>
              <a:rect l="l" t="t" r="r" b="b"/>
              <a:pathLst>
                <a:path w="1642" h="1480" extrusionOk="0">
                  <a:moveTo>
                    <a:pt x="909" y="0"/>
                  </a:moveTo>
                  <a:cubicBezTo>
                    <a:pt x="875" y="0"/>
                    <a:pt x="840" y="3"/>
                    <a:pt x="807" y="8"/>
                  </a:cubicBezTo>
                  <a:cubicBezTo>
                    <a:pt x="286" y="90"/>
                    <a:pt x="0" y="369"/>
                    <a:pt x="0" y="792"/>
                  </a:cubicBezTo>
                  <a:cubicBezTo>
                    <a:pt x="0" y="1345"/>
                    <a:pt x="608" y="1437"/>
                    <a:pt x="808" y="1466"/>
                  </a:cubicBezTo>
                  <a:cubicBezTo>
                    <a:pt x="870" y="1475"/>
                    <a:pt x="931" y="1480"/>
                    <a:pt x="987" y="1480"/>
                  </a:cubicBezTo>
                  <a:cubicBezTo>
                    <a:pt x="1397" y="1480"/>
                    <a:pt x="1642" y="1223"/>
                    <a:pt x="1642" y="792"/>
                  </a:cubicBezTo>
                  <a:cubicBezTo>
                    <a:pt x="1641" y="370"/>
                    <a:pt x="1299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41"/>
            <p:cNvSpPr/>
            <p:nvPr/>
          </p:nvSpPr>
          <p:spPr>
            <a:xfrm>
              <a:off x="5599697" y="3793306"/>
              <a:ext cx="118900" cy="99081"/>
            </a:xfrm>
            <a:custGeom>
              <a:avLst/>
              <a:gdLst/>
              <a:ahLst/>
              <a:cxnLst/>
              <a:rect l="l" t="t" r="r" b="b"/>
              <a:pathLst>
                <a:path w="1212" h="1010" extrusionOk="0">
                  <a:moveTo>
                    <a:pt x="668" y="0"/>
                  </a:moveTo>
                  <a:cubicBezTo>
                    <a:pt x="643" y="0"/>
                    <a:pt x="618" y="1"/>
                    <a:pt x="594" y="6"/>
                  </a:cubicBezTo>
                  <a:cubicBezTo>
                    <a:pt x="211" y="61"/>
                    <a:pt x="1" y="250"/>
                    <a:pt x="1" y="538"/>
                  </a:cubicBezTo>
                  <a:cubicBezTo>
                    <a:pt x="1" y="920"/>
                    <a:pt x="447" y="981"/>
                    <a:pt x="594" y="1001"/>
                  </a:cubicBezTo>
                  <a:cubicBezTo>
                    <a:pt x="638" y="1007"/>
                    <a:pt x="682" y="1009"/>
                    <a:pt x="723" y="1009"/>
                  </a:cubicBezTo>
                  <a:cubicBezTo>
                    <a:pt x="1029" y="1009"/>
                    <a:pt x="1211" y="833"/>
                    <a:pt x="1211" y="538"/>
                  </a:cubicBezTo>
                  <a:cubicBezTo>
                    <a:pt x="1210" y="251"/>
                    <a:pt x="957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41"/>
            <p:cNvSpPr/>
            <p:nvPr/>
          </p:nvSpPr>
          <p:spPr>
            <a:xfrm>
              <a:off x="5434097" y="3819402"/>
              <a:ext cx="138913" cy="115366"/>
            </a:xfrm>
            <a:custGeom>
              <a:avLst/>
              <a:gdLst/>
              <a:ahLst/>
              <a:cxnLst/>
              <a:rect l="l" t="t" r="r" b="b"/>
              <a:pathLst>
                <a:path w="1416" h="1176" extrusionOk="0">
                  <a:moveTo>
                    <a:pt x="783" y="0"/>
                  </a:moveTo>
                  <a:cubicBezTo>
                    <a:pt x="754" y="0"/>
                    <a:pt x="725" y="3"/>
                    <a:pt x="696" y="7"/>
                  </a:cubicBezTo>
                  <a:cubicBezTo>
                    <a:pt x="247" y="71"/>
                    <a:pt x="0" y="291"/>
                    <a:pt x="0" y="628"/>
                  </a:cubicBezTo>
                  <a:cubicBezTo>
                    <a:pt x="0" y="1070"/>
                    <a:pt x="524" y="1141"/>
                    <a:pt x="696" y="1165"/>
                  </a:cubicBezTo>
                  <a:cubicBezTo>
                    <a:pt x="748" y="1172"/>
                    <a:pt x="800" y="1175"/>
                    <a:pt x="848" y="1175"/>
                  </a:cubicBezTo>
                  <a:cubicBezTo>
                    <a:pt x="1204" y="1175"/>
                    <a:pt x="1416" y="970"/>
                    <a:pt x="1416" y="628"/>
                  </a:cubicBezTo>
                  <a:cubicBezTo>
                    <a:pt x="1416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41"/>
            <p:cNvSpPr/>
            <p:nvPr/>
          </p:nvSpPr>
          <p:spPr>
            <a:xfrm>
              <a:off x="5639037" y="3730521"/>
              <a:ext cx="70536" cy="60332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393" y="1"/>
                  </a:moveTo>
                  <a:cubicBezTo>
                    <a:pt x="377" y="1"/>
                    <a:pt x="362" y="2"/>
                    <a:pt x="348" y="5"/>
                  </a:cubicBezTo>
                  <a:cubicBezTo>
                    <a:pt x="128" y="36"/>
                    <a:pt x="1" y="153"/>
                    <a:pt x="1" y="326"/>
                  </a:cubicBezTo>
                  <a:cubicBezTo>
                    <a:pt x="1" y="483"/>
                    <a:pt x="117" y="579"/>
                    <a:pt x="348" y="610"/>
                  </a:cubicBezTo>
                  <a:cubicBezTo>
                    <a:pt x="373" y="614"/>
                    <a:pt x="398" y="615"/>
                    <a:pt x="420" y="615"/>
                  </a:cubicBezTo>
                  <a:cubicBezTo>
                    <a:pt x="604" y="615"/>
                    <a:pt x="718" y="503"/>
                    <a:pt x="718" y="326"/>
                  </a:cubicBezTo>
                  <a:cubicBezTo>
                    <a:pt x="718" y="149"/>
                    <a:pt x="569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41"/>
            <p:cNvSpPr/>
            <p:nvPr/>
          </p:nvSpPr>
          <p:spPr>
            <a:xfrm>
              <a:off x="5593418" y="3893175"/>
              <a:ext cx="61608" cy="52876"/>
            </a:xfrm>
            <a:custGeom>
              <a:avLst/>
              <a:gdLst/>
              <a:ahLst/>
              <a:cxnLst/>
              <a:rect l="l" t="t" r="r" b="b"/>
              <a:pathLst>
                <a:path w="628" h="539" extrusionOk="0">
                  <a:moveTo>
                    <a:pt x="341" y="0"/>
                  </a:moveTo>
                  <a:cubicBezTo>
                    <a:pt x="328" y="0"/>
                    <a:pt x="313" y="1"/>
                    <a:pt x="301" y="4"/>
                  </a:cubicBezTo>
                  <a:cubicBezTo>
                    <a:pt x="30" y="41"/>
                    <a:pt x="0" y="213"/>
                    <a:pt x="0" y="285"/>
                  </a:cubicBezTo>
                  <a:cubicBezTo>
                    <a:pt x="0" y="424"/>
                    <a:pt x="102" y="508"/>
                    <a:pt x="301" y="536"/>
                  </a:cubicBezTo>
                  <a:cubicBezTo>
                    <a:pt x="323" y="538"/>
                    <a:pt x="343" y="539"/>
                    <a:pt x="363" y="539"/>
                  </a:cubicBezTo>
                  <a:cubicBezTo>
                    <a:pt x="523" y="539"/>
                    <a:pt x="625" y="439"/>
                    <a:pt x="625" y="283"/>
                  </a:cubicBezTo>
                  <a:cubicBezTo>
                    <a:pt x="627" y="129"/>
                    <a:pt x="495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41"/>
            <p:cNvSpPr/>
            <p:nvPr/>
          </p:nvSpPr>
          <p:spPr>
            <a:xfrm>
              <a:off x="5412613" y="3771528"/>
              <a:ext cx="60725" cy="52287"/>
            </a:xfrm>
            <a:custGeom>
              <a:avLst/>
              <a:gdLst/>
              <a:ahLst/>
              <a:cxnLst/>
              <a:rect l="l" t="t" r="r" b="b"/>
              <a:pathLst>
                <a:path w="619" h="533" extrusionOk="0">
                  <a:moveTo>
                    <a:pt x="335" y="0"/>
                  </a:moveTo>
                  <a:cubicBezTo>
                    <a:pt x="323" y="0"/>
                    <a:pt x="309" y="1"/>
                    <a:pt x="297" y="2"/>
                  </a:cubicBezTo>
                  <a:cubicBezTo>
                    <a:pt x="30" y="41"/>
                    <a:pt x="0" y="210"/>
                    <a:pt x="0" y="280"/>
                  </a:cubicBezTo>
                  <a:cubicBezTo>
                    <a:pt x="0" y="418"/>
                    <a:pt x="100" y="502"/>
                    <a:pt x="297" y="528"/>
                  </a:cubicBezTo>
                  <a:cubicBezTo>
                    <a:pt x="319" y="530"/>
                    <a:pt x="339" y="532"/>
                    <a:pt x="359" y="532"/>
                  </a:cubicBezTo>
                  <a:cubicBezTo>
                    <a:pt x="516" y="532"/>
                    <a:pt x="618" y="433"/>
                    <a:pt x="618" y="280"/>
                  </a:cubicBezTo>
                  <a:cubicBezTo>
                    <a:pt x="618" y="128"/>
                    <a:pt x="489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41"/>
            <p:cNvSpPr/>
            <p:nvPr/>
          </p:nvSpPr>
          <p:spPr>
            <a:xfrm>
              <a:off x="5494431" y="3749062"/>
              <a:ext cx="205230" cy="281743"/>
            </a:xfrm>
            <a:custGeom>
              <a:avLst/>
              <a:gdLst/>
              <a:ahLst/>
              <a:cxnLst/>
              <a:rect l="l" t="t" r="r" b="b"/>
              <a:pathLst>
                <a:path w="2092" h="2872" extrusionOk="0">
                  <a:moveTo>
                    <a:pt x="332" y="1"/>
                  </a:moveTo>
                  <a:cubicBezTo>
                    <a:pt x="330" y="1"/>
                    <a:pt x="327" y="1"/>
                    <a:pt x="325" y="1"/>
                  </a:cubicBezTo>
                  <a:cubicBezTo>
                    <a:pt x="276" y="5"/>
                    <a:pt x="238" y="47"/>
                    <a:pt x="242" y="97"/>
                  </a:cubicBezTo>
                  <a:cubicBezTo>
                    <a:pt x="263" y="417"/>
                    <a:pt x="492" y="539"/>
                    <a:pt x="678" y="573"/>
                  </a:cubicBezTo>
                  <a:cubicBezTo>
                    <a:pt x="677" y="797"/>
                    <a:pt x="677" y="1125"/>
                    <a:pt x="680" y="1606"/>
                  </a:cubicBezTo>
                  <a:cubicBezTo>
                    <a:pt x="523" y="1595"/>
                    <a:pt x="201" y="1542"/>
                    <a:pt x="184" y="1288"/>
                  </a:cubicBezTo>
                  <a:cubicBezTo>
                    <a:pt x="180" y="1240"/>
                    <a:pt x="141" y="1204"/>
                    <a:pt x="93" y="1204"/>
                  </a:cubicBezTo>
                  <a:cubicBezTo>
                    <a:pt x="91" y="1204"/>
                    <a:pt x="89" y="1204"/>
                    <a:pt x="87" y="1204"/>
                  </a:cubicBezTo>
                  <a:cubicBezTo>
                    <a:pt x="37" y="1209"/>
                    <a:pt x="0" y="1251"/>
                    <a:pt x="4" y="1301"/>
                  </a:cubicBezTo>
                  <a:cubicBezTo>
                    <a:pt x="30" y="1663"/>
                    <a:pt x="417" y="1772"/>
                    <a:pt x="681" y="1786"/>
                  </a:cubicBezTo>
                  <a:cubicBezTo>
                    <a:pt x="683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0" y="2871"/>
                  </a:cubicBezTo>
                  <a:lnTo>
                    <a:pt x="916" y="2871"/>
                  </a:lnTo>
                  <a:cubicBezTo>
                    <a:pt x="941" y="2871"/>
                    <a:pt x="963" y="2861"/>
                    <a:pt x="982" y="2844"/>
                  </a:cubicBezTo>
                  <a:cubicBezTo>
                    <a:pt x="998" y="2825"/>
                    <a:pt x="1007" y="2803"/>
                    <a:pt x="1007" y="2778"/>
                  </a:cubicBezTo>
                  <a:cubicBezTo>
                    <a:pt x="1007" y="2772"/>
                    <a:pt x="982" y="2104"/>
                    <a:pt x="952" y="1445"/>
                  </a:cubicBezTo>
                  <a:cubicBezTo>
                    <a:pt x="947" y="1337"/>
                    <a:pt x="943" y="1235"/>
                    <a:pt x="938" y="1141"/>
                  </a:cubicBezTo>
                  <a:cubicBezTo>
                    <a:pt x="1105" y="1132"/>
                    <a:pt x="1239" y="1089"/>
                    <a:pt x="1347" y="1025"/>
                  </a:cubicBezTo>
                  <a:cubicBezTo>
                    <a:pt x="1447" y="1100"/>
                    <a:pt x="1546" y="1130"/>
                    <a:pt x="1640" y="1130"/>
                  </a:cubicBezTo>
                  <a:cubicBezTo>
                    <a:pt x="1823" y="1130"/>
                    <a:pt x="1980" y="1019"/>
                    <a:pt x="2059" y="931"/>
                  </a:cubicBezTo>
                  <a:cubicBezTo>
                    <a:pt x="2092" y="895"/>
                    <a:pt x="2088" y="839"/>
                    <a:pt x="2052" y="805"/>
                  </a:cubicBezTo>
                  <a:cubicBezTo>
                    <a:pt x="2035" y="790"/>
                    <a:pt x="2013" y="782"/>
                    <a:pt x="1992" y="782"/>
                  </a:cubicBezTo>
                  <a:cubicBezTo>
                    <a:pt x="1967" y="782"/>
                    <a:pt x="1943" y="792"/>
                    <a:pt x="1925" y="813"/>
                  </a:cubicBezTo>
                  <a:cubicBezTo>
                    <a:pt x="1908" y="831"/>
                    <a:pt x="1793" y="950"/>
                    <a:pt x="1642" y="950"/>
                  </a:cubicBezTo>
                  <a:cubicBezTo>
                    <a:pt x="1596" y="950"/>
                    <a:pt x="1547" y="939"/>
                    <a:pt x="1496" y="911"/>
                  </a:cubicBezTo>
                  <a:cubicBezTo>
                    <a:pt x="1764" y="644"/>
                    <a:pt x="1769" y="241"/>
                    <a:pt x="1769" y="234"/>
                  </a:cubicBezTo>
                  <a:cubicBezTo>
                    <a:pt x="1769" y="184"/>
                    <a:pt x="1730" y="144"/>
                    <a:pt x="1679" y="144"/>
                  </a:cubicBezTo>
                  <a:cubicBezTo>
                    <a:pt x="1629" y="144"/>
                    <a:pt x="1590" y="184"/>
                    <a:pt x="1590" y="234"/>
                  </a:cubicBezTo>
                  <a:cubicBezTo>
                    <a:pt x="1590" y="263"/>
                    <a:pt x="1578" y="923"/>
                    <a:pt x="928" y="962"/>
                  </a:cubicBezTo>
                  <a:cubicBezTo>
                    <a:pt x="921" y="793"/>
                    <a:pt x="913" y="649"/>
                    <a:pt x="906" y="529"/>
                  </a:cubicBezTo>
                  <a:cubicBezTo>
                    <a:pt x="898" y="398"/>
                    <a:pt x="892" y="296"/>
                    <a:pt x="886" y="225"/>
                  </a:cubicBezTo>
                  <a:cubicBezTo>
                    <a:pt x="876" y="102"/>
                    <a:pt x="871" y="28"/>
                    <a:pt x="782" y="28"/>
                  </a:cubicBezTo>
                  <a:cubicBezTo>
                    <a:pt x="747" y="28"/>
                    <a:pt x="716" y="48"/>
                    <a:pt x="700" y="79"/>
                  </a:cubicBezTo>
                  <a:cubicBezTo>
                    <a:pt x="695" y="91"/>
                    <a:pt x="686" y="109"/>
                    <a:pt x="681" y="390"/>
                  </a:cubicBezTo>
                  <a:cubicBezTo>
                    <a:pt x="573" y="364"/>
                    <a:pt x="435" y="291"/>
                    <a:pt x="421" y="84"/>
                  </a:cubicBezTo>
                  <a:cubicBezTo>
                    <a:pt x="417" y="37"/>
                    <a:pt x="379" y="1"/>
                    <a:pt x="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41"/>
            <p:cNvSpPr/>
            <p:nvPr/>
          </p:nvSpPr>
          <p:spPr>
            <a:xfrm>
              <a:off x="2889476" y="3675878"/>
              <a:ext cx="160986" cy="145188"/>
            </a:xfrm>
            <a:custGeom>
              <a:avLst/>
              <a:gdLst/>
              <a:ahLst/>
              <a:cxnLst/>
              <a:rect l="l" t="t" r="r" b="b"/>
              <a:pathLst>
                <a:path w="1641" h="1480" extrusionOk="0">
                  <a:moveTo>
                    <a:pt x="908" y="0"/>
                  </a:moveTo>
                  <a:cubicBezTo>
                    <a:pt x="875" y="0"/>
                    <a:pt x="841" y="3"/>
                    <a:pt x="806" y="8"/>
                  </a:cubicBezTo>
                  <a:cubicBezTo>
                    <a:pt x="285" y="90"/>
                    <a:pt x="1" y="369"/>
                    <a:pt x="1" y="792"/>
                  </a:cubicBezTo>
                  <a:cubicBezTo>
                    <a:pt x="1" y="1345"/>
                    <a:pt x="607" y="1437"/>
                    <a:pt x="807" y="1466"/>
                  </a:cubicBezTo>
                  <a:cubicBezTo>
                    <a:pt x="870" y="1475"/>
                    <a:pt x="930" y="1480"/>
                    <a:pt x="986" y="1480"/>
                  </a:cubicBezTo>
                  <a:cubicBezTo>
                    <a:pt x="1397" y="1480"/>
                    <a:pt x="1641" y="1223"/>
                    <a:pt x="1641" y="792"/>
                  </a:cubicBezTo>
                  <a:cubicBezTo>
                    <a:pt x="1640" y="370"/>
                    <a:pt x="1298" y="0"/>
                    <a:pt x="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41"/>
            <p:cNvSpPr/>
            <p:nvPr/>
          </p:nvSpPr>
          <p:spPr>
            <a:xfrm>
              <a:off x="3016030" y="3793306"/>
              <a:ext cx="118900" cy="99081"/>
            </a:xfrm>
            <a:custGeom>
              <a:avLst/>
              <a:gdLst/>
              <a:ahLst/>
              <a:cxnLst/>
              <a:rect l="l" t="t" r="r" b="b"/>
              <a:pathLst>
                <a:path w="1212" h="1010" extrusionOk="0">
                  <a:moveTo>
                    <a:pt x="668" y="0"/>
                  </a:moveTo>
                  <a:cubicBezTo>
                    <a:pt x="644" y="0"/>
                    <a:pt x="619" y="1"/>
                    <a:pt x="594" y="6"/>
                  </a:cubicBezTo>
                  <a:cubicBezTo>
                    <a:pt x="212" y="61"/>
                    <a:pt x="1" y="250"/>
                    <a:pt x="1" y="538"/>
                  </a:cubicBezTo>
                  <a:cubicBezTo>
                    <a:pt x="1" y="920"/>
                    <a:pt x="447" y="981"/>
                    <a:pt x="594" y="1001"/>
                  </a:cubicBezTo>
                  <a:cubicBezTo>
                    <a:pt x="638" y="1007"/>
                    <a:pt x="682" y="1009"/>
                    <a:pt x="723" y="1009"/>
                  </a:cubicBezTo>
                  <a:cubicBezTo>
                    <a:pt x="1029" y="1009"/>
                    <a:pt x="1211" y="833"/>
                    <a:pt x="1211" y="538"/>
                  </a:cubicBezTo>
                  <a:cubicBezTo>
                    <a:pt x="1211" y="251"/>
                    <a:pt x="959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41"/>
            <p:cNvSpPr/>
            <p:nvPr/>
          </p:nvSpPr>
          <p:spPr>
            <a:xfrm>
              <a:off x="2850528" y="3819402"/>
              <a:ext cx="139011" cy="115366"/>
            </a:xfrm>
            <a:custGeom>
              <a:avLst/>
              <a:gdLst/>
              <a:ahLst/>
              <a:cxnLst/>
              <a:rect l="l" t="t" r="r" b="b"/>
              <a:pathLst>
                <a:path w="1417" h="1176" extrusionOk="0">
                  <a:moveTo>
                    <a:pt x="783" y="0"/>
                  </a:moveTo>
                  <a:cubicBezTo>
                    <a:pt x="754" y="0"/>
                    <a:pt x="726" y="3"/>
                    <a:pt x="696" y="7"/>
                  </a:cubicBezTo>
                  <a:cubicBezTo>
                    <a:pt x="247" y="71"/>
                    <a:pt x="1" y="291"/>
                    <a:pt x="1" y="628"/>
                  </a:cubicBezTo>
                  <a:cubicBezTo>
                    <a:pt x="1" y="1070"/>
                    <a:pt x="523" y="1141"/>
                    <a:pt x="696" y="1165"/>
                  </a:cubicBezTo>
                  <a:cubicBezTo>
                    <a:pt x="749" y="1172"/>
                    <a:pt x="800" y="1175"/>
                    <a:pt x="849" y="1175"/>
                  </a:cubicBezTo>
                  <a:cubicBezTo>
                    <a:pt x="1204" y="1175"/>
                    <a:pt x="1417" y="970"/>
                    <a:pt x="1417" y="628"/>
                  </a:cubicBezTo>
                  <a:cubicBezTo>
                    <a:pt x="1417" y="293"/>
                    <a:pt x="1121" y="0"/>
                    <a:pt x="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41"/>
            <p:cNvSpPr/>
            <p:nvPr/>
          </p:nvSpPr>
          <p:spPr>
            <a:xfrm>
              <a:off x="3055370" y="3730521"/>
              <a:ext cx="70732" cy="60332"/>
            </a:xfrm>
            <a:custGeom>
              <a:avLst/>
              <a:gdLst/>
              <a:ahLst/>
              <a:cxnLst/>
              <a:rect l="l" t="t" r="r" b="b"/>
              <a:pathLst>
                <a:path w="721" h="615" extrusionOk="0">
                  <a:moveTo>
                    <a:pt x="393" y="1"/>
                  </a:moveTo>
                  <a:cubicBezTo>
                    <a:pt x="378" y="1"/>
                    <a:pt x="362" y="2"/>
                    <a:pt x="348" y="5"/>
                  </a:cubicBezTo>
                  <a:cubicBezTo>
                    <a:pt x="128" y="36"/>
                    <a:pt x="1" y="153"/>
                    <a:pt x="1" y="326"/>
                  </a:cubicBezTo>
                  <a:cubicBezTo>
                    <a:pt x="1" y="483"/>
                    <a:pt x="118" y="579"/>
                    <a:pt x="348" y="610"/>
                  </a:cubicBezTo>
                  <a:cubicBezTo>
                    <a:pt x="373" y="614"/>
                    <a:pt x="398" y="615"/>
                    <a:pt x="420" y="615"/>
                  </a:cubicBezTo>
                  <a:cubicBezTo>
                    <a:pt x="605" y="615"/>
                    <a:pt x="719" y="503"/>
                    <a:pt x="719" y="326"/>
                  </a:cubicBezTo>
                  <a:cubicBezTo>
                    <a:pt x="720" y="149"/>
                    <a:pt x="571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41"/>
            <p:cNvSpPr/>
            <p:nvPr/>
          </p:nvSpPr>
          <p:spPr>
            <a:xfrm>
              <a:off x="3009849" y="3893175"/>
              <a:ext cx="61608" cy="52876"/>
            </a:xfrm>
            <a:custGeom>
              <a:avLst/>
              <a:gdLst/>
              <a:ahLst/>
              <a:cxnLst/>
              <a:rect l="l" t="t" r="r" b="b"/>
              <a:pathLst>
                <a:path w="628" h="539" extrusionOk="0">
                  <a:moveTo>
                    <a:pt x="341" y="0"/>
                  </a:moveTo>
                  <a:cubicBezTo>
                    <a:pt x="328" y="0"/>
                    <a:pt x="315" y="1"/>
                    <a:pt x="301" y="4"/>
                  </a:cubicBezTo>
                  <a:cubicBezTo>
                    <a:pt x="30" y="41"/>
                    <a:pt x="0" y="213"/>
                    <a:pt x="0" y="285"/>
                  </a:cubicBezTo>
                  <a:cubicBezTo>
                    <a:pt x="0" y="424"/>
                    <a:pt x="102" y="508"/>
                    <a:pt x="301" y="536"/>
                  </a:cubicBezTo>
                  <a:cubicBezTo>
                    <a:pt x="323" y="538"/>
                    <a:pt x="343" y="539"/>
                    <a:pt x="364" y="539"/>
                  </a:cubicBezTo>
                  <a:cubicBezTo>
                    <a:pt x="524" y="539"/>
                    <a:pt x="627" y="439"/>
                    <a:pt x="627" y="283"/>
                  </a:cubicBezTo>
                  <a:cubicBezTo>
                    <a:pt x="628" y="129"/>
                    <a:pt x="496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41"/>
            <p:cNvSpPr/>
            <p:nvPr/>
          </p:nvSpPr>
          <p:spPr>
            <a:xfrm>
              <a:off x="2910764" y="3749062"/>
              <a:ext cx="205230" cy="281743"/>
            </a:xfrm>
            <a:custGeom>
              <a:avLst/>
              <a:gdLst/>
              <a:ahLst/>
              <a:cxnLst/>
              <a:rect l="l" t="t" r="r" b="b"/>
              <a:pathLst>
                <a:path w="2092" h="2872" extrusionOk="0">
                  <a:moveTo>
                    <a:pt x="333" y="1"/>
                  </a:moveTo>
                  <a:cubicBezTo>
                    <a:pt x="331" y="1"/>
                    <a:pt x="328" y="1"/>
                    <a:pt x="326" y="1"/>
                  </a:cubicBezTo>
                  <a:cubicBezTo>
                    <a:pt x="276" y="5"/>
                    <a:pt x="239" y="47"/>
                    <a:pt x="242" y="97"/>
                  </a:cubicBezTo>
                  <a:cubicBezTo>
                    <a:pt x="266" y="417"/>
                    <a:pt x="492" y="539"/>
                    <a:pt x="679" y="573"/>
                  </a:cubicBezTo>
                  <a:cubicBezTo>
                    <a:pt x="677" y="797"/>
                    <a:pt x="676" y="1125"/>
                    <a:pt x="680" y="1606"/>
                  </a:cubicBezTo>
                  <a:cubicBezTo>
                    <a:pt x="523" y="1595"/>
                    <a:pt x="201" y="1542"/>
                    <a:pt x="184" y="1288"/>
                  </a:cubicBezTo>
                  <a:cubicBezTo>
                    <a:pt x="180" y="1240"/>
                    <a:pt x="141" y="1204"/>
                    <a:pt x="93" y="1204"/>
                  </a:cubicBezTo>
                  <a:cubicBezTo>
                    <a:pt x="91" y="1204"/>
                    <a:pt x="89" y="1204"/>
                    <a:pt x="88" y="1204"/>
                  </a:cubicBezTo>
                  <a:cubicBezTo>
                    <a:pt x="37" y="1209"/>
                    <a:pt x="1" y="1251"/>
                    <a:pt x="5" y="1301"/>
                  </a:cubicBezTo>
                  <a:cubicBezTo>
                    <a:pt x="30" y="1663"/>
                    <a:pt x="418" y="1772"/>
                    <a:pt x="681" y="1786"/>
                  </a:cubicBezTo>
                  <a:cubicBezTo>
                    <a:pt x="684" y="2068"/>
                    <a:pt x="686" y="2399"/>
                    <a:pt x="691" y="2783"/>
                  </a:cubicBezTo>
                  <a:cubicBezTo>
                    <a:pt x="692" y="2833"/>
                    <a:pt x="732" y="2871"/>
                    <a:pt x="781" y="2871"/>
                  </a:cubicBezTo>
                  <a:lnTo>
                    <a:pt x="916" y="2871"/>
                  </a:lnTo>
                  <a:cubicBezTo>
                    <a:pt x="941" y="2871"/>
                    <a:pt x="963" y="2861"/>
                    <a:pt x="982" y="2844"/>
                  </a:cubicBezTo>
                  <a:cubicBezTo>
                    <a:pt x="998" y="2825"/>
                    <a:pt x="1007" y="2803"/>
                    <a:pt x="1007" y="2778"/>
                  </a:cubicBezTo>
                  <a:cubicBezTo>
                    <a:pt x="1007" y="2772"/>
                    <a:pt x="982" y="2104"/>
                    <a:pt x="952" y="1445"/>
                  </a:cubicBezTo>
                  <a:cubicBezTo>
                    <a:pt x="947" y="1337"/>
                    <a:pt x="943" y="1235"/>
                    <a:pt x="938" y="1141"/>
                  </a:cubicBezTo>
                  <a:cubicBezTo>
                    <a:pt x="1106" y="1132"/>
                    <a:pt x="1240" y="1089"/>
                    <a:pt x="1347" y="1025"/>
                  </a:cubicBezTo>
                  <a:cubicBezTo>
                    <a:pt x="1447" y="1100"/>
                    <a:pt x="1547" y="1130"/>
                    <a:pt x="1641" y="1130"/>
                  </a:cubicBezTo>
                  <a:cubicBezTo>
                    <a:pt x="1823" y="1130"/>
                    <a:pt x="1980" y="1019"/>
                    <a:pt x="2060" y="931"/>
                  </a:cubicBezTo>
                  <a:cubicBezTo>
                    <a:pt x="2092" y="895"/>
                    <a:pt x="2089" y="839"/>
                    <a:pt x="2052" y="805"/>
                  </a:cubicBezTo>
                  <a:cubicBezTo>
                    <a:pt x="2035" y="790"/>
                    <a:pt x="2013" y="782"/>
                    <a:pt x="1992" y="782"/>
                  </a:cubicBezTo>
                  <a:cubicBezTo>
                    <a:pt x="1968" y="782"/>
                    <a:pt x="1943" y="792"/>
                    <a:pt x="1925" y="813"/>
                  </a:cubicBezTo>
                  <a:cubicBezTo>
                    <a:pt x="1908" y="831"/>
                    <a:pt x="1793" y="950"/>
                    <a:pt x="1643" y="950"/>
                  </a:cubicBezTo>
                  <a:cubicBezTo>
                    <a:pt x="1597" y="950"/>
                    <a:pt x="1548" y="939"/>
                    <a:pt x="1497" y="911"/>
                  </a:cubicBezTo>
                  <a:cubicBezTo>
                    <a:pt x="1765" y="644"/>
                    <a:pt x="1770" y="241"/>
                    <a:pt x="1770" y="234"/>
                  </a:cubicBezTo>
                  <a:cubicBezTo>
                    <a:pt x="1770" y="184"/>
                    <a:pt x="1730" y="144"/>
                    <a:pt x="1680" y="144"/>
                  </a:cubicBezTo>
                  <a:cubicBezTo>
                    <a:pt x="1630" y="144"/>
                    <a:pt x="1591" y="184"/>
                    <a:pt x="1591" y="234"/>
                  </a:cubicBezTo>
                  <a:cubicBezTo>
                    <a:pt x="1591" y="263"/>
                    <a:pt x="1579" y="923"/>
                    <a:pt x="930" y="962"/>
                  </a:cubicBezTo>
                  <a:cubicBezTo>
                    <a:pt x="921" y="793"/>
                    <a:pt x="914" y="649"/>
                    <a:pt x="906" y="529"/>
                  </a:cubicBezTo>
                  <a:cubicBezTo>
                    <a:pt x="899" y="398"/>
                    <a:pt x="892" y="296"/>
                    <a:pt x="887" y="225"/>
                  </a:cubicBezTo>
                  <a:cubicBezTo>
                    <a:pt x="876" y="102"/>
                    <a:pt x="871" y="28"/>
                    <a:pt x="782" y="28"/>
                  </a:cubicBezTo>
                  <a:cubicBezTo>
                    <a:pt x="747" y="28"/>
                    <a:pt x="716" y="48"/>
                    <a:pt x="700" y="79"/>
                  </a:cubicBezTo>
                  <a:cubicBezTo>
                    <a:pt x="695" y="91"/>
                    <a:pt x="686" y="109"/>
                    <a:pt x="681" y="390"/>
                  </a:cubicBezTo>
                  <a:cubicBezTo>
                    <a:pt x="574" y="364"/>
                    <a:pt x="435" y="291"/>
                    <a:pt x="421" y="84"/>
                  </a:cubicBezTo>
                  <a:cubicBezTo>
                    <a:pt x="418" y="37"/>
                    <a:pt x="379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41"/>
            <p:cNvSpPr/>
            <p:nvPr/>
          </p:nvSpPr>
          <p:spPr>
            <a:xfrm>
              <a:off x="5416340" y="2046200"/>
              <a:ext cx="609217" cy="609201"/>
            </a:xfrm>
            <a:custGeom>
              <a:avLst/>
              <a:gdLst/>
              <a:ahLst/>
              <a:cxnLst/>
              <a:rect l="l" t="t" r="r" b="b"/>
              <a:pathLst>
                <a:path w="6210" h="6210" extrusionOk="0">
                  <a:moveTo>
                    <a:pt x="3105" y="1"/>
                  </a:moveTo>
                  <a:cubicBezTo>
                    <a:pt x="1390" y="1"/>
                    <a:pt x="0" y="1390"/>
                    <a:pt x="0" y="3105"/>
                  </a:cubicBezTo>
                  <a:cubicBezTo>
                    <a:pt x="0" y="4820"/>
                    <a:pt x="1391" y="6210"/>
                    <a:pt x="3105" y="6210"/>
                  </a:cubicBezTo>
                  <a:cubicBezTo>
                    <a:pt x="4820" y="6210"/>
                    <a:pt x="6209" y="4819"/>
                    <a:pt x="6209" y="3105"/>
                  </a:cubicBezTo>
                  <a:cubicBezTo>
                    <a:pt x="6209" y="1391"/>
                    <a:pt x="4820" y="2"/>
                    <a:pt x="3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41"/>
            <p:cNvSpPr/>
            <p:nvPr/>
          </p:nvSpPr>
          <p:spPr>
            <a:xfrm>
              <a:off x="4939163" y="2405157"/>
              <a:ext cx="799633" cy="250351"/>
            </a:xfrm>
            <a:custGeom>
              <a:avLst/>
              <a:gdLst/>
              <a:ahLst/>
              <a:cxnLst/>
              <a:rect l="l" t="t" r="r" b="b"/>
              <a:pathLst>
                <a:path w="8151" h="2552" extrusionOk="0">
                  <a:moveTo>
                    <a:pt x="2527" y="1"/>
                  </a:moveTo>
                  <a:cubicBezTo>
                    <a:pt x="1752" y="1"/>
                    <a:pt x="1123" y="490"/>
                    <a:pt x="1123" y="1093"/>
                  </a:cubicBezTo>
                  <a:lnTo>
                    <a:pt x="1123" y="1109"/>
                  </a:lnTo>
                  <a:cubicBezTo>
                    <a:pt x="1062" y="1100"/>
                    <a:pt x="1000" y="1095"/>
                    <a:pt x="935" y="1095"/>
                  </a:cubicBezTo>
                  <a:cubicBezTo>
                    <a:pt x="419" y="1095"/>
                    <a:pt x="0" y="1420"/>
                    <a:pt x="0" y="1821"/>
                  </a:cubicBezTo>
                  <a:cubicBezTo>
                    <a:pt x="0" y="2222"/>
                    <a:pt x="419" y="2547"/>
                    <a:pt x="935" y="2547"/>
                  </a:cubicBezTo>
                  <a:lnTo>
                    <a:pt x="935" y="2552"/>
                  </a:lnTo>
                  <a:lnTo>
                    <a:pt x="7703" y="2552"/>
                  </a:lnTo>
                  <a:cubicBezTo>
                    <a:pt x="7950" y="2552"/>
                    <a:pt x="8150" y="2395"/>
                    <a:pt x="8150" y="2204"/>
                  </a:cubicBezTo>
                  <a:cubicBezTo>
                    <a:pt x="8151" y="2052"/>
                    <a:pt x="8030" y="1926"/>
                    <a:pt x="7861" y="1876"/>
                  </a:cubicBezTo>
                  <a:cubicBezTo>
                    <a:pt x="7933" y="1774"/>
                    <a:pt x="7973" y="1656"/>
                    <a:pt x="7973" y="1530"/>
                  </a:cubicBezTo>
                  <a:cubicBezTo>
                    <a:pt x="7973" y="1129"/>
                    <a:pt x="7554" y="804"/>
                    <a:pt x="7038" y="804"/>
                  </a:cubicBezTo>
                  <a:cubicBezTo>
                    <a:pt x="6731" y="804"/>
                    <a:pt x="6460" y="919"/>
                    <a:pt x="6288" y="1096"/>
                  </a:cubicBezTo>
                  <a:cubicBezTo>
                    <a:pt x="6179" y="1041"/>
                    <a:pt x="6049" y="1009"/>
                    <a:pt x="5909" y="1009"/>
                  </a:cubicBezTo>
                  <a:cubicBezTo>
                    <a:pt x="5615" y="1009"/>
                    <a:pt x="5364" y="1152"/>
                    <a:pt x="5262" y="1353"/>
                  </a:cubicBezTo>
                  <a:cubicBezTo>
                    <a:pt x="5159" y="1268"/>
                    <a:pt x="5014" y="1216"/>
                    <a:pt x="4852" y="1216"/>
                  </a:cubicBezTo>
                  <a:cubicBezTo>
                    <a:pt x="4618" y="1216"/>
                    <a:pt x="4417" y="1326"/>
                    <a:pt x="4331" y="1483"/>
                  </a:cubicBezTo>
                  <a:cubicBezTo>
                    <a:pt x="4236" y="1378"/>
                    <a:pt x="4083" y="1307"/>
                    <a:pt x="3909" y="1297"/>
                  </a:cubicBezTo>
                  <a:cubicBezTo>
                    <a:pt x="3926" y="1230"/>
                    <a:pt x="3933" y="1162"/>
                    <a:pt x="3933" y="1093"/>
                  </a:cubicBezTo>
                  <a:cubicBezTo>
                    <a:pt x="3933" y="490"/>
                    <a:pt x="3304" y="1"/>
                    <a:pt x="2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1"/>
          <p:cNvSpPr txBox="1"/>
          <p:nvPr/>
        </p:nvSpPr>
        <p:spPr>
          <a:xfrm>
            <a:off x="311700" y="1184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프로젝트 배경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2024" name="Google Shape;2024;p21"/>
          <p:cNvSpPr/>
          <p:nvPr/>
        </p:nvSpPr>
        <p:spPr>
          <a:xfrm>
            <a:off x="4178366" y="1374603"/>
            <a:ext cx="272" cy="5536"/>
          </a:xfrm>
          <a:custGeom>
            <a:avLst/>
            <a:gdLst/>
            <a:ahLst/>
            <a:cxnLst/>
            <a:rect l="l" t="t" r="r" b="b"/>
            <a:pathLst>
              <a:path w="3" h="61" extrusionOk="0">
                <a:moveTo>
                  <a:pt x="1" y="0"/>
                </a:moveTo>
                <a:lnTo>
                  <a:pt x="1" y="61"/>
                </a:lnTo>
                <a:cubicBezTo>
                  <a:pt x="2" y="40"/>
                  <a:pt x="2" y="20"/>
                  <a:pt x="3" y="0"/>
                </a:cubicBezTo>
                <a:close/>
              </a:path>
            </a:pathLst>
          </a:custGeom>
          <a:solidFill>
            <a:srgbClr val="AFC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21"/>
          <p:cNvSpPr/>
          <p:nvPr/>
        </p:nvSpPr>
        <p:spPr>
          <a:xfrm>
            <a:off x="4415702" y="1374603"/>
            <a:ext cx="272" cy="5536"/>
          </a:xfrm>
          <a:custGeom>
            <a:avLst/>
            <a:gdLst/>
            <a:ahLst/>
            <a:cxnLst/>
            <a:rect l="l" t="t" r="r" b="b"/>
            <a:pathLst>
              <a:path w="3" h="61" extrusionOk="0">
                <a:moveTo>
                  <a:pt x="0" y="0"/>
                </a:moveTo>
                <a:cubicBezTo>
                  <a:pt x="1" y="21"/>
                  <a:pt x="2" y="41"/>
                  <a:pt x="2" y="61"/>
                </a:cubicBezTo>
                <a:lnTo>
                  <a:pt x="2" y="0"/>
                </a:lnTo>
                <a:close/>
              </a:path>
            </a:pathLst>
          </a:custGeom>
          <a:solidFill>
            <a:srgbClr val="AFC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21"/>
          <p:cNvSpPr/>
          <p:nvPr/>
        </p:nvSpPr>
        <p:spPr>
          <a:xfrm>
            <a:off x="4178003" y="1380049"/>
            <a:ext cx="272" cy="11436"/>
          </a:xfrm>
          <a:custGeom>
            <a:avLst/>
            <a:gdLst/>
            <a:ahLst/>
            <a:cxnLst/>
            <a:rect l="l" t="t" r="r" b="b"/>
            <a:pathLst>
              <a:path w="3" h="126" extrusionOk="0">
                <a:moveTo>
                  <a:pt x="3" y="1"/>
                </a:moveTo>
                <a:cubicBezTo>
                  <a:pt x="3" y="21"/>
                  <a:pt x="1" y="43"/>
                  <a:pt x="1" y="64"/>
                </a:cubicBezTo>
                <a:cubicBezTo>
                  <a:pt x="1" y="85"/>
                  <a:pt x="3" y="105"/>
                  <a:pt x="3" y="126"/>
                </a:cubicBezTo>
                <a:lnTo>
                  <a:pt x="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21"/>
          <p:cNvSpPr/>
          <p:nvPr/>
        </p:nvSpPr>
        <p:spPr>
          <a:xfrm>
            <a:off x="4415974" y="1380230"/>
            <a:ext cx="363" cy="11345"/>
          </a:xfrm>
          <a:custGeom>
            <a:avLst/>
            <a:gdLst/>
            <a:ahLst/>
            <a:cxnLst/>
            <a:rect l="l" t="t" r="r" b="b"/>
            <a:pathLst>
              <a:path w="4" h="125" extrusionOk="0">
                <a:moveTo>
                  <a:pt x="0" y="1"/>
                </a:moveTo>
                <a:lnTo>
                  <a:pt x="0" y="125"/>
                </a:lnTo>
                <a:cubicBezTo>
                  <a:pt x="0" y="103"/>
                  <a:pt x="3" y="83"/>
                  <a:pt x="3" y="62"/>
                </a:cubicBezTo>
                <a:cubicBezTo>
                  <a:pt x="3" y="42"/>
                  <a:pt x="0" y="2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21"/>
          <p:cNvSpPr/>
          <p:nvPr/>
        </p:nvSpPr>
        <p:spPr>
          <a:xfrm>
            <a:off x="4415702" y="1374603"/>
            <a:ext cx="272" cy="22508"/>
          </a:xfrm>
          <a:custGeom>
            <a:avLst/>
            <a:gdLst/>
            <a:ahLst/>
            <a:cxnLst/>
            <a:rect l="l" t="t" r="r" b="b"/>
            <a:pathLst>
              <a:path w="3" h="248" extrusionOk="0">
                <a:moveTo>
                  <a:pt x="0" y="0"/>
                </a:moveTo>
                <a:lnTo>
                  <a:pt x="0" y="247"/>
                </a:lnTo>
                <a:cubicBezTo>
                  <a:pt x="1" y="227"/>
                  <a:pt x="1" y="206"/>
                  <a:pt x="2" y="186"/>
                </a:cubicBezTo>
                <a:lnTo>
                  <a:pt x="2" y="61"/>
                </a:lnTo>
                <a:cubicBezTo>
                  <a:pt x="1" y="40"/>
                  <a:pt x="1" y="2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21"/>
          <p:cNvSpPr/>
          <p:nvPr/>
        </p:nvSpPr>
        <p:spPr>
          <a:xfrm>
            <a:off x="4178548" y="1266690"/>
            <a:ext cx="118533" cy="113178"/>
          </a:xfrm>
          <a:custGeom>
            <a:avLst/>
            <a:gdLst/>
            <a:ahLst/>
            <a:cxnLst/>
            <a:rect l="l" t="t" r="r" b="b"/>
            <a:pathLst>
              <a:path w="1306" h="1247" extrusionOk="0">
                <a:moveTo>
                  <a:pt x="1305" y="1"/>
                </a:moveTo>
                <a:cubicBezTo>
                  <a:pt x="624" y="1"/>
                  <a:pt x="63" y="522"/>
                  <a:pt x="1" y="1189"/>
                </a:cubicBezTo>
                <a:cubicBezTo>
                  <a:pt x="109" y="1224"/>
                  <a:pt x="225" y="1247"/>
                  <a:pt x="347" y="1247"/>
                </a:cubicBezTo>
                <a:cubicBezTo>
                  <a:pt x="467" y="1247"/>
                  <a:pt x="584" y="1226"/>
                  <a:pt x="693" y="1189"/>
                </a:cubicBezTo>
                <a:cubicBezTo>
                  <a:pt x="977" y="1093"/>
                  <a:pt x="1202" y="884"/>
                  <a:pt x="1305" y="619"/>
                </a:cubicBezTo>
                <a:lnTo>
                  <a:pt x="130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21"/>
          <p:cNvSpPr/>
          <p:nvPr/>
        </p:nvSpPr>
        <p:spPr>
          <a:xfrm>
            <a:off x="4296989" y="1266690"/>
            <a:ext cx="118533" cy="113178"/>
          </a:xfrm>
          <a:custGeom>
            <a:avLst/>
            <a:gdLst/>
            <a:ahLst/>
            <a:cxnLst/>
            <a:rect l="l" t="t" r="r" b="b"/>
            <a:pathLst>
              <a:path w="1306" h="1247" extrusionOk="0">
                <a:moveTo>
                  <a:pt x="0" y="1"/>
                </a:moveTo>
                <a:lnTo>
                  <a:pt x="0" y="619"/>
                </a:lnTo>
                <a:cubicBezTo>
                  <a:pt x="106" y="884"/>
                  <a:pt x="332" y="1093"/>
                  <a:pt x="614" y="1189"/>
                </a:cubicBezTo>
                <a:cubicBezTo>
                  <a:pt x="723" y="1226"/>
                  <a:pt x="839" y="1247"/>
                  <a:pt x="961" y="1247"/>
                </a:cubicBezTo>
                <a:cubicBezTo>
                  <a:pt x="1083" y="1247"/>
                  <a:pt x="1199" y="1226"/>
                  <a:pt x="1306" y="1189"/>
                </a:cubicBezTo>
                <a:cubicBezTo>
                  <a:pt x="1244" y="522"/>
                  <a:pt x="684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21"/>
          <p:cNvGrpSpPr/>
          <p:nvPr/>
        </p:nvGrpSpPr>
        <p:grpSpPr>
          <a:xfrm>
            <a:off x="2790695" y="1101317"/>
            <a:ext cx="3577977" cy="3618650"/>
            <a:chOff x="2832587" y="1201525"/>
            <a:chExt cx="3478831" cy="3518376"/>
          </a:xfrm>
        </p:grpSpPr>
        <p:sp>
          <p:nvSpPr>
            <p:cNvPr id="2032" name="Google Shape;2032;p21"/>
            <p:cNvSpPr/>
            <p:nvPr/>
          </p:nvSpPr>
          <p:spPr>
            <a:xfrm>
              <a:off x="3125377" y="2685984"/>
              <a:ext cx="22055" cy="21873"/>
            </a:xfrm>
            <a:custGeom>
              <a:avLst/>
              <a:gdLst/>
              <a:ahLst/>
              <a:cxnLst/>
              <a:rect l="l" t="t" r="r" b="b"/>
              <a:pathLst>
                <a:path w="243" h="241" extrusionOk="0">
                  <a:moveTo>
                    <a:pt x="122" y="1"/>
                  </a:moveTo>
                  <a:cubicBezTo>
                    <a:pt x="90" y="1"/>
                    <a:pt x="59" y="12"/>
                    <a:pt x="37" y="34"/>
                  </a:cubicBezTo>
                  <a:cubicBezTo>
                    <a:pt x="13" y="57"/>
                    <a:pt x="1" y="88"/>
                    <a:pt x="1" y="120"/>
                  </a:cubicBezTo>
                  <a:cubicBezTo>
                    <a:pt x="1" y="150"/>
                    <a:pt x="13" y="183"/>
                    <a:pt x="37" y="205"/>
                  </a:cubicBezTo>
                  <a:cubicBezTo>
                    <a:pt x="58" y="227"/>
                    <a:pt x="89" y="240"/>
                    <a:pt x="121" y="240"/>
                  </a:cubicBezTo>
                  <a:cubicBezTo>
                    <a:pt x="153" y="240"/>
                    <a:pt x="184" y="229"/>
                    <a:pt x="207" y="205"/>
                  </a:cubicBezTo>
                  <a:cubicBezTo>
                    <a:pt x="230" y="183"/>
                    <a:pt x="242" y="152"/>
                    <a:pt x="242" y="120"/>
                  </a:cubicBezTo>
                  <a:cubicBezTo>
                    <a:pt x="242" y="88"/>
                    <a:pt x="230" y="57"/>
                    <a:pt x="207" y="34"/>
                  </a:cubicBezTo>
                  <a:cubicBezTo>
                    <a:pt x="184" y="1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3125377" y="2735176"/>
              <a:ext cx="21964" cy="562349"/>
            </a:xfrm>
            <a:custGeom>
              <a:avLst/>
              <a:gdLst/>
              <a:ahLst/>
              <a:cxnLst/>
              <a:rect l="l" t="t" r="r" b="b"/>
              <a:pathLst>
                <a:path w="242" h="6196" extrusionOk="0">
                  <a:moveTo>
                    <a:pt x="121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41"/>
                    <a:pt x="121" y="241"/>
                  </a:cubicBezTo>
                  <a:cubicBezTo>
                    <a:pt x="187" y="241"/>
                    <a:pt x="241" y="186"/>
                    <a:pt x="241" y="120"/>
                  </a:cubicBezTo>
                  <a:cubicBezTo>
                    <a:pt x="241" y="53"/>
                    <a:pt x="187" y="0"/>
                    <a:pt x="121" y="0"/>
                  </a:cubicBezTo>
                  <a:close/>
                  <a:moveTo>
                    <a:pt x="121" y="541"/>
                  </a:moveTo>
                  <a:cubicBezTo>
                    <a:pt x="54" y="541"/>
                    <a:pt x="1" y="595"/>
                    <a:pt x="1" y="661"/>
                  </a:cubicBezTo>
                  <a:cubicBezTo>
                    <a:pt x="1" y="728"/>
                    <a:pt x="54" y="782"/>
                    <a:pt x="121" y="782"/>
                  </a:cubicBezTo>
                  <a:cubicBezTo>
                    <a:pt x="187" y="782"/>
                    <a:pt x="241" y="728"/>
                    <a:pt x="241" y="661"/>
                  </a:cubicBezTo>
                  <a:cubicBezTo>
                    <a:pt x="241" y="595"/>
                    <a:pt x="187" y="541"/>
                    <a:pt x="121" y="541"/>
                  </a:cubicBezTo>
                  <a:close/>
                  <a:moveTo>
                    <a:pt x="121" y="1082"/>
                  </a:moveTo>
                  <a:cubicBezTo>
                    <a:pt x="54" y="1082"/>
                    <a:pt x="1" y="1136"/>
                    <a:pt x="1" y="1202"/>
                  </a:cubicBezTo>
                  <a:cubicBezTo>
                    <a:pt x="1" y="1269"/>
                    <a:pt x="54" y="1322"/>
                    <a:pt x="121" y="1322"/>
                  </a:cubicBezTo>
                  <a:cubicBezTo>
                    <a:pt x="187" y="1322"/>
                    <a:pt x="241" y="1269"/>
                    <a:pt x="241" y="1202"/>
                  </a:cubicBezTo>
                  <a:cubicBezTo>
                    <a:pt x="241" y="1136"/>
                    <a:pt x="187" y="1082"/>
                    <a:pt x="121" y="1082"/>
                  </a:cubicBezTo>
                  <a:close/>
                  <a:moveTo>
                    <a:pt x="121" y="1624"/>
                  </a:moveTo>
                  <a:cubicBezTo>
                    <a:pt x="54" y="1624"/>
                    <a:pt x="1" y="1678"/>
                    <a:pt x="1" y="1745"/>
                  </a:cubicBezTo>
                  <a:cubicBezTo>
                    <a:pt x="1" y="1810"/>
                    <a:pt x="54" y="1864"/>
                    <a:pt x="121" y="1864"/>
                  </a:cubicBezTo>
                  <a:cubicBezTo>
                    <a:pt x="187" y="1864"/>
                    <a:pt x="241" y="1811"/>
                    <a:pt x="241" y="1745"/>
                  </a:cubicBezTo>
                  <a:cubicBezTo>
                    <a:pt x="241" y="1678"/>
                    <a:pt x="187" y="1624"/>
                    <a:pt x="121" y="1624"/>
                  </a:cubicBezTo>
                  <a:close/>
                  <a:moveTo>
                    <a:pt x="121" y="2165"/>
                  </a:moveTo>
                  <a:cubicBezTo>
                    <a:pt x="54" y="2165"/>
                    <a:pt x="1" y="2220"/>
                    <a:pt x="1" y="2286"/>
                  </a:cubicBezTo>
                  <a:cubicBezTo>
                    <a:pt x="1" y="2353"/>
                    <a:pt x="54" y="2406"/>
                    <a:pt x="121" y="2406"/>
                  </a:cubicBezTo>
                  <a:cubicBezTo>
                    <a:pt x="187" y="2406"/>
                    <a:pt x="241" y="2353"/>
                    <a:pt x="241" y="2286"/>
                  </a:cubicBezTo>
                  <a:cubicBezTo>
                    <a:pt x="241" y="2220"/>
                    <a:pt x="187" y="2165"/>
                    <a:pt x="121" y="2165"/>
                  </a:cubicBezTo>
                  <a:close/>
                  <a:moveTo>
                    <a:pt x="121" y="2707"/>
                  </a:moveTo>
                  <a:cubicBezTo>
                    <a:pt x="54" y="2707"/>
                    <a:pt x="1" y="2760"/>
                    <a:pt x="1" y="2826"/>
                  </a:cubicBezTo>
                  <a:cubicBezTo>
                    <a:pt x="1" y="2893"/>
                    <a:pt x="54" y="2947"/>
                    <a:pt x="121" y="2947"/>
                  </a:cubicBezTo>
                  <a:cubicBezTo>
                    <a:pt x="187" y="2947"/>
                    <a:pt x="241" y="2893"/>
                    <a:pt x="241" y="2826"/>
                  </a:cubicBezTo>
                  <a:cubicBezTo>
                    <a:pt x="241" y="2760"/>
                    <a:pt x="187" y="2707"/>
                    <a:pt x="121" y="2707"/>
                  </a:cubicBezTo>
                  <a:close/>
                  <a:moveTo>
                    <a:pt x="121" y="3249"/>
                  </a:moveTo>
                  <a:cubicBezTo>
                    <a:pt x="54" y="3249"/>
                    <a:pt x="1" y="3302"/>
                    <a:pt x="1" y="3369"/>
                  </a:cubicBezTo>
                  <a:cubicBezTo>
                    <a:pt x="1" y="3434"/>
                    <a:pt x="54" y="3489"/>
                    <a:pt x="121" y="3489"/>
                  </a:cubicBezTo>
                  <a:cubicBezTo>
                    <a:pt x="187" y="3489"/>
                    <a:pt x="241" y="3435"/>
                    <a:pt x="241" y="3369"/>
                  </a:cubicBezTo>
                  <a:cubicBezTo>
                    <a:pt x="241" y="3302"/>
                    <a:pt x="187" y="3249"/>
                    <a:pt x="121" y="3249"/>
                  </a:cubicBezTo>
                  <a:close/>
                  <a:moveTo>
                    <a:pt x="121" y="3790"/>
                  </a:moveTo>
                  <a:cubicBezTo>
                    <a:pt x="54" y="3790"/>
                    <a:pt x="1" y="3843"/>
                    <a:pt x="1" y="3910"/>
                  </a:cubicBezTo>
                  <a:cubicBezTo>
                    <a:pt x="1" y="3976"/>
                    <a:pt x="54" y="4031"/>
                    <a:pt x="121" y="4031"/>
                  </a:cubicBezTo>
                  <a:cubicBezTo>
                    <a:pt x="187" y="4031"/>
                    <a:pt x="241" y="3976"/>
                    <a:pt x="241" y="3910"/>
                  </a:cubicBezTo>
                  <a:cubicBezTo>
                    <a:pt x="241" y="3843"/>
                    <a:pt x="187" y="3790"/>
                    <a:pt x="121" y="3790"/>
                  </a:cubicBezTo>
                  <a:close/>
                  <a:moveTo>
                    <a:pt x="121" y="4330"/>
                  </a:moveTo>
                  <a:cubicBezTo>
                    <a:pt x="54" y="4330"/>
                    <a:pt x="1" y="4385"/>
                    <a:pt x="1" y="4451"/>
                  </a:cubicBezTo>
                  <a:cubicBezTo>
                    <a:pt x="1" y="4518"/>
                    <a:pt x="54" y="4571"/>
                    <a:pt x="121" y="4571"/>
                  </a:cubicBezTo>
                  <a:cubicBezTo>
                    <a:pt x="187" y="4571"/>
                    <a:pt x="241" y="4518"/>
                    <a:pt x="241" y="4451"/>
                  </a:cubicBezTo>
                  <a:cubicBezTo>
                    <a:pt x="241" y="4385"/>
                    <a:pt x="187" y="4330"/>
                    <a:pt x="121" y="4330"/>
                  </a:cubicBezTo>
                  <a:close/>
                  <a:moveTo>
                    <a:pt x="121" y="4872"/>
                  </a:moveTo>
                  <a:cubicBezTo>
                    <a:pt x="54" y="4872"/>
                    <a:pt x="1" y="4925"/>
                    <a:pt x="1" y="4991"/>
                  </a:cubicBezTo>
                  <a:cubicBezTo>
                    <a:pt x="1" y="5059"/>
                    <a:pt x="54" y="5112"/>
                    <a:pt x="121" y="5112"/>
                  </a:cubicBezTo>
                  <a:cubicBezTo>
                    <a:pt x="187" y="5112"/>
                    <a:pt x="241" y="5059"/>
                    <a:pt x="241" y="4991"/>
                  </a:cubicBezTo>
                  <a:cubicBezTo>
                    <a:pt x="241" y="4926"/>
                    <a:pt x="187" y="4872"/>
                    <a:pt x="121" y="4872"/>
                  </a:cubicBezTo>
                  <a:close/>
                  <a:moveTo>
                    <a:pt x="121" y="5414"/>
                  </a:moveTo>
                  <a:cubicBezTo>
                    <a:pt x="54" y="5414"/>
                    <a:pt x="1" y="5468"/>
                    <a:pt x="1" y="5535"/>
                  </a:cubicBezTo>
                  <a:cubicBezTo>
                    <a:pt x="1" y="5601"/>
                    <a:pt x="54" y="5654"/>
                    <a:pt x="121" y="5654"/>
                  </a:cubicBezTo>
                  <a:cubicBezTo>
                    <a:pt x="187" y="5654"/>
                    <a:pt x="241" y="5601"/>
                    <a:pt x="241" y="5535"/>
                  </a:cubicBezTo>
                  <a:cubicBezTo>
                    <a:pt x="241" y="5468"/>
                    <a:pt x="187" y="5414"/>
                    <a:pt x="121" y="5414"/>
                  </a:cubicBezTo>
                  <a:close/>
                  <a:moveTo>
                    <a:pt x="121" y="5955"/>
                  </a:moveTo>
                  <a:cubicBezTo>
                    <a:pt x="54" y="5955"/>
                    <a:pt x="1" y="6008"/>
                    <a:pt x="1" y="6075"/>
                  </a:cubicBezTo>
                  <a:cubicBezTo>
                    <a:pt x="1" y="6141"/>
                    <a:pt x="54" y="6196"/>
                    <a:pt x="121" y="6196"/>
                  </a:cubicBezTo>
                  <a:cubicBezTo>
                    <a:pt x="187" y="6196"/>
                    <a:pt x="241" y="6141"/>
                    <a:pt x="241" y="6075"/>
                  </a:cubicBezTo>
                  <a:cubicBezTo>
                    <a:pt x="241" y="6008"/>
                    <a:pt x="187" y="5955"/>
                    <a:pt x="121" y="595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3125377" y="3324930"/>
              <a:ext cx="22055" cy="21692"/>
            </a:xfrm>
            <a:custGeom>
              <a:avLst/>
              <a:gdLst/>
              <a:ahLst/>
              <a:cxnLst/>
              <a:rect l="l" t="t" r="r" b="b"/>
              <a:pathLst>
                <a:path w="243" h="239" extrusionOk="0">
                  <a:moveTo>
                    <a:pt x="122" y="0"/>
                  </a:moveTo>
                  <a:cubicBezTo>
                    <a:pt x="90" y="0"/>
                    <a:pt x="59" y="11"/>
                    <a:pt x="37" y="33"/>
                  </a:cubicBezTo>
                  <a:cubicBezTo>
                    <a:pt x="13" y="56"/>
                    <a:pt x="1" y="87"/>
                    <a:pt x="1" y="118"/>
                  </a:cubicBezTo>
                  <a:cubicBezTo>
                    <a:pt x="1" y="150"/>
                    <a:pt x="13" y="182"/>
                    <a:pt x="37" y="204"/>
                  </a:cubicBezTo>
                  <a:cubicBezTo>
                    <a:pt x="58" y="226"/>
                    <a:pt x="89" y="239"/>
                    <a:pt x="121" y="239"/>
                  </a:cubicBezTo>
                  <a:cubicBezTo>
                    <a:pt x="153" y="239"/>
                    <a:pt x="184" y="226"/>
                    <a:pt x="207" y="204"/>
                  </a:cubicBezTo>
                  <a:cubicBezTo>
                    <a:pt x="230" y="181"/>
                    <a:pt x="242" y="150"/>
                    <a:pt x="242" y="118"/>
                  </a:cubicBezTo>
                  <a:cubicBezTo>
                    <a:pt x="242" y="87"/>
                    <a:pt x="230" y="56"/>
                    <a:pt x="207" y="33"/>
                  </a:cubicBezTo>
                  <a:cubicBezTo>
                    <a:pt x="184" y="1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3248900" y="1841923"/>
              <a:ext cx="612721" cy="1150292"/>
            </a:xfrm>
            <a:custGeom>
              <a:avLst/>
              <a:gdLst/>
              <a:ahLst/>
              <a:cxnLst/>
              <a:rect l="l" t="t" r="r" b="b"/>
              <a:pathLst>
                <a:path w="6751" h="12674" extrusionOk="0">
                  <a:moveTo>
                    <a:pt x="120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7"/>
                    <a:pt x="54" y="241"/>
                    <a:pt x="120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0" y="0"/>
                  </a:cubicBezTo>
                  <a:close/>
                  <a:moveTo>
                    <a:pt x="120" y="541"/>
                  </a:moveTo>
                  <a:cubicBezTo>
                    <a:pt x="54" y="541"/>
                    <a:pt x="1" y="595"/>
                    <a:pt x="1" y="661"/>
                  </a:cubicBezTo>
                  <a:cubicBezTo>
                    <a:pt x="1" y="728"/>
                    <a:pt x="54" y="782"/>
                    <a:pt x="120" y="782"/>
                  </a:cubicBezTo>
                  <a:cubicBezTo>
                    <a:pt x="187" y="782"/>
                    <a:pt x="241" y="728"/>
                    <a:pt x="241" y="661"/>
                  </a:cubicBezTo>
                  <a:cubicBezTo>
                    <a:pt x="241" y="595"/>
                    <a:pt x="187" y="541"/>
                    <a:pt x="120" y="541"/>
                  </a:cubicBezTo>
                  <a:close/>
                  <a:moveTo>
                    <a:pt x="120" y="1083"/>
                  </a:moveTo>
                  <a:cubicBezTo>
                    <a:pt x="54" y="1083"/>
                    <a:pt x="1" y="1136"/>
                    <a:pt x="1" y="1202"/>
                  </a:cubicBezTo>
                  <a:cubicBezTo>
                    <a:pt x="1" y="1269"/>
                    <a:pt x="54" y="1323"/>
                    <a:pt x="120" y="1323"/>
                  </a:cubicBezTo>
                  <a:cubicBezTo>
                    <a:pt x="187" y="1323"/>
                    <a:pt x="241" y="1269"/>
                    <a:pt x="241" y="1202"/>
                  </a:cubicBezTo>
                  <a:cubicBezTo>
                    <a:pt x="241" y="1136"/>
                    <a:pt x="187" y="1083"/>
                    <a:pt x="120" y="1083"/>
                  </a:cubicBezTo>
                  <a:close/>
                  <a:moveTo>
                    <a:pt x="120" y="1623"/>
                  </a:moveTo>
                  <a:cubicBezTo>
                    <a:pt x="54" y="1623"/>
                    <a:pt x="1" y="1677"/>
                    <a:pt x="1" y="1744"/>
                  </a:cubicBezTo>
                  <a:cubicBezTo>
                    <a:pt x="1" y="1810"/>
                    <a:pt x="54" y="1863"/>
                    <a:pt x="120" y="1863"/>
                  </a:cubicBezTo>
                  <a:cubicBezTo>
                    <a:pt x="187" y="1863"/>
                    <a:pt x="241" y="1810"/>
                    <a:pt x="241" y="1744"/>
                  </a:cubicBezTo>
                  <a:cubicBezTo>
                    <a:pt x="241" y="1677"/>
                    <a:pt x="187" y="1623"/>
                    <a:pt x="120" y="1623"/>
                  </a:cubicBezTo>
                  <a:close/>
                  <a:moveTo>
                    <a:pt x="120" y="2164"/>
                  </a:moveTo>
                  <a:cubicBezTo>
                    <a:pt x="54" y="2164"/>
                    <a:pt x="1" y="2218"/>
                    <a:pt x="1" y="2285"/>
                  </a:cubicBezTo>
                  <a:cubicBezTo>
                    <a:pt x="1" y="2352"/>
                    <a:pt x="53" y="2405"/>
                    <a:pt x="119" y="2405"/>
                  </a:cubicBezTo>
                  <a:cubicBezTo>
                    <a:pt x="119" y="2405"/>
                    <a:pt x="120" y="2405"/>
                    <a:pt x="120" y="2405"/>
                  </a:cubicBezTo>
                  <a:cubicBezTo>
                    <a:pt x="187" y="2405"/>
                    <a:pt x="241" y="2351"/>
                    <a:pt x="241" y="2285"/>
                  </a:cubicBezTo>
                  <a:cubicBezTo>
                    <a:pt x="241" y="2218"/>
                    <a:pt x="187" y="2164"/>
                    <a:pt x="120" y="2164"/>
                  </a:cubicBezTo>
                  <a:close/>
                  <a:moveTo>
                    <a:pt x="653" y="2173"/>
                  </a:moveTo>
                  <a:cubicBezTo>
                    <a:pt x="588" y="2173"/>
                    <a:pt x="534" y="2227"/>
                    <a:pt x="534" y="2293"/>
                  </a:cubicBezTo>
                  <a:cubicBezTo>
                    <a:pt x="534" y="2360"/>
                    <a:pt x="586" y="2414"/>
                    <a:pt x="653" y="2414"/>
                  </a:cubicBezTo>
                  <a:cubicBezTo>
                    <a:pt x="720" y="2414"/>
                    <a:pt x="774" y="2360"/>
                    <a:pt x="774" y="2293"/>
                  </a:cubicBezTo>
                  <a:cubicBezTo>
                    <a:pt x="774" y="2227"/>
                    <a:pt x="720" y="2173"/>
                    <a:pt x="653" y="2173"/>
                  </a:cubicBezTo>
                  <a:close/>
                  <a:moveTo>
                    <a:pt x="1195" y="2173"/>
                  </a:moveTo>
                  <a:cubicBezTo>
                    <a:pt x="1128" y="2173"/>
                    <a:pt x="1075" y="2227"/>
                    <a:pt x="1075" y="2293"/>
                  </a:cubicBezTo>
                  <a:cubicBezTo>
                    <a:pt x="1075" y="2360"/>
                    <a:pt x="1128" y="2414"/>
                    <a:pt x="1195" y="2414"/>
                  </a:cubicBezTo>
                  <a:cubicBezTo>
                    <a:pt x="1261" y="2414"/>
                    <a:pt x="1315" y="2360"/>
                    <a:pt x="1315" y="2293"/>
                  </a:cubicBezTo>
                  <a:cubicBezTo>
                    <a:pt x="1315" y="2227"/>
                    <a:pt x="1261" y="2173"/>
                    <a:pt x="1195" y="2173"/>
                  </a:cubicBezTo>
                  <a:close/>
                  <a:moveTo>
                    <a:pt x="1736" y="2173"/>
                  </a:moveTo>
                  <a:cubicBezTo>
                    <a:pt x="1670" y="2173"/>
                    <a:pt x="1616" y="2227"/>
                    <a:pt x="1616" y="2293"/>
                  </a:cubicBezTo>
                  <a:cubicBezTo>
                    <a:pt x="1616" y="2360"/>
                    <a:pt x="1670" y="2414"/>
                    <a:pt x="1736" y="2414"/>
                  </a:cubicBezTo>
                  <a:cubicBezTo>
                    <a:pt x="1803" y="2414"/>
                    <a:pt x="1856" y="2360"/>
                    <a:pt x="1856" y="2293"/>
                  </a:cubicBezTo>
                  <a:cubicBezTo>
                    <a:pt x="1856" y="2227"/>
                    <a:pt x="1803" y="2173"/>
                    <a:pt x="1736" y="2173"/>
                  </a:cubicBezTo>
                  <a:close/>
                  <a:moveTo>
                    <a:pt x="2277" y="2173"/>
                  </a:moveTo>
                  <a:cubicBezTo>
                    <a:pt x="2211" y="2173"/>
                    <a:pt x="2157" y="2227"/>
                    <a:pt x="2157" y="2293"/>
                  </a:cubicBezTo>
                  <a:cubicBezTo>
                    <a:pt x="2157" y="2360"/>
                    <a:pt x="2211" y="2414"/>
                    <a:pt x="2277" y="2414"/>
                  </a:cubicBezTo>
                  <a:cubicBezTo>
                    <a:pt x="2344" y="2414"/>
                    <a:pt x="2397" y="2360"/>
                    <a:pt x="2397" y="2293"/>
                  </a:cubicBezTo>
                  <a:cubicBezTo>
                    <a:pt x="2397" y="2227"/>
                    <a:pt x="2344" y="2173"/>
                    <a:pt x="2277" y="2173"/>
                  </a:cubicBezTo>
                  <a:close/>
                  <a:moveTo>
                    <a:pt x="2818" y="2173"/>
                  </a:moveTo>
                  <a:cubicBezTo>
                    <a:pt x="2751" y="2173"/>
                    <a:pt x="2698" y="2227"/>
                    <a:pt x="2698" y="2293"/>
                  </a:cubicBezTo>
                  <a:cubicBezTo>
                    <a:pt x="2698" y="2360"/>
                    <a:pt x="2751" y="2414"/>
                    <a:pt x="2818" y="2414"/>
                  </a:cubicBezTo>
                  <a:cubicBezTo>
                    <a:pt x="2884" y="2414"/>
                    <a:pt x="2938" y="2360"/>
                    <a:pt x="2938" y="2293"/>
                  </a:cubicBezTo>
                  <a:cubicBezTo>
                    <a:pt x="2938" y="2227"/>
                    <a:pt x="2884" y="2173"/>
                    <a:pt x="2818" y="2173"/>
                  </a:cubicBezTo>
                  <a:close/>
                  <a:moveTo>
                    <a:pt x="3359" y="2173"/>
                  </a:moveTo>
                  <a:cubicBezTo>
                    <a:pt x="3292" y="2173"/>
                    <a:pt x="3239" y="2227"/>
                    <a:pt x="3239" y="2293"/>
                  </a:cubicBezTo>
                  <a:cubicBezTo>
                    <a:pt x="3239" y="2360"/>
                    <a:pt x="3292" y="2414"/>
                    <a:pt x="3359" y="2414"/>
                  </a:cubicBezTo>
                  <a:cubicBezTo>
                    <a:pt x="3425" y="2414"/>
                    <a:pt x="3480" y="2360"/>
                    <a:pt x="3480" y="2293"/>
                  </a:cubicBezTo>
                  <a:cubicBezTo>
                    <a:pt x="3480" y="2227"/>
                    <a:pt x="3425" y="2173"/>
                    <a:pt x="3359" y="2173"/>
                  </a:cubicBezTo>
                  <a:close/>
                  <a:moveTo>
                    <a:pt x="3901" y="2173"/>
                  </a:moveTo>
                  <a:cubicBezTo>
                    <a:pt x="3835" y="2173"/>
                    <a:pt x="3781" y="2227"/>
                    <a:pt x="3781" y="2293"/>
                  </a:cubicBezTo>
                  <a:cubicBezTo>
                    <a:pt x="3781" y="2360"/>
                    <a:pt x="3835" y="2414"/>
                    <a:pt x="3901" y="2414"/>
                  </a:cubicBezTo>
                  <a:cubicBezTo>
                    <a:pt x="3968" y="2414"/>
                    <a:pt x="4022" y="2360"/>
                    <a:pt x="4022" y="2293"/>
                  </a:cubicBezTo>
                  <a:cubicBezTo>
                    <a:pt x="4022" y="2227"/>
                    <a:pt x="3968" y="2173"/>
                    <a:pt x="3901" y="2173"/>
                  </a:cubicBezTo>
                  <a:close/>
                  <a:moveTo>
                    <a:pt x="3917" y="2697"/>
                  </a:moveTo>
                  <a:cubicBezTo>
                    <a:pt x="3851" y="2697"/>
                    <a:pt x="3798" y="2752"/>
                    <a:pt x="3798" y="2818"/>
                  </a:cubicBezTo>
                  <a:cubicBezTo>
                    <a:pt x="3798" y="2885"/>
                    <a:pt x="3851" y="2938"/>
                    <a:pt x="3917" y="2938"/>
                  </a:cubicBezTo>
                  <a:cubicBezTo>
                    <a:pt x="3984" y="2938"/>
                    <a:pt x="4038" y="2885"/>
                    <a:pt x="4038" y="2818"/>
                  </a:cubicBezTo>
                  <a:cubicBezTo>
                    <a:pt x="4038" y="2752"/>
                    <a:pt x="3984" y="2697"/>
                    <a:pt x="3917" y="2697"/>
                  </a:cubicBezTo>
                  <a:close/>
                  <a:moveTo>
                    <a:pt x="3917" y="3239"/>
                  </a:moveTo>
                  <a:cubicBezTo>
                    <a:pt x="3851" y="3239"/>
                    <a:pt x="3798" y="3293"/>
                    <a:pt x="3798" y="3359"/>
                  </a:cubicBezTo>
                  <a:cubicBezTo>
                    <a:pt x="3798" y="3425"/>
                    <a:pt x="3851" y="3479"/>
                    <a:pt x="3917" y="3479"/>
                  </a:cubicBezTo>
                  <a:cubicBezTo>
                    <a:pt x="3984" y="3479"/>
                    <a:pt x="4038" y="3426"/>
                    <a:pt x="4038" y="3359"/>
                  </a:cubicBezTo>
                  <a:cubicBezTo>
                    <a:pt x="4038" y="3293"/>
                    <a:pt x="3984" y="3239"/>
                    <a:pt x="3917" y="3239"/>
                  </a:cubicBezTo>
                  <a:close/>
                  <a:moveTo>
                    <a:pt x="3917" y="3780"/>
                  </a:moveTo>
                  <a:cubicBezTo>
                    <a:pt x="3851" y="3780"/>
                    <a:pt x="3798" y="3833"/>
                    <a:pt x="3798" y="3900"/>
                  </a:cubicBezTo>
                  <a:cubicBezTo>
                    <a:pt x="3798" y="3966"/>
                    <a:pt x="3851" y="4020"/>
                    <a:pt x="3917" y="4020"/>
                  </a:cubicBezTo>
                  <a:cubicBezTo>
                    <a:pt x="3984" y="4020"/>
                    <a:pt x="4038" y="3966"/>
                    <a:pt x="4038" y="3900"/>
                  </a:cubicBezTo>
                  <a:cubicBezTo>
                    <a:pt x="4038" y="3833"/>
                    <a:pt x="3984" y="3780"/>
                    <a:pt x="3917" y="3780"/>
                  </a:cubicBezTo>
                  <a:close/>
                  <a:moveTo>
                    <a:pt x="3917" y="4322"/>
                  </a:moveTo>
                  <a:cubicBezTo>
                    <a:pt x="3851" y="4322"/>
                    <a:pt x="3798" y="4375"/>
                    <a:pt x="3798" y="4442"/>
                  </a:cubicBezTo>
                  <a:cubicBezTo>
                    <a:pt x="3798" y="4508"/>
                    <a:pt x="3851" y="4563"/>
                    <a:pt x="3917" y="4563"/>
                  </a:cubicBezTo>
                  <a:cubicBezTo>
                    <a:pt x="3984" y="4563"/>
                    <a:pt x="4038" y="4508"/>
                    <a:pt x="4038" y="4442"/>
                  </a:cubicBezTo>
                  <a:cubicBezTo>
                    <a:pt x="4038" y="4375"/>
                    <a:pt x="3984" y="4322"/>
                    <a:pt x="3917" y="4322"/>
                  </a:cubicBezTo>
                  <a:close/>
                  <a:moveTo>
                    <a:pt x="3917" y="4863"/>
                  </a:moveTo>
                  <a:cubicBezTo>
                    <a:pt x="3851" y="4863"/>
                    <a:pt x="3798" y="4917"/>
                    <a:pt x="3798" y="4983"/>
                  </a:cubicBezTo>
                  <a:cubicBezTo>
                    <a:pt x="3798" y="5050"/>
                    <a:pt x="3851" y="5104"/>
                    <a:pt x="3917" y="5104"/>
                  </a:cubicBezTo>
                  <a:cubicBezTo>
                    <a:pt x="3984" y="5104"/>
                    <a:pt x="4038" y="5050"/>
                    <a:pt x="4038" y="4983"/>
                  </a:cubicBezTo>
                  <a:cubicBezTo>
                    <a:pt x="4038" y="4917"/>
                    <a:pt x="3984" y="4863"/>
                    <a:pt x="3917" y="4863"/>
                  </a:cubicBezTo>
                  <a:close/>
                  <a:moveTo>
                    <a:pt x="3917" y="5404"/>
                  </a:moveTo>
                  <a:cubicBezTo>
                    <a:pt x="3851" y="5404"/>
                    <a:pt x="3798" y="5458"/>
                    <a:pt x="3798" y="5524"/>
                  </a:cubicBezTo>
                  <a:cubicBezTo>
                    <a:pt x="3798" y="5591"/>
                    <a:pt x="3851" y="5644"/>
                    <a:pt x="3917" y="5644"/>
                  </a:cubicBezTo>
                  <a:cubicBezTo>
                    <a:pt x="3984" y="5644"/>
                    <a:pt x="4038" y="5591"/>
                    <a:pt x="4038" y="5524"/>
                  </a:cubicBezTo>
                  <a:cubicBezTo>
                    <a:pt x="4038" y="5458"/>
                    <a:pt x="3984" y="5404"/>
                    <a:pt x="3917" y="5404"/>
                  </a:cubicBezTo>
                  <a:close/>
                  <a:moveTo>
                    <a:pt x="3917" y="5945"/>
                  </a:moveTo>
                  <a:cubicBezTo>
                    <a:pt x="3851" y="5945"/>
                    <a:pt x="3798" y="5999"/>
                    <a:pt x="3798" y="6066"/>
                  </a:cubicBezTo>
                  <a:cubicBezTo>
                    <a:pt x="3798" y="6132"/>
                    <a:pt x="3851" y="6185"/>
                    <a:pt x="3917" y="6185"/>
                  </a:cubicBezTo>
                  <a:cubicBezTo>
                    <a:pt x="3984" y="6185"/>
                    <a:pt x="4038" y="6132"/>
                    <a:pt x="4038" y="6066"/>
                  </a:cubicBezTo>
                  <a:cubicBezTo>
                    <a:pt x="4038" y="5999"/>
                    <a:pt x="3984" y="5945"/>
                    <a:pt x="3917" y="5945"/>
                  </a:cubicBezTo>
                  <a:close/>
                  <a:moveTo>
                    <a:pt x="3917" y="6486"/>
                  </a:moveTo>
                  <a:cubicBezTo>
                    <a:pt x="3851" y="6486"/>
                    <a:pt x="3798" y="6539"/>
                    <a:pt x="3798" y="6606"/>
                  </a:cubicBezTo>
                  <a:cubicBezTo>
                    <a:pt x="3798" y="6672"/>
                    <a:pt x="3851" y="6727"/>
                    <a:pt x="3917" y="6727"/>
                  </a:cubicBezTo>
                  <a:cubicBezTo>
                    <a:pt x="3984" y="6727"/>
                    <a:pt x="4038" y="6672"/>
                    <a:pt x="4038" y="6606"/>
                  </a:cubicBezTo>
                  <a:cubicBezTo>
                    <a:pt x="4038" y="6539"/>
                    <a:pt x="3984" y="6486"/>
                    <a:pt x="3917" y="6486"/>
                  </a:cubicBezTo>
                  <a:close/>
                  <a:moveTo>
                    <a:pt x="3917" y="7028"/>
                  </a:moveTo>
                  <a:cubicBezTo>
                    <a:pt x="3851" y="7028"/>
                    <a:pt x="3798" y="7082"/>
                    <a:pt x="3798" y="7148"/>
                  </a:cubicBezTo>
                  <a:cubicBezTo>
                    <a:pt x="3798" y="7214"/>
                    <a:pt x="3851" y="7269"/>
                    <a:pt x="3917" y="7269"/>
                  </a:cubicBezTo>
                  <a:cubicBezTo>
                    <a:pt x="3984" y="7269"/>
                    <a:pt x="4038" y="7215"/>
                    <a:pt x="4038" y="7148"/>
                  </a:cubicBezTo>
                  <a:cubicBezTo>
                    <a:pt x="4038" y="7082"/>
                    <a:pt x="3984" y="7028"/>
                    <a:pt x="3917" y="7028"/>
                  </a:cubicBezTo>
                  <a:close/>
                  <a:moveTo>
                    <a:pt x="3917" y="7570"/>
                  </a:moveTo>
                  <a:cubicBezTo>
                    <a:pt x="3851" y="7570"/>
                    <a:pt x="3798" y="7623"/>
                    <a:pt x="3798" y="7689"/>
                  </a:cubicBezTo>
                  <a:cubicBezTo>
                    <a:pt x="3798" y="7755"/>
                    <a:pt x="3851" y="7810"/>
                    <a:pt x="3917" y="7810"/>
                  </a:cubicBezTo>
                  <a:cubicBezTo>
                    <a:pt x="3984" y="7810"/>
                    <a:pt x="4038" y="7756"/>
                    <a:pt x="4038" y="7689"/>
                  </a:cubicBezTo>
                  <a:cubicBezTo>
                    <a:pt x="4038" y="7623"/>
                    <a:pt x="3984" y="7570"/>
                    <a:pt x="3917" y="7570"/>
                  </a:cubicBezTo>
                  <a:close/>
                  <a:moveTo>
                    <a:pt x="3917" y="8110"/>
                  </a:moveTo>
                  <a:cubicBezTo>
                    <a:pt x="3851" y="8110"/>
                    <a:pt x="3798" y="8164"/>
                    <a:pt x="3798" y="8231"/>
                  </a:cubicBezTo>
                  <a:cubicBezTo>
                    <a:pt x="3798" y="8297"/>
                    <a:pt x="3851" y="8350"/>
                    <a:pt x="3917" y="8350"/>
                  </a:cubicBezTo>
                  <a:cubicBezTo>
                    <a:pt x="3984" y="8350"/>
                    <a:pt x="4038" y="8297"/>
                    <a:pt x="4038" y="8231"/>
                  </a:cubicBezTo>
                  <a:cubicBezTo>
                    <a:pt x="4038" y="8164"/>
                    <a:pt x="3984" y="8110"/>
                    <a:pt x="3917" y="8110"/>
                  </a:cubicBezTo>
                  <a:close/>
                  <a:moveTo>
                    <a:pt x="3917" y="8651"/>
                  </a:moveTo>
                  <a:cubicBezTo>
                    <a:pt x="3851" y="8651"/>
                    <a:pt x="3798" y="8704"/>
                    <a:pt x="3798" y="8771"/>
                  </a:cubicBezTo>
                  <a:cubicBezTo>
                    <a:pt x="3798" y="8838"/>
                    <a:pt x="3851" y="8892"/>
                    <a:pt x="3917" y="8892"/>
                  </a:cubicBezTo>
                  <a:cubicBezTo>
                    <a:pt x="3984" y="8892"/>
                    <a:pt x="4038" y="8838"/>
                    <a:pt x="4038" y="8771"/>
                  </a:cubicBezTo>
                  <a:cubicBezTo>
                    <a:pt x="4038" y="8705"/>
                    <a:pt x="3984" y="8651"/>
                    <a:pt x="3917" y="8651"/>
                  </a:cubicBezTo>
                  <a:close/>
                  <a:moveTo>
                    <a:pt x="3917" y="9192"/>
                  </a:moveTo>
                  <a:cubicBezTo>
                    <a:pt x="3851" y="9192"/>
                    <a:pt x="3798" y="9246"/>
                    <a:pt x="3798" y="9312"/>
                  </a:cubicBezTo>
                  <a:cubicBezTo>
                    <a:pt x="3798" y="9379"/>
                    <a:pt x="3851" y="9433"/>
                    <a:pt x="3917" y="9433"/>
                  </a:cubicBezTo>
                  <a:cubicBezTo>
                    <a:pt x="3984" y="9433"/>
                    <a:pt x="4038" y="9379"/>
                    <a:pt x="4038" y="9312"/>
                  </a:cubicBezTo>
                  <a:cubicBezTo>
                    <a:pt x="4038" y="9246"/>
                    <a:pt x="3984" y="9192"/>
                    <a:pt x="3917" y="9192"/>
                  </a:cubicBezTo>
                  <a:close/>
                  <a:moveTo>
                    <a:pt x="4441" y="9210"/>
                  </a:moveTo>
                  <a:cubicBezTo>
                    <a:pt x="4375" y="9210"/>
                    <a:pt x="4321" y="9264"/>
                    <a:pt x="4321" y="9331"/>
                  </a:cubicBezTo>
                  <a:cubicBezTo>
                    <a:pt x="4321" y="9397"/>
                    <a:pt x="4376" y="9450"/>
                    <a:pt x="4441" y="9450"/>
                  </a:cubicBezTo>
                  <a:cubicBezTo>
                    <a:pt x="4508" y="9450"/>
                    <a:pt x="4561" y="9397"/>
                    <a:pt x="4561" y="9331"/>
                  </a:cubicBezTo>
                  <a:cubicBezTo>
                    <a:pt x="4561" y="9264"/>
                    <a:pt x="4508" y="9210"/>
                    <a:pt x="4441" y="9210"/>
                  </a:cubicBezTo>
                  <a:close/>
                  <a:moveTo>
                    <a:pt x="4984" y="9210"/>
                  </a:moveTo>
                  <a:cubicBezTo>
                    <a:pt x="4917" y="9210"/>
                    <a:pt x="4863" y="9264"/>
                    <a:pt x="4863" y="9331"/>
                  </a:cubicBezTo>
                  <a:cubicBezTo>
                    <a:pt x="4863" y="9397"/>
                    <a:pt x="4917" y="9450"/>
                    <a:pt x="4984" y="9450"/>
                  </a:cubicBezTo>
                  <a:cubicBezTo>
                    <a:pt x="5050" y="9450"/>
                    <a:pt x="5103" y="9397"/>
                    <a:pt x="5103" y="9331"/>
                  </a:cubicBezTo>
                  <a:cubicBezTo>
                    <a:pt x="5103" y="9264"/>
                    <a:pt x="5050" y="9210"/>
                    <a:pt x="4984" y="9210"/>
                  </a:cubicBezTo>
                  <a:close/>
                  <a:moveTo>
                    <a:pt x="5525" y="9210"/>
                  </a:moveTo>
                  <a:cubicBezTo>
                    <a:pt x="5458" y="9210"/>
                    <a:pt x="5404" y="9264"/>
                    <a:pt x="5404" y="9331"/>
                  </a:cubicBezTo>
                  <a:cubicBezTo>
                    <a:pt x="5404" y="9397"/>
                    <a:pt x="5458" y="9450"/>
                    <a:pt x="5525" y="9450"/>
                  </a:cubicBezTo>
                  <a:cubicBezTo>
                    <a:pt x="5590" y="9450"/>
                    <a:pt x="5645" y="9397"/>
                    <a:pt x="5645" y="9331"/>
                  </a:cubicBezTo>
                  <a:cubicBezTo>
                    <a:pt x="5645" y="9264"/>
                    <a:pt x="5590" y="9210"/>
                    <a:pt x="5525" y="9210"/>
                  </a:cubicBezTo>
                  <a:close/>
                  <a:moveTo>
                    <a:pt x="6065" y="9210"/>
                  </a:moveTo>
                  <a:cubicBezTo>
                    <a:pt x="5999" y="9210"/>
                    <a:pt x="5945" y="9264"/>
                    <a:pt x="5945" y="9331"/>
                  </a:cubicBezTo>
                  <a:cubicBezTo>
                    <a:pt x="5945" y="9397"/>
                    <a:pt x="5999" y="9450"/>
                    <a:pt x="6065" y="9450"/>
                  </a:cubicBezTo>
                  <a:cubicBezTo>
                    <a:pt x="6132" y="9450"/>
                    <a:pt x="6186" y="9397"/>
                    <a:pt x="6186" y="9331"/>
                  </a:cubicBezTo>
                  <a:cubicBezTo>
                    <a:pt x="6186" y="9264"/>
                    <a:pt x="6132" y="9210"/>
                    <a:pt x="6065" y="9210"/>
                  </a:cubicBezTo>
                  <a:close/>
                  <a:moveTo>
                    <a:pt x="6606" y="9210"/>
                  </a:moveTo>
                  <a:cubicBezTo>
                    <a:pt x="6540" y="9210"/>
                    <a:pt x="6486" y="9264"/>
                    <a:pt x="6486" y="9331"/>
                  </a:cubicBezTo>
                  <a:cubicBezTo>
                    <a:pt x="6486" y="9397"/>
                    <a:pt x="6540" y="9450"/>
                    <a:pt x="6606" y="9450"/>
                  </a:cubicBezTo>
                  <a:cubicBezTo>
                    <a:pt x="6673" y="9450"/>
                    <a:pt x="6726" y="9397"/>
                    <a:pt x="6726" y="9331"/>
                  </a:cubicBezTo>
                  <a:cubicBezTo>
                    <a:pt x="6726" y="9264"/>
                    <a:pt x="6673" y="9210"/>
                    <a:pt x="6606" y="9210"/>
                  </a:cubicBezTo>
                  <a:close/>
                  <a:moveTo>
                    <a:pt x="6631" y="9727"/>
                  </a:moveTo>
                  <a:cubicBezTo>
                    <a:pt x="6564" y="9727"/>
                    <a:pt x="6510" y="9781"/>
                    <a:pt x="6510" y="9847"/>
                  </a:cubicBezTo>
                  <a:cubicBezTo>
                    <a:pt x="6510" y="9914"/>
                    <a:pt x="6564" y="9967"/>
                    <a:pt x="6631" y="9967"/>
                  </a:cubicBezTo>
                  <a:cubicBezTo>
                    <a:pt x="6697" y="9967"/>
                    <a:pt x="6751" y="9914"/>
                    <a:pt x="6751" y="9847"/>
                  </a:cubicBezTo>
                  <a:cubicBezTo>
                    <a:pt x="6751" y="9781"/>
                    <a:pt x="6697" y="9727"/>
                    <a:pt x="6631" y="9727"/>
                  </a:cubicBezTo>
                  <a:close/>
                  <a:moveTo>
                    <a:pt x="6631" y="10268"/>
                  </a:moveTo>
                  <a:cubicBezTo>
                    <a:pt x="6564" y="10268"/>
                    <a:pt x="6510" y="10322"/>
                    <a:pt x="6510" y="10389"/>
                  </a:cubicBezTo>
                  <a:cubicBezTo>
                    <a:pt x="6510" y="10455"/>
                    <a:pt x="6564" y="10508"/>
                    <a:pt x="6631" y="10508"/>
                  </a:cubicBezTo>
                  <a:cubicBezTo>
                    <a:pt x="6697" y="10508"/>
                    <a:pt x="6751" y="10455"/>
                    <a:pt x="6751" y="10389"/>
                  </a:cubicBezTo>
                  <a:cubicBezTo>
                    <a:pt x="6751" y="10322"/>
                    <a:pt x="6697" y="10268"/>
                    <a:pt x="6631" y="10268"/>
                  </a:cubicBezTo>
                  <a:close/>
                  <a:moveTo>
                    <a:pt x="6631" y="10810"/>
                  </a:moveTo>
                  <a:cubicBezTo>
                    <a:pt x="6564" y="10810"/>
                    <a:pt x="6510" y="10864"/>
                    <a:pt x="6510" y="10931"/>
                  </a:cubicBezTo>
                  <a:cubicBezTo>
                    <a:pt x="6510" y="10995"/>
                    <a:pt x="6564" y="11051"/>
                    <a:pt x="6631" y="11051"/>
                  </a:cubicBezTo>
                  <a:cubicBezTo>
                    <a:pt x="6697" y="11051"/>
                    <a:pt x="6751" y="10997"/>
                    <a:pt x="6751" y="10931"/>
                  </a:cubicBezTo>
                  <a:cubicBezTo>
                    <a:pt x="6751" y="10864"/>
                    <a:pt x="6697" y="10810"/>
                    <a:pt x="6631" y="10810"/>
                  </a:cubicBezTo>
                  <a:close/>
                  <a:moveTo>
                    <a:pt x="6631" y="11351"/>
                  </a:moveTo>
                  <a:cubicBezTo>
                    <a:pt x="6564" y="11351"/>
                    <a:pt x="6510" y="11405"/>
                    <a:pt x="6510" y="11471"/>
                  </a:cubicBezTo>
                  <a:cubicBezTo>
                    <a:pt x="6510" y="11538"/>
                    <a:pt x="6564" y="11592"/>
                    <a:pt x="6631" y="11592"/>
                  </a:cubicBezTo>
                  <a:cubicBezTo>
                    <a:pt x="6697" y="11592"/>
                    <a:pt x="6751" y="11538"/>
                    <a:pt x="6751" y="11471"/>
                  </a:cubicBezTo>
                  <a:cubicBezTo>
                    <a:pt x="6751" y="11405"/>
                    <a:pt x="6697" y="11351"/>
                    <a:pt x="6631" y="11351"/>
                  </a:cubicBezTo>
                  <a:close/>
                  <a:moveTo>
                    <a:pt x="6631" y="11893"/>
                  </a:moveTo>
                  <a:cubicBezTo>
                    <a:pt x="6564" y="11893"/>
                    <a:pt x="6510" y="11946"/>
                    <a:pt x="6510" y="12012"/>
                  </a:cubicBezTo>
                  <a:cubicBezTo>
                    <a:pt x="6510" y="12079"/>
                    <a:pt x="6564" y="12133"/>
                    <a:pt x="6631" y="12133"/>
                  </a:cubicBezTo>
                  <a:cubicBezTo>
                    <a:pt x="6697" y="12133"/>
                    <a:pt x="6751" y="12079"/>
                    <a:pt x="6751" y="12012"/>
                  </a:cubicBezTo>
                  <a:cubicBezTo>
                    <a:pt x="6751" y="11946"/>
                    <a:pt x="6697" y="11893"/>
                    <a:pt x="6631" y="11893"/>
                  </a:cubicBezTo>
                  <a:close/>
                  <a:moveTo>
                    <a:pt x="6631" y="12433"/>
                  </a:moveTo>
                  <a:cubicBezTo>
                    <a:pt x="6564" y="12433"/>
                    <a:pt x="6510" y="12487"/>
                    <a:pt x="6510" y="12554"/>
                  </a:cubicBezTo>
                  <a:cubicBezTo>
                    <a:pt x="6510" y="12620"/>
                    <a:pt x="6564" y="12673"/>
                    <a:pt x="6631" y="12673"/>
                  </a:cubicBezTo>
                  <a:cubicBezTo>
                    <a:pt x="6697" y="12673"/>
                    <a:pt x="6751" y="12620"/>
                    <a:pt x="6751" y="12554"/>
                  </a:cubicBezTo>
                  <a:cubicBezTo>
                    <a:pt x="6751" y="12487"/>
                    <a:pt x="6697" y="12433"/>
                    <a:pt x="6631" y="12433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4243713" y="1682640"/>
              <a:ext cx="173533" cy="1834169"/>
            </a:xfrm>
            <a:custGeom>
              <a:avLst/>
              <a:gdLst/>
              <a:ahLst/>
              <a:cxnLst/>
              <a:rect l="l" t="t" r="r" b="b"/>
              <a:pathLst>
                <a:path w="1912" h="20209" extrusionOk="0">
                  <a:moveTo>
                    <a:pt x="694" y="0"/>
                  </a:moveTo>
                  <a:cubicBezTo>
                    <a:pt x="627" y="0"/>
                    <a:pt x="573" y="55"/>
                    <a:pt x="573" y="121"/>
                  </a:cubicBezTo>
                  <a:cubicBezTo>
                    <a:pt x="573" y="188"/>
                    <a:pt x="627" y="241"/>
                    <a:pt x="694" y="241"/>
                  </a:cubicBezTo>
                  <a:cubicBezTo>
                    <a:pt x="761" y="241"/>
                    <a:pt x="816" y="188"/>
                    <a:pt x="816" y="121"/>
                  </a:cubicBezTo>
                  <a:cubicBezTo>
                    <a:pt x="816" y="55"/>
                    <a:pt x="760" y="0"/>
                    <a:pt x="694" y="0"/>
                  </a:cubicBezTo>
                  <a:close/>
                  <a:moveTo>
                    <a:pt x="694" y="542"/>
                  </a:moveTo>
                  <a:cubicBezTo>
                    <a:pt x="627" y="542"/>
                    <a:pt x="573" y="595"/>
                    <a:pt x="573" y="661"/>
                  </a:cubicBezTo>
                  <a:cubicBezTo>
                    <a:pt x="573" y="728"/>
                    <a:pt x="627" y="782"/>
                    <a:pt x="694" y="783"/>
                  </a:cubicBezTo>
                  <a:cubicBezTo>
                    <a:pt x="761" y="783"/>
                    <a:pt x="816" y="728"/>
                    <a:pt x="816" y="661"/>
                  </a:cubicBezTo>
                  <a:cubicBezTo>
                    <a:pt x="816" y="595"/>
                    <a:pt x="760" y="542"/>
                    <a:pt x="694" y="542"/>
                  </a:cubicBezTo>
                  <a:close/>
                  <a:moveTo>
                    <a:pt x="694" y="1084"/>
                  </a:moveTo>
                  <a:cubicBezTo>
                    <a:pt x="627" y="1084"/>
                    <a:pt x="573" y="1137"/>
                    <a:pt x="573" y="1204"/>
                  </a:cubicBezTo>
                  <a:cubicBezTo>
                    <a:pt x="573" y="1269"/>
                    <a:pt x="627" y="1324"/>
                    <a:pt x="694" y="1324"/>
                  </a:cubicBezTo>
                  <a:cubicBezTo>
                    <a:pt x="761" y="1324"/>
                    <a:pt x="816" y="1270"/>
                    <a:pt x="816" y="1204"/>
                  </a:cubicBezTo>
                  <a:cubicBezTo>
                    <a:pt x="816" y="1137"/>
                    <a:pt x="760" y="1084"/>
                    <a:pt x="694" y="1084"/>
                  </a:cubicBezTo>
                  <a:close/>
                  <a:moveTo>
                    <a:pt x="694" y="1625"/>
                  </a:moveTo>
                  <a:cubicBezTo>
                    <a:pt x="627" y="1625"/>
                    <a:pt x="573" y="1678"/>
                    <a:pt x="573" y="1745"/>
                  </a:cubicBezTo>
                  <a:cubicBezTo>
                    <a:pt x="573" y="1810"/>
                    <a:pt x="627" y="1866"/>
                    <a:pt x="694" y="1866"/>
                  </a:cubicBezTo>
                  <a:cubicBezTo>
                    <a:pt x="761" y="1866"/>
                    <a:pt x="816" y="1811"/>
                    <a:pt x="816" y="1745"/>
                  </a:cubicBezTo>
                  <a:cubicBezTo>
                    <a:pt x="816" y="1678"/>
                    <a:pt x="760" y="1625"/>
                    <a:pt x="694" y="1625"/>
                  </a:cubicBezTo>
                  <a:close/>
                  <a:moveTo>
                    <a:pt x="694" y="2164"/>
                  </a:moveTo>
                  <a:cubicBezTo>
                    <a:pt x="627" y="2164"/>
                    <a:pt x="573" y="2218"/>
                    <a:pt x="573" y="2285"/>
                  </a:cubicBezTo>
                  <a:cubicBezTo>
                    <a:pt x="573" y="2353"/>
                    <a:pt x="627" y="2406"/>
                    <a:pt x="694" y="2406"/>
                  </a:cubicBezTo>
                  <a:cubicBezTo>
                    <a:pt x="761" y="2406"/>
                    <a:pt x="816" y="2352"/>
                    <a:pt x="816" y="2285"/>
                  </a:cubicBezTo>
                  <a:cubicBezTo>
                    <a:pt x="816" y="2219"/>
                    <a:pt x="760" y="2164"/>
                    <a:pt x="694" y="2164"/>
                  </a:cubicBezTo>
                  <a:close/>
                  <a:moveTo>
                    <a:pt x="697" y="2703"/>
                  </a:moveTo>
                  <a:cubicBezTo>
                    <a:pt x="631" y="2703"/>
                    <a:pt x="577" y="2757"/>
                    <a:pt x="577" y="2823"/>
                  </a:cubicBezTo>
                  <a:cubicBezTo>
                    <a:pt x="577" y="2890"/>
                    <a:pt x="631" y="2943"/>
                    <a:pt x="697" y="2943"/>
                  </a:cubicBezTo>
                  <a:cubicBezTo>
                    <a:pt x="763" y="2943"/>
                    <a:pt x="818" y="2890"/>
                    <a:pt x="818" y="2823"/>
                  </a:cubicBezTo>
                  <a:cubicBezTo>
                    <a:pt x="818" y="2757"/>
                    <a:pt x="763" y="2703"/>
                    <a:pt x="697" y="2703"/>
                  </a:cubicBezTo>
                  <a:close/>
                  <a:moveTo>
                    <a:pt x="1238" y="2703"/>
                  </a:moveTo>
                  <a:cubicBezTo>
                    <a:pt x="1172" y="2703"/>
                    <a:pt x="1118" y="2757"/>
                    <a:pt x="1118" y="2823"/>
                  </a:cubicBezTo>
                  <a:cubicBezTo>
                    <a:pt x="1118" y="2890"/>
                    <a:pt x="1172" y="2943"/>
                    <a:pt x="1238" y="2943"/>
                  </a:cubicBezTo>
                  <a:cubicBezTo>
                    <a:pt x="1305" y="2943"/>
                    <a:pt x="1359" y="2890"/>
                    <a:pt x="1359" y="2823"/>
                  </a:cubicBezTo>
                  <a:cubicBezTo>
                    <a:pt x="1359" y="2757"/>
                    <a:pt x="1305" y="2703"/>
                    <a:pt x="1238" y="2703"/>
                  </a:cubicBezTo>
                  <a:close/>
                  <a:moveTo>
                    <a:pt x="1779" y="2703"/>
                  </a:moveTo>
                  <a:cubicBezTo>
                    <a:pt x="1713" y="2703"/>
                    <a:pt x="1660" y="2757"/>
                    <a:pt x="1660" y="2823"/>
                  </a:cubicBezTo>
                  <a:cubicBezTo>
                    <a:pt x="1660" y="2890"/>
                    <a:pt x="1713" y="2943"/>
                    <a:pt x="1779" y="2943"/>
                  </a:cubicBezTo>
                  <a:cubicBezTo>
                    <a:pt x="1846" y="2943"/>
                    <a:pt x="1899" y="2890"/>
                    <a:pt x="1899" y="2823"/>
                  </a:cubicBezTo>
                  <a:cubicBezTo>
                    <a:pt x="1899" y="2757"/>
                    <a:pt x="1846" y="2703"/>
                    <a:pt x="1779" y="2703"/>
                  </a:cubicBezTo>
                  <a:close/>
                  <a:moveTo>
                    <a:pt x="1790" y="3235"/>
                  </a:moveTo>
                  <a:cubicBezTo>
                    <a:pt x="1723" y="3235"/>
                    <a:pt x="1670" y="3289"/>
                    <a:pt x="1670" y="3355"/>
                  </a:cubicBezTo>
                  <a:cubicBezTo>
                    <a:pt x="1670" y="3422"/>
                    <a:pt x="1723" y="3475"/>
                    <a:pt x="1790" y="3475"/>
                  </a:cubicBezTo>
                  <a:cubicBezTo>
                    <a:pt x="1857" y="3475"/>
                    <a:pt x="1911" y="3422"/>
                    <a:pt x="1911" y="3355"/>
                  </a:cubicBezTo>
                  <a:cubicBezTo>
                    <a:pt x="1911" y="3289"/>
                    <a:pt x="1856" y="3235"/>
                    <a:pt x="1790" y="3235"/>
                  </a:cubicBezTo>
                  <a:close/>
                  <a:moveTo>
                    <a:pt x="1790" y="3776"/>
                  </a:moveTo>
                  <a:cubicBezTo>
                    <a:pt x="1723" y="3776"/>
                    <a:pt x="1670" y="3829"/>
                    <a:pt x="1670" y="3897"/>
                  </a:cubicBezTo>
                  <a:cubicBezTo>
                    <a:pt x="1670" y="3963"/>
                    <a:pt x="1723" y="4016"/>
                    <a:pt x="1790" y="4016"/>
                  </a:cubicBezTo>
                  <a:cubicBezTo>
                    <a:pt x="1857" y="4016"/>
                    <a:pt x="1911" y="3963"/>
                    <a:pt x="1911" y="3897"/>
                  </a:cubicBezTo>
                  <a:cubicBezTo>
                    <a:pt x="1911" y="3830"/>
                    <a:pt x="1856" y="3776"/>
                    <a:pt x="1790" y="3776"/>
                  </a:cubicBezTo>
                  <a:close/>
                  <a:moveTo>
                    <a:pt x="1790" y="4317"/>
                  </a:moveTo>
                  <a:cubicBezTo>
                    <a:pt x="1723" y="4317"/>
                    <a:pt x="1670" y="4370"/>
                    <a:pt x="1670" y="4437"/>
                  </a:cubicBezTo>
                  <a:cubicBezTo>
                    <a:pt x="1670" y="4503"/>
                    <a:pt x="1723" y="4558"/>
                    <a:pt x="1790" y="4559"/>
                  </a:cubicBezTo>
                  <a:cubicBezTo>
                    <a:pt x="1857" y="4559"/>
                    <a:pt x="1911" y="4503"/>
                    <a:pt x="1911" y="4437"/>
                  </a:cubicBezTo>
                  <a:cubicBezTo>
                    <a:pt x="1911" y="4370"/>
                    <a:pt x="1856" y="4317"/>
                    <a:pt x="1790" y="4317"/>
                  </a:cubicBezTo>
                  <a:close/>
                  <a:moveTo>
                    <a:pt x="1790" y="4856"/>
                  </a:moveTo>
                  <a:cubicBezTo>
                    <a:pt x="1723" y="4856"/>
                    <a:pt x="1670" y="4912"/>
                    <a:pt x="1670" y="4978"/>
                  </a:cubicBezTo>
                  <a:cubicBezTo>
                    <a:pt x="1670" y="5045"/>
                    <a:pt x="1723" y="5099"/>
                    <a:pt x="1790" y="5099"/>
                  </a:cubicBezTo>
                  <a:cubicBezTo>
                    <a:pt x="1857" y="5099"/>
                    <a:pt x="1911" y="5045"/>
                    <a:pt x="1911" y="4978"/>
                  </a:cubicBezTo>
                  <a:cubicBezTo>
                    <a:pt x="1911" y="4911"/>
                    <a:pt x="1856" y="4856"/>
                    <a:pt x="1790" y="4856"/>
                  </a:cubicBezTo>
                  <a:close/>
                  <a:moveTo>
                    <a:pt x="1790" y="5401"/>
                  </a:moveTo>
                  <a:cubicBezTo>
                    <a:pt x="1723" y="5401"/>
                    <a:pt x="1670" y="5454"/>
                    <a:pt x="1670" y="5520"/>
                  </a:cubicBezTo>
                  <a:cubicBezTo>
                    <a:pt x="1670" y="5586"/>
                    <a:pt x="1723" y="5640"/>
                    <a:pt x="1790" y="5640"/>
                  </a:cubicBezTo>
                  <a:cubicBezTo>
                    <a:pt x="1857" y="5640"/>
                    <a:pt x="1911" y="5587"/>
                    <a:pt x="1911" y="5520"/>
                  </a:cubicBezTo>
                  <a:cubicBezTo>
                    <a:pt x="1911" y="5454"/>
                    <a:pt x="1856" y="5401"/>
                    <a:pt x="1790" y="5401"/>
                  </a:cubicBezTo>
                  <a:close/>
                  <a:moveTo>
                    <a:pt x="1790" y="5940"/>
                  </a:moveTo>
                  <a:cubicBezTo>
                    <a:pt x="1723" y="5940"/>
                    <a:pt x="1670" y="5994"/>
                    <a:pt x="1670" y="6061"/>
                  </a:cubicBezTo>
                  <a:cubicBezTo>
                    <a:pt x="1670" y="6128"/>
                    <a:pt x="1723" y="6181"/>
                    <a:pt x="1790" y="6181"/>
                  </a:cubicBezTo>
                  <a:cubicBezTo>
                    <a:pt x="1857" y="6181"/>
                    <a:pt x="1911" y="6127"/>
                    <a:pt x="1911" y="6061"/>
                  </a:cubicBezTo>
                  <a:cubicBezTo>
                    <a:pt x="1911" y="5994"/>
                    <a:pt x="1856" y="5940"/>
                    <a:pt x="1790" y="5940"/>
                  </a:cubicBezTo>
                  <a:close/>
                  <a:moveTo>
                    <a:pt x="660" y="6435"/>
                  </a:moveTo>
                  <a:cubicBezTo>
                    <a:pt x="594" y="6435"/>
                    <a:pt x="540" y="6488"/>
                    <a:pt x="540" y="6555"/>
                  </a:cubicBezTo>
                  <a:cubicBezTo>
                    <a:pt x="540" y="6621"/>
                    <a:pt x="594" y="6676"/>
                    <a:pt x="660" y="6676"/>
                  </a:cubicBezTo>
                  <a:cubicBezTo>
                    <a:pt x="727" y="6676"/>
                    <a:pt x="781" y="6621"/>
                    <a:pt x="781" y="6555"/>
                  </a:cubicBezTo>
                  <a:cubicBezTo>
                    <a:pt x="781" y="6488"/>
                    <a:pt x="727" y="6435"/>
                    <a:pt x="660" y="6435"/>
                  </a:cubicBezTo>
                  <a:close/>
                  <a:moveTo>
                    <a:pt x="1201" y="6435"/>
                  </a:moveTo>
                  <a:cubicBezTo>
                    <a:pt x="1135" y="6435"/>
                    <a:pt x="1082" y="6488"/>
                    <a:pt x="1082" y="6555"/>
                  </a:cubicBezTo>
                  <a:cubicBezTo>
                    <a:pt x="1082" y="6621"/>
                    <a:pt x="1135" y="6676"/>
                    <a:pt x="1201" y="6676"/>
                  </a:cubicBezTo>
                  <a:cubicBezTo>
                    <a:pt x="1268" y="6676"/>
                    <a:pt x="1322" y="6621"/>
                    <a:pt x="1322" y="6555"/>
                  </a:cubicBezTo>
                  <a:cubicBezTo>
                    <a:pt x="1322" y="6488"/>
                    <a:pt x="1268" y="6435"/>
                    <a:pt x="1201" y="6435"/>
                  </a:cubicBezTo>
                  <a:close/>
                  <a:moveTo>
                    <a:pt x="1743" y="6435"/>
                  </a:moveTo>
                  <a:cubicBezTo>
                    <a:pt x="1676" y="6435"/>
                    <a:pt x="1622" y="6488"/>
                    <a:pt x="1622" y="6555"/>
                  </a:cubicBezTo>
                  <a:cubicBezTo>
                    <a:pt x="1622" y="6621"/>
                    <a:pt x="1676" y="6676"/>
                    <a:pt x="1743" y="6676"/>
                  </a:cubicBezTo>
                  <a:cubicBezTo>
                    <a:pt x="1809" y="6676"/>
                    <a:pt x="1862" y="6621"/>
                    <a:pt x="1862" y="6555"/>
                  </a:cubicBezTo>
                  <a:cubicBezTo>
                    <a:pt x="1862" y="6488"/>
                    <a:pt x="1809" y="6435"/>
                    <a:pt x="1743" y="6435"/>
                  </a:cubicBezTo>
                  <a:close/>
                  <a:moveTo>
                    <a:pt x="121" y="6437"/>
                  </a:moveTo>
                  <a:cubicBezTo>
                    <a:pt x="54" y="6437"/>
                    <a:pt x="0" y="6491"/>
                    <a:pt x="0" y="6558"/>
                  </a:cubicBezTo>
                  <a:cubicBezTo>
                    <a:pt x="0" y="6625"/>
                    <a:pt x="55" y="6678"/>
                    <a:pt x="121" y="6678"/>
                  </a:cubicBezTo>
                  <a:cubicBezTo>
                    <a:pt x="187" y="6678"/>
                    <a:pt x="241" y="6625"/>
                    <a:pt x="241" y="6558"/>
                  </a:cubicBezTo>
                  <a:cubicBezTo>
                    <a:pt x="241" y="6491"/>
                    <a:pt x="187" y="6437"/>
                    <a:pt x="121" y="6437"/>
                  </a:cubicBezTo>
                  <a:close/>
                  <a:moveTo>
                    <a:pt x="121" y="6979"/>
                  </a:moveTo>
                  <a:cubicBezTo>
                    <a:pt x="54" y="6979"/>
                    <a:pt x="0" y="7032"/>
                    <a:pt x="0" y="7098"/>
                  </a:cubicBezTo>
                  <a:cubicBezTo>
                    <a:pt x="0" y="7166"/>
                    <a:pt x="55" y="7219"/>
                    <a:pt x="121" y="7219"/>
                  </a:cubicBezTo>
                  <a:cubicBezTo>
                    <a:pt x="187" y="7219"/>
                    <a:pt x="241" y="7166"/>
                    <a:pt x="241" y="7098"/>
                  </a:cubicBezTo>
                  <a:cubicBezTo>
                    <a:pt x="241" y="7033"/>
                    <a:pt x="187" y="6979"/>
                    <a:pt x="121" y="6979"/>
                  </a:cubicBezTo>
                  <a:close/>
                  <a:moveTo>
                    <a:pt x="121" y="7520"/>
                  </a:moveTo>
                  <a:cubicBezTo>
                    <a:pt x="54" y="7520"/>
                    <a:pt x="0" y="7573"/>
                    <a:pt x="0" y="7640"/>
                  </a:cubicBezTo>
                  <a:cubicBezTo>
                    <a:pt x="0" y="7706"/>
                    <a:pt x="55" y="7760"/>
                    <a:pt x="121" y="7760"/>
                  </a:cubicBezTo>
                  <a:cubicBezTo>
                    <a:pt x="187" y="7760"/>
                    <a:pt x="241" y="7706"/>
                    <a:pt x="241" y="7640"/>
                  </a:cubicBezTo>
                  <a:cubicBezTo>
                    <a:pt x="241" y="7573"/>
                    <a:pt x="187" y="7520"/>
                    <a:pt x="121" y="7520"/>
                  </a:cubicBezTo>
                  <a:close/>
                  <a:moveTo>
                    <a:pt x="121" y="8061"/>
                  </a:moveTo>
                  <a:cubicBezTo>
                    <a:pt x="54" y="8061"/>
                    <a:pt x="0" y="8114"/>
                    <a:pt x="0" y="8181"/>
                  </a:cubicBezTo>
                  <a:cubicBezTo>
                    <a:pt x="0" y="8247"/>
                    <a:pt x="55" y="8300"/>
                    <a:pt x="121" y="8300"/>
                  </a:cubicBezTo>
                  <a:cubicBezTo>
                    <a:pt x="187" y="8300"/>
                    <a:pt x="241" y="8247"/>
                    <a:pt x="241" y="8181"/>
                  </a:cubicBezTo>
                  <a:cubicBezTo>
                    <a:pt x="241" y="8114"/>
                    <a:pt x="187" y="8061"/>
                    <a:pt x="121" y="8061"/>
                  </a:cubicBezTo>
                  <a:close/>
                  <a:moveTo>
                    <a:pt x="121" y="8601"/>
                  </a:moveTo>
                  <a:cubicBezTo>
                    <a:pt x="54" y="8601"/>
                    <a:pt x="0" y="8656"/>
                    <a:pt x="0" y="8722"/>
                  </a:cubicBezTo>
                  <a:cubicBezTo>
                    <a:pt x="0" y="8790"/>
                    <a:pt x="55" y="8842"/>
                    <a:pt x="121" y="8842"/>
                  </a:cubicBezTo>
                  <a:cubicBezTo>
                    <a:pt x="187" y="8842"/>
                    <a:pt x="241" y="8789"/>
                    <a:pt x="241" y="8722"/>
                  </a:cubicBezTo>
                  <a:cubicBezTo>
                    <a:pt x="241" y="8656"/>
                    <a:pt x="187" y="8601"/>
                    <a:pt x="121" y="8601"/>
                  </a:cubicBezTo>
                  <a:close/>
                  <a:moveTo>
                    <a:pt x="121" y="9144"/>
                  </a:moveTo>
                  <a:cubicBezTo>
                    <a:pt x="54" y="9144"/>
                    <a:pt x="0" y="9198"/>
                    <a:pt x="0" y="9264"/>
                  </a:cubicBezTo>
                  <a:cubicBezTo>
                    <a:pt x="0" y="9331"/>
                    <a:pt x="55" y="9384"/>
                    <a:pt x="121" y="9384"/>
                  </a:cubicBezTo>
                  <a:cubicBezTo>
                    <a:pt x="187" y="9384"/>
                    <a:pt x="241" y="9331"/>
                    <a:pt x="241" y="9264"/>
                  </a:cubicBezTo>
                  <a:cubicBezTo>
                    <a:pt x="241" y="9198"/>
                    <a:pt x="187" y="9144"/>
                    <a:pt x="121" y="9144"/>
                  </a:cubicBezTo>
                  <a:close/>
                  <a:moveTo>
                    <a:pt x="121" y="9685"/>
                  </a:moveTo>
                  <a:cubicBezTo>
                    <a:pt x="54" y="9685"/>
                    <a:pt x="0" y="9738"/>
                    <a:pt x="0" y="9806"/>
                  </a:cubicBezTo>
                  <a:cubicBezTo>
                    <a:pt x="0" y="9872"/>
                    <a:pt x="55" y="9925"/>
                    <a:pt x="121" y="9925"/>
                  </a:cubicBezTo>
                  <a:cubicBezTo>
                    <a:pt x="187" y="9925"/>
                    <a:pt x="241" y="9872"/>
                    <a:pt x="241" y="9806"/>
                  </a:cubicBezTo>
                  <a:cubicBezTo>
                    <a:pt x="241" y="9739"/>
                    <a:pt x="187" y="9685"/>
                    <a:pt x="121" y="9685"/>
                  </a:cubicBezTo>
                  <a:close/>
                  <a:moveTo>
                    <a:pt x="121" y="10226"/>
                  </a:moveTo>
                  <a:cubicBezTo>
                    <a:pt x="54" y="10226"/>
                    <a:pt x="0" y="10279"/>
                    <a:pt x="0" y="10346"/>
                  </a:cubicBezTo>
                  <a:cubicBezTo>
                    <a:pt x="0" y="10412"/>
                    <a:pt x="55" y="10467"/>
                    <a:pt x="121" y="10467"/>
                  </a:cubicBezTo>
                  <a:cubicBezTo>
                    <a:pt x="187" y="10467"/>
                    <a:pt x="241" y="10412"/>
                    <a:pt x="241" y="10346"/>
                  </a:cubicBezTo>
                  <a:cubicBezTo>
                    <a:pt x="241" y="10279"/>
                    <a:pt x="187" y="10226"/>
                    <a:pt x="121" y="10226"/>
                  </a:cubicBezTo>
                  <a:close/>
                  <a:moveTo>
                    <a:pt x="121" y="10767"/>
                  </a:moveTo>
                  <a:cubicBezTo>
                    <a:pt x="54" y="10767"/>
                    <a:pt x="0" y="10821"/>
                    <a:pt x="0" y="10887"/>
                  </a:cubicBezTo>
                  <a:cubicBezTo>
                    <a:pt x="0" y="10954"/>
                    <a:pt x="55" y="11008"/>
                    <a:pt x="121" y="11008"/>
                  </a:cubicBezTo>
                  <a:cubicBezTo>
                    <a:pt x="187" y="11008"/>
                    <a:pt x="241" y="10954"/>
                    <a:pt x="241" y="10887"/>
                  </a:cubicBezTo>
                  <a:cubicBezTo>
                    <a:pt x="241" y="10821"/>
                    <a:pt x="187" y="10767"/>
                    <a:pt x="121" y="10767"/>
                  </a:cubicBezTo>
                  <a:close/>
                  <a:moveTo>
                    <a:pt x="121" y="11308"/>
                  </a:moveTo>
                  <a:cubicBezTo>
                    <a:pt x="54" y="11308"/>
                    <a:pt x="0" y="11362"/>
                    <a:pt x="0" y="11428"/>
                  </a:cubicBezTo>
                  <a:cubicBezTo>
                    <a:pt x="0" y="11496"/>
                    <a:pt x="55" y="11548"/>
                    <a:pt x="121" y="11548"/>
                  </a:cubicBezTo>
                  <a:cubicBezTo>
                    <a:pt x="187" y="11548"/>
                    <a:pt x="241" y="11495"/>
                    <a:pt x="241" y="11428"/>
                  </a:cubicBezTo>
                  <a:cubicBezTo>
                    <a:pt x="241" y="11362"/>
                    <a:pt x="187" y="11308"/>
                    <a:pt x="121" y="11308"/>
                  </a:cubicBezTo>
                  <a:close/>
                  <a:moveTo>
                    <a:pt x="121" y="11850"/>
                  </a:moveTo>
                  <a:cubicBezTo>
                    <a:pt x="54" y="11850"/>
                    <a:pt x="0" y="11904"/>
                    <a:pt x="0" y="11971"/>
                  </a:cubicBezTo>
                  <a:cubicBezTo>
                    <a:pt x="0" y="12037"/>
                    <a:pt x="55" y="12090"/>
                    <a:pt x="121" y="12090"/>
                  </a:cubicBezTo>
                  <a:cubicBezTo>
                    <a:pt x="187" y="12090"/>
                    <a:pt x="241" y="12037"/>
                    <a:pt x="241" y="11971"/>
                  </a:cubicBezTo>
                  <a:cubicBezTo>
                    <a:pt x="241" y="11904"/>
                    <a:pt x="187" y="11850"/>
                    <a:pt x="121" y="11850"/>
                  </a:cubicBezTo>
                  <a:close/>
                  <a:moveTo>
                    <a:pt x="121" y="12391"/>
                  </a:moveTo>
                  <a:cubicBezTo>
                    <a:pt x="54" y="12391"/>
                    <a:pt x="0" y="12444"/>
                    <a:pt x="0" y="12512"/>
                  </a:cubicBezTo>
                  <a:cubicBezTo>
                    <a:pt x="0" y="12578"/>
                    <a:pt x="55" y="12632"/>
                    <a:pt x="121" y="12632"/>
                  </a:cubicBezTo>
                  <a:cubicBezTo>
                    <a:pt x="187" y="12632"/>
                    <a:pt x="241" y="12578"/>
                    <a:pt x="241" y="12512"/>
                  </a:cubicBezTo>
                  <a:cubicBezTo>
                    <a:pt x="241" y="12445"/>
                    <a:pt x="187" y="12391"/>
                    <a:pt x="121" y="12391"/>
                  </a:cubicBezTo>
                  <a:close/>
                  <a:moveTo>
                    <a:pt x="121" y="12932"/>
                  </a:moveTo>
                  <a:cubicBezTo>
                    <a:pt x="54" y="12932"/>
                    <a:pt x="0" y="12986"/>
                    <a:pt x="0" y="13052"/>
                  </a:cubicBezTo>
                  <a:cubicBezTo>
                    <a:pt x="0" y="13119"/>
                    <a:pt x="55" y="13173"/>
                    <a:pt x="121" y="13173"/>
                  </a:cubicBezTo>
                  <a:cubicBezTo>
                    <a:pt x="187" y="13173"/>
                    <a:pt x="241" y="13119"/>
                    <a:pt x="241" y="13052"/>
                  </a:cubicBezTo>
                  <a:cubicBezTo>
                    <a:pt x="241" y="12986"/>
                    <a:pt x="187" y="12932"/>
                    <a:pt x="121" y="12932"/>
                  </a:cubicBezTo>
                  <a:close/>
                  <a:moveTo>
                    <a:pt x="121" y="13474"/>
                  </a:moveTo>
                  <a:cubicBezTo>
                    <a:pt x="54" y="13474"/>
                    <a:pt x="0" y="13527"/>
                    <a:pt x="0" y="13593"/>
                  </a:cubicBezTo>
                  <a:cubicBezTo>
                    <a:pt x="0" y="13660"/>
                    <a:pt x="55" y="13714"/>
                    <a:pt x="121" y="13714"/>
                  </a:cubicBezTo>
                  <a:cubicBezTo>
                    <a:pt x="187" y="13714"/>
                    <a:pt x="241" y="13660"/>
                    <a:pt x="241" y="13593"/>
                  </a:cubicBezTo>
                  <a:cubicBezTo>
                    <a:pt x="241" y="13527"/>
                    <a:pt x="187" y="13474"/>
                    <a:pt x="121" y="13474"/>
                  </a:cubicBezTo>
                  <a:close/>
                  <a:moveTo>
                    <a:pt x="121" y="14014"/>
                  </a:moveTo>
                  <a:cubicBezTo>
                    <a:pt x="54" y="14014"/>
                    <a:pt x="0" y="14068"/>
                    <a:pt x="0" y="14135"/>
                  </a:cubicBezTo>
                  <a:cubicBezTo>
                    <a:pt x="0" y="14201"/>
                    <a:pt x="55" y="14254"/>
                    <a:pt x="121" y="14254"/>
                  </a:cubicBezTo>
                  <a:cubicBezTo>
                    <a:pt x="187" y="14254"/>
                    <a:pt x="241" y="14201"/>
                    <a:pt x="241" y="14135"/>
                  </a:cubicBezTo>
                  <a:cubicBezTo>
                    <a:pt x="241" y="14068"/>
                    <a:pt x="187" y="14014"/>
                    <a:pt x="121" y="14014"/>
                  </a:cubicBezTo>
                  <a:close/>
                  <a:moveTo>
                    <a:pt x="121" y="14555"/>
                  </a:moveTo>
                  <a:cubicBezTo>
                    <a:pt x="54" y="14555"/>
                    <a:pt x="0" y="14609"/>
                    <a:pt x="0" y="14676"/>
                  </a:cubicBezTo>
                  <a:cubicBezTo>
                    <a:pt x="0" y="14744"/>
                    <a:pt x="55" y="14796"/>
                    <a:pt x="121" y="14796"/>
                  </a:cubicBezTo>
                  <a:cubicBezTo>
                    <a:pt x="187" y="14796"/>
                    <a:pt x="241" y="14742"/>
                    <a:pt x="241" y="14676"/>
                  </a:cubicBezTo>
                  <a:cubicBezTo>
                    <a:pt x="241" y="14609"/>
                    <a:pt x="187" y="14555"/>
                    <a:pt x="121" y="14555"/>
                  </a:cubicBezTo>
                  <a:close/>
                  <a:moveTo>
                    <a:pt x="121" y="15098"/>
                  </a:moveTo>
                  <a:cubicBezTo>
                    <a:pt x="54" y="15098"/>
                    <a:pt x="0" y="15152"/>
                    <a:pt x="0" y="15218"/>
                  </a:cubicBezTo>
                  <a:cubicBezTo>
                    <a:pt x="0" y="15284"/>
                    <a:pt x="55" y="15338"/>
                    <a:pt x="121" y="15338"/>
                  </a:cubicBezTo>
                  <a:cubicBezTo>
                    <a:pt x="187" y="15338"/>
                    <a:pt x="241" y="15285"/>
                    <a:pt x="241" y="15218"/>
                  </a:cubicBezTo>
                  <a:cubicBezTo>
                    <a:pt x="241" y="15152"/>
                    <a:pt x="187" y="15098"/>
                    <a:pt x="121" y="15098"/>
                  </a:cubicBezTo>
                  <a:close/>
                  <a:moveTo>
                    <a:pt x="121" y="15639"/>
                  </a:moveTo>
                  <a:cubicBezTo>
                    <a:pt x="54" y="15639"/>
                    <a:pt x="0" y="15692"/>
                    <a:pt x="0" y="15759"/>
                  </a:cubicBezTo>
                  <a:cubicBezTo>
                    <a:pt x="0" y="15825"/>
                    <a:pt x="55" y="15879"/>
                    <a:pt x="121" y="15879"/>
                  </a:cubicBezTo>
                  <a:cubicBezTo>
                    <a:pt x="187" y="15879"/>
                    <a:pt x="241" y="15825"/>
                    <a:pt x="241" y="15759"/>
                  </a:cubicBezTo>
                  <a:cubicBezTo>
                    <a:pt x="241" y="15692"/>
                    <a:pt x="187" y="15639"/>
                    <a:pt x="121" y="15639"/>
                  </a:cubicBezTo>
                  <a:close/>
                  <a:moveTo>
                    <a:pt x="121" y="16180"/>
                  </a:moveTo>
                  <a:cubicBezTo>
                    <a:pt x="54" y="16180"/>
                    <a:pt x="0" y="16233"/>
                    <a:pt x="0" y="16300"/>
                  </a:cubicBezTo>
                  <a:cubicBezTo>
                    <a:pt x="0" y="16366"/>
                    <a:pt x="55" y="16421"/>
                    <a:pt x="121" y="16421"/>
                  </a:cubicBezTo>
                  <a:cubicBezTo>
                    <a:pt x="187" y="16421"/>
                    <a:pt x="241" y="16366"/>
                    <a:pt x="241" y="16300"/>
                  </a:cubicBezTo>
                  <a:cubicBezTo>
                    <a:pt x="241" y="16233"/>
                    <a:pt x="187" y="16180"/>
                    <a:pt x="121" y="16180"/>
                  </a:cubicBezTo>
                  <a:close/>
                  <a:moveTo>
                    <a:pt x="121" y="16720"/>
                  </a:moveTo>
                  <a:cubicBezTo>
                    <a:pt x="54" y="16720"/>
                    <a:pt x="0" y="16775"/>
                    <a:pt x="0" y="16841"/>
                  </a:cubicBezTo>
                  <a:cubicBezTo>
                    <a:pt x="0" y="16908"/>
                    <a:pt x="55" y="16961"/>
                    <a:pt x="121" y="16961"/>
                  </a:cubicBezTo>
                  <a:cubicBezTo>
                    <a:pt x="187" y="16961"/>
                    <a:pt x="241" y="16908"/>
                    <a:pt x="241" y="16841"/>
                  </a:cubicBezTo>
                  <a:cubicBezTo>
                    <a:pt x="241" y="16775"/>
                    <a:pt x="187" y="16720"/>
                    <a:pt x="121" y="16720"/>
                  </a:cubicBezTo>
                  <a:close/>
                  <a:moveTo>
                    <a:pt x="121" y="17262"/>
                  </a:moveTo>
                  <a:cubicBezTo>
                    <a:pt x="54" y="17262"/>
                    <a:pt x="0" y="17315"/>
                    <a:pt x="0" y="17381"/>
                  </a:cubicBezTo>
                  <a:cubicBezTo>
                    <a:pt x="0" y="17450"/>
                    <a:pt x="55" y="17502"/>
                    <a:pt x="121" y="17502"/>
                  </a:cubicBezTo>
                  <a:cubicBezTo>
                    <a:pt x="187" y="17502"/>
                    <a:pt x="241" y="17449"/>
                    <a:pt x="241" y="17381"/>
                  </a:cubicBezTo>
                  <a:cubicBezTo>
                    <a:pt x="241" y="17316"/>
                    <a:pt x="187" y="17262"/>
                    <a:pt x="121" y="17262"/>
                  </a:cubicBezTo>
                  <a:close/>
                  <a:moveTo>
                    <a:pt x="121" y="17804"/>
                  </a:moveTo>
                  <a:cubicBezTo>
                    <a:pt x="54" y="17804"/>
                    <a:pt x="0" y="17858"/>
                    <a:pt x="0" y="17925"/>
                  </a:cubicBezTo>
                  <a:cubicBezTo>
                    <a:pt x="0" y="17991"/>
                    <a:pt x="55" y="18044"/>
                    <a:pt x="121" y="18044"/>
                  </a:cubicBezTo>
                  <a:cubicBezTo>
                    <a:pt x="187" y="18044"/>
                    <a:pt x="241" y="17991"/>
                    <a:pt x="241" y="17925"/>
                  </a:cubicBezTo>
                  <a:cubicBezTo>
                    <a:pt x="241" y="17858"/>
                    <a:pt x="187" y="17804"/>
                    <a:pt x="121" y="17804"/>
                  </a:cubicBezTo>
                  <a:close/>
                  <a:moveTo>
                    <a:pt x="121" y="18345"/>
                  </a:moveTo>
                  <a:cubicBezTo>
                    <a:pt x="54" y="18345"/>
                    <a:pt x="0" y="18398"/>
                    <a:pt x="0" y="18465"/>
                  </a:cubicBezTo>
                  <a:cubicBezTo>
                    <a:pt x="0" y="18531"/>
                    <a:pt x="55" y="18586"/>
                    <a:pt x="121" y="18586"/>
                  </a:cubicBezTo>
                  <a:cubicBezTo>
                    <a:pt x="187" y="18586"/>
                    <a:pt x="241" y="18531"/>
                    <a:pt x="241" y="18465"/>
                  </a:cubicBezTo>
                  <a:cubicBezTo>
                    <a:pt x="241" y="18398"/>
                    <a:pt x="187" y="18345"/>
                    <a:pt x="121" y="18345"/>
                  </a:cubicBezTo>
                  <a:close/>
                  <a:moveTo>
                    <a:pt x="121" y="18886"/>
                  </a:moveTo>
                  <a:cubicBezTo>
                    <a:pt x="54" y="18886"/>
                    <a:pt x="0" y="18940"/>
                    <a:pt x="0" y="19006"/>
                  </a:cubicBezTo>
                  <a:cubicBezTo>
                    <a:pt x="0" y="19072"/>
                    <a:pt x="54" y="19126"/>
                    <a:pt x="119" y="19126"/>
                  </a:cubicBezTo>
                  <a:cubicBezTo>
                    <a:pt x="120" y="19126"/>
                    <a:pt x="120" y="19126"/>
                    <a:pt x="121" y="19126"/>
                  </a:cubicBezTo>
                  <a:cubicBezTo>
                    <a:pt x="187" y="19126"/>
                    <a:pt x="241" y="19073"/>
                    <a:pt x="241" y="19006"/>
                  </a:cubicBezTo>
                  <a:cubicBezTo>
                    <a:pt x="241" y="18940"/>
                    <a:pt x="187" y="18886"/>
                    <a:pt x="121" y="18886"/>
                  </a:cubicBezTo>
                  <a:close/>
                  <a:moveTo>
                    <a:pt x="121" y="19427"/>
                  </a:moveTo>
                  <a:cubicBezTo>
                    <a:pt x="54" y="19427"/>
                    <a:pt x="0" y="19481"/>
                    <a:pt x="0" y="19547"/>
                  </a:cubicBezTo>
                  <a:cubicBezTo>
                    <a:pt x="0" y="19614"/>
                    <a:pt x="55" y="19667"/>
                    <a:pt x="121" y="19667"/>
                  </a:cubicBezTo>
                  <a:cubicBezTo>
                    <a:pt x="187" y="19667"/>
                    <a:pt x="241" y="19614"/>
                    <a:pt x="241" y="19547"/>
                  </a:cubicBezTo>
                  <a:cubicBezTo>
                    <a:pt x="241" y="19481"/>
                    <a:pt x="187" y="19427"/>
                    <a:pt x="121" y="19427"/>
                  </a:cubicBezTo>
                  <a:close/>
                  <a:moveTo>
                    <a:pt x="121" y="19968"/>
                  </a:moveTo>
                  <a:cubicBezTo>
                    <a:pt x="54" y="19968"/>
                    <a:pt x="0" y="20021"/>
                    <a:pt x="0" y="20089"/>
                  </a:cubicBezTo>
                  <a:cubicBezTo>
                    <a:pt x="0" y="20155"/>
                    <a:pt x="55" y="20208"/>
                    <a:pt x="121" y="20208"/>
                  </a:cubicBezTo>
                  <a:cubicBezTo>
                    <a:pt x="187" y="20208"/>
                    <a:pt x="241" y="20155"/>
                    <a:pt x="241" y="20089"/>
                  </a:cubicBezTo>
                  <a:cubicBezTo>
                    <a:pt x="241" y="20022"/>
                    <a:pt x="187" y="19968"/>
                    <a:pt x="121" y="19968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5848065" y="1768952"/>
              <a:ext cx="170720" cy="1837890"/>
            </a:xfrm>
            <a:custGeom>
              <a:avLst/>
              <a:gdLst/>
              <a:ahLst/>
              <a:cxnLst/>
              <a:rect l="l" t="t" r="r" b="b"/>
              <a:pathLst>
                <a:path w="1881" h="20250" extrusionOk="0">
                  <a:moveTo>
                    <a:pt x="1761" y="1"/>
                  </a:moveTo>
                  <a:cubicBezTo>
                    <a:pt x="1694" y="1"/>
                    <a:pt x="1640" y="55"/>
                    <a:pt x="1640" y="122"/>
                  </a:cubicBezTo>
                  <a:cubicBezTo>
                    <a:pt x="1640" y="186"/>
                    <a:pt x="1694" y="241"/>
                    <a:pt x="1761" y="241"/>
                  </a:cubicBezTo>
                  <a:cubicBezTo>
                    <a:pt x="1827" y="241"/>
                    <a:pt x="1880" y="188"/>
                    <a:pt x="1880" y="122"/>
                  </a:cubicBezTo>
                  <a:cubicBezTo>
                    <a:pt x="1880" y="55"/>
                    <a:pt x="1827" y="1"/>
                    <a:pt x="1761" y="1"/>
                  </a:cubicBezTo>
                  <a:close/>
                  <a:moveTo>
                    <a:pt x="1761" y="542"/>
                  </a:moveTo>
                  <a:cubicBezTo>
                    <a:pt x="1694" y="542"/>
                    <a:pt x="1640" y="595"/>
                    <a:pt x="1640" y="662"/>
                  </a:cubicBezTo>
                  <a:cubicBezTo>
                    <a:pt x="1640" y="727"/>
                    <a:pt x="1694" y="783"/>
                    <a:pt x="1761" y="783"/>
                  </a:cubicBezTo>
                  <a:cubicBezTo>
                    <a:pt x="1827" y="783"/>
                    <a:pt x="1880" y="728"/>
                    <a:pt x="1880" y="662"/>
                  </a:cubicBezTo>
                  <a:cubicBezTo>
                    <a:pt x="1880" y="595"/>
                    <a:pt x="1827" y="542"/>
                    <a:pt x="1761" y="542"/>
                  </a:cubicBezTo>
                  <a:close/>
                  <a:moveTo>
                    <a:pt x="1761" y="1083"/>
                  </a:moveTo>
                  <a:cubicBezTo>
                    <a:pt x="1694" y="1083"/>
                    <a:pt x="1640" y="1137"/>
                    <a:pt x="1640" y="1203"/>
                  </a:cubicBezTo>
                  <a:cubicBezTo>
                    <a:pt x="1640" y="1270"/>
                    <a:pt x="1694" y="1324"/>
                    <a:pt x="1761" y="1324"/>
                  </a:cubicBezTo>
                  <a:cubicBezTo>
                    <a:pt x="1827" y="1324"/>
                    <a:pt x="1880" y="1270"/>
                    <a:pt x="1880" y="1203"/>
                  </a:cubicBezTo>
                  <a:cubicBezTo>
                    <a:pt x="1880" y="1137"/>
                    <a:pt x="1827" y="1083"/>
                    <a:pt x="1761" y="1083"/>
                  </a:cubicBezTo>
                  <a:close/>
                  <a:moveTo>
                    <a:pt x="1761" y="1624"/>
                  </a:moveTo>
                  <a:cubicBezTo>
                    <a:pt x="1694" y="1624"/>
                    <a:pt x="1640" y="1678"/>
                    <a:pt x="1640" y="1744"/>
                  </a:cubicBezTo>
                  <a:cubicBezTo>
                    <a:pt x="1640" y="1811"/>
                    <a:pt x="1694" y="1864"/>
                    <a:pt x="1761" y="1864"/>
                  </a:cubicBezTo>
                  <a:cubicBezTo>
                    <a:pt x="1827" y="1864"/>
                    <a:pt x="1880" y="1811"/>
                    <a:pt x="1880" y="1744"/>
                  </a:cubicBezTo>
                  <a:cubicBezTo>
                    <a:pt x="1880" y="1678"/>
                    <a:pt x="1827" y="1624"/>
                    <a:pt x="1761" y="1624"/>
                  </a:cubicBezTo>
                  <a:close/>
                  <a:moveTo>
                    <a:pt x="1761" y="2165"/>
                  </a:moveTo>
                  <a:cubicBezTo>
                    <a:pt x="1694" y="2165"/>
                    <a:pt x="1640" y="2218"/>
                    <a:pt x="1640" y="2285"/>
                  </a:cubicBezTo>
                  <a:cubicBezTo>
                    <a:pt x="1640" y="2352"/>
                    <a:pt x="1694" y="2405"/>
                    <a:pt x="1761" y="2405"/>
                  </a:cubicBezTo>
                  <a:cubicBezTo>
                    <a:pt x="1827" y="2405"/>
                    <a:pt x="1880" y="2352"/>
                    <a:pt x="1880" y="2285"/>
                  </a:cubicBezTo>
                  <a:cubicBezTo>
                    <a:pt x="1880" y="2219"/>
                    <a:pt x="1827" y="2165"/>
                    <a:pt x="1761" y="2165"/>
                  </a:cubicBezTo>
                  <a:close/>
                  <a:moveTo>
                    <a:pt x="1761" y="2706"/>
                  </a:moveTo>
                  <a:cubicBezTo>
                    <a:pt x="1694" y="2706"/>
                    <a:pt x="1640" y="2759"/>
                    <a:pt x="1640" y="2826"/>
                  </a:cubicBezTo>
                  <a:cubicBezTo>
                    <a:pt x="1640" y="2892"/>
                    <a:pt x="1693" y="2947"/>
                    <a:pt x="1759" y="2947"/>
                  </a:cubicBezTo>
                  <a:cubicBezTo>
                    <a:pt x="1759" y="2947"/>
                    <a:pt x="1760" y="2947"/>
                    <a:pt x="1761" y="2947"/>
                  </a:cubicBezTo>
                  <a:cubicBezTo>
                    <a:pt x="1827" y="2947"/>
                    <a:pt x="1880" y="2892"/>
                    <a:pt x="1880" y="2826"/>
                  </a:cubicBezTo>
                  <a:cubicBezTo>
                    <a:pt x="1880" y="2759"/>
                    <a:pt x="1827" y="2706"/>
                    <a:pt x="1761" y="2706"/>
                  </a:cubicBezTo>
                  <a:close/>
                  <a:moveTo>
                    <a:pt x="1761" y="3249"/>
                  </a:moveTo>
                  <a:cubicBezTo>
                    <a:pt x="1694" y="3249"/>
                    <a:pt x="1640" y="3302"/>
                    <a:pt x="1640" y="3368"/>
                  </a:cubicBezTo>
                  <a:cubicBezTo>
                    <a:pt x="1640" y="3434"/>
                    <a:pt x="1694" y="3489"/>
                    <a:pt x="1761" y="3489"/>
                  </a:cubicBezTo>
                  <a:cubicBezTo>
                    <a:pt x="1827" y="3489"/>
                    <a:pt x="1880" y="3435"/>
                    <a:pt x="1880" y="3368"/>
                  </a:cubicBezTo>
                  <a:cubicBezTo>
                    <a:pt x="1880" y="3302"/>
                    <a:pt x="1827" y="3249"/>
                    <a:pt x="1761" y="3249"/>
                  </a:cubicBezTo>
                  <a:close/>
                  <a:moveTo>
                    <a:pt x="1761" y="3790"/>
                  </a:moveTo>
                  <a:cubicBezTo>
                    <a:pt x="1694" y="3790"/>
                    <a:pt x="1640" y="3843"/>
                    <a:pt x="1640" y="3910"/>
                  </a:cubicBezTo>
                  <a:cubicBezTo>
                    <a:pt x="1640" y="3975"/>
                    <a:pt x="1693" y="4029"/>
                    <a:pt x="1759" y="4029"/>
                  </a:cubicBezTo>
                  <a:cubicBezTo>
                    <a:pt x="1759" y="4029"/>
                    <a:pt x="1760" y="4029"/>
                    <a:pt x="1761" y="4029"/>
                  </a:cubicBezTo>
                  <a:cubicBezTo>
                    <a:pt x="1827" y="4029"/>
                    <a:pt x="1880" y="3976"/>
                    <a:pt x="1880" y="3910"/>
                  </a:cubicBezTo>
                  <a:cubicBezTo>
                    <a:pt x="1880" y="3843"/>
                    <a:pt x="1827" y="3790"/>
                    <a:pt x="1761" y="3790"/>
                  </a:cubicBezTo>
                  <a:close/>
                  <a:moveTo>
                    <a:pt x="1761" y="4330"/>
                  </a:moveTo>
                  <a:cubicBezTo>
                    <a:pt x="1694" y="4330"/>
                    <a:pt x="1640" y="4384"/>
                    <a:pt x="1640" y="4451"/>
                  </a:cubicBezTo>
                  <a:cubicBezTo>
                    <a:pt x="1640" y="4517"/>
                    <a:pt x="1694" y="4571"/>
                    <a:pt x="1761" y="4571"/>
                  </a:cubicBezTo>
                  <a:cubicBezTo>
                    <a:pt x="1827" y="4571"/>
                    <a:pt x="1880" y="4517"/>
                    <a:pt x="1880" y="4451"/>
                  </a:cubicBezTo>
                  <a:cubicBezTo>
                    <a:pt x="1880" y="4384"/>
                    <a:pt x="1827" y="4330"/>
                    <a:pt x="1761" y="4330"/>
                  </a:cubicBezTo>
                  <a:close/>
                  <a:moveTo>
                    <a:pt x="1761" y="4871"/>
                  </a:moveTo>
                  <a:cubicBezTo>
                    <a:pt x="1694" y="4871"/>
                    <a:pt x="1640" y="4925"/>
                    <a:pt x="1640" y="4992"/>
                  </a:cubicBezTo>
                  <a:cubicBezTo>
                    <a:pt x="1640" y="5059"/>
                    <a:pt x="1694" y="5112"/>
                    <a:pt x="1761" y="5112"/>
                  </a:cubicBezTo>
                  <a:cubicBezTo>
                    <a:pt x="1827" y="5112"/>
                    <a:pt x="1880" y="5059"/>
                    <a:pt x="1880" y="4992"/>
                  </a:cubicBezTo>
                  <a:cubicBezTo>
                    <a:pt x="1880" y="4926"/>
                    <a:pt x="1827" y="4871"/>
                    <a:pt x="1761" y="4871"/>
                  </a:cubicBezTo>
                  <a:close/>
                  <a:moveTo>
                    <a:pt x="1761" y="5413"/>
                  </a:moveTo>
                  <a:cubicBezTo>
                    <a:pt x="1694" y="5413"/>
                    <a:pt x="1640" y="5466"/>
                    <a:pt x="1640" y="5532"/>
                  </a:cubicBezTo>
                  <a:cubicBezTo>
                    <a:pt x="1640" y="5599"/>
                    <a:pt x="1694" y="5653"/>
                    <a:pt x="1761" y="5653"/>
                  </a:cubicBezTo>
                  <a:cubicBezTo>
                    <a:pt x="1827" y="5653"/>
                    <a:pt x="1880" y="5599"/>
                    <a:pt x="1880" y="5532"/>
                  </a:cubicBezTo>
                  <a:cubicBezTo>
                    <a:pt x="1880" y="5466"/>
                    <a:pt x="1827" y="5413"/>
                    <a:pt x="1761" y="5413"/>
                  </a:cubicBezTo>
                  <a:close/>
                  <a:moveTo>
                    <a:pt x="1761" y="5955"/>
                  </a:moveTo>
                  <a:cubicBezTo>
                    <a:pt x="1694" y="5955"/>
                    <a:pt x="1640" y="6008"/>
                    <a:pt x="1640" y="6075"/>
                  </a:cubicBezTo>
                  <a:cubicBezTo>
                    <a:pt x="1640" y="6140"/>
                    <a:pt x="1694" y="6195"/>
                    <a:pt x="1761" y="6195"/>
                  </a:cubicBezTo>
                  <a:cubicBezTo>
                    <a:pt x="1827" y="6195"/>
                    <a:pt x="1880" y="6141"/>
                    <a:pt x="1880" y="6075"/>
                  </a:cubicBezTo>
                  <a:cubicBezTo>
                    <a:pt x="1880" y="6008"/>
                    <a:pt x="1827" y="5955"/>
                    <a:pt x="1761" y="5955"/>
                  </a:cubicBezTo>
                  <a:close/>
                  <a:moveTo>
                    <a:pt x="1761" y="6496"/>
                  </a:moveTo>
                  <a:cubicBezTo>
                    <a:pt x="1694" y="6496"/>
                    <a:pt x="1640" y="6549"/>
                    <a:pt x="1640" y="6616"/>
                  </a:cubicBezTo>
                  <a:cubicBezTo>
                    <a:pt x="1640" y="6681"/>
                    <a:pt x="1694" y="6736"/>
                    <a:pt x="1761" y="6736"/>
                  </a:cubicBezTo>
                  <a:cubicBezTo>
                    <a:pt x="1827" y="6736"/>
                    <a:pt x="1880" y="6682"/>
                    <a:pt x="1880" y="6616"/>
                  </a:cubicBezTo>
                  <a:cubicBezTo>
                    <a:pt x="1880" y="6549"/>
                    <a:pt x="1827" y="6496"/>
                    <a:pt x="1761" y="6496"/>
                  </a:cubicBezTo>
                  <a:close/>
                  <a:moveTo>
                    <a:pt x="1761" y="7036"/>
                  </a:moveTo>
                  <a:cubicBezTo>
                    <a:pt x="1694" y="7036"/>
                    <a:pt x="1640" y="7091"/>
                    <a:pt x="1640" y="7157"/>
                  </a:cubicBezTo>
                  <a:cubicBezTo>
                    <a:pt x="1640" y="7224"/>
                    <a:pt x="1694" y="7277"/>
                    <a:pt x="1761" y="7277"/>
                  </a:cubicBezTo>
                  <a:cubicBezTo>
                    <a:pt x="1827" y="7277"/>
                    <a:pt x="1880" y="7224"/>
                    <a:pt x="1880" y="7157"/>
                  </a:cubicBezTo>
                  <a:cubicBezTo>
                    <a:pt x="1880" y="7091"/>
                    <a:pt x="1827" y="7036"/>
                    <a:pt x="1761" y="7036"/>
                  </a:cubicBezTo>
                  <a:close/>
                  <a:moveTo>
                    <a:pt x="1761" y="7578"/>
                  </a:moveTo>
                  <a:cubicBezTo>
                    <a:pt x="1694" y="7578"/>
                    <a:pt x="1640" y="7631"/>
                    <a:pt x="1640" y="7698"/>
                  </a:cubicBezTo>
                  <a:cubicBezTo>
                    <a:pt x="1640" y="7765"/>
                    <a:pt x="1694" y="7818"/>
                    <a:pt x="1761" y="7818"/>
                  </a:cubicBezTo>
                  <a:cubicBezTo>
                    <a:pt x="1827" y="7818"/>
                    <a:pt x="1880" y="7765"/>
                    <a:pt x="1880" y="7698"/>
                  </a:cubicBezTo>
                  <a:cubicBezTo>
                    <a:pt x="1880" y="7632"/>
                    <a:pt x="1827" y="7578"/>
                    <a:pt x="1761" y="7578"/>
                  </a:cubicBezTo>
                  <a:close/>
                  <a:moveTo>
                    <a:pt x="1761" y="8119"/>
                  </a:moveTo>
                  <a:cubicBezTo>
                    <a:pt x="1694" y="8119"/>
                    <a:pt x="1640" y="8172"/>
                    <a:pt x="1640" y="8239"/>
                  </a:cubicBezTo>
                  <a:cubicBezTo>
                    <a:pt x="1640" y="8305"/>
                    <a:pt x="1694" y="8359"/>
                    <a:pt x="1761" y="8359"/>
                  </a:cubicBezTo>
                  <a:cubicBezTo>
                    <a:pt x="1827" y="8359"/>
                    <a:pt x="1880" y="8305"/>
                    <a:pt x="1880" y="8239"/>
                  </a:cubicBezTo>
                  <a:cubicBezTo>
                    <a:pt x="1880" y="8172"/>
                    <a:pt x="1827" y="8119"/>
                    <a:pt x="1761" y="8119"/>
                  </a:cubicBezTo>
                  <a:close/>
                  <a:moveTo>
                    <a:pt x="1761" y="8660"/>
                  </a:moveTo>
                  <a:cubicBezTo>
                    <a:pt x="1694" y="8660"/>
                    <a:pt x="1640" y="8713"/>
                    <a:pt x="1640" y="8780"/>
                  </a:cubicBezTo>
                  <a:cubicBezTo>
                    <a:pt x="1640" y="8846"/>
                    <a:pt x="1693" y="8901"/>
                    <a:pt x="1759" y="8901"/>
                  </a:cubicBezTo>
                  <a:cubicBezTo>
                    <a:pt x="1759" y="8901"/>
                    <a:pt x="1760" y="8901"/>
                    <a:pt x="1761" y="8901"/>
                  </a:cubicBezTo>
                  <a:cubicBezTo>
                    <a:pt x="1827" y="8901"/>
                    <a:pt x="1880" y="8846"/>
                    <a:pt x="1880" y="8780"/>
                  </a:cubicBezTo>
                  <a:cubicBezTo>
                    <a:pt x="1880" y="8713"/>
                    <a:pt x="1827" y="8660"/>
                    <a:pt x="1761" y="8660"/>
                  </a:cubicBezTo>
                  <a:close/>
                  <a:moveTo>
                    <a:pt x="1761" y="9202"/>
                  </a:moveTo>
                  <a:cubicBezTo>
                    <a:pt x="1694" y="9202"/>
                    <a:pt x="1640" y="9256"/>
                    <a:pt x="1640" y="9322"/>
                  </a:cubicBezTo>
                  <a:cubicBezTo>
                    <a:pt x="1640" y="9388"/>
                    <a:pt x="1694" y="9443"/>
                    <a:pt x="1761" y="9443"/>
                  </a:cubicBezTo>
                  <a:cubicBezTo>
                    <a:pt x="1827" y="9443"/>
                    <a:pt x="1880" y="9389"/>
                    <a:pt x="1880" y="9322"/>
                  </a:cubicBezTo>
                  <a:cubicBezTo>
                    <a:pt x="1880" y="9256"/>
                    <a:pt x="1827" y="9202"/>
                    <a:pt x="1761" y="9202"/>
                  </a:cubicBezTo>
                  <a:close/>
                  <a:moveTo>
                    <a:pt x="1761" y="9743"/>
                  </a:moveTo>
                  <a:cubicBezTo>
                    <a:pt x="1694" y="9743"/>
                    <a:pt x="1640" y="9797"/>
                    <a:pt x="1640" y="9863"/>
                  </a:cubicBezTo>
                  <a:cubicBezTo>
                    <a:pt x="1640" y="9930"/>
                    <a:pt x="1694" y="9983"/>
                    <a:pt x="1761" y="9983"/>
                  </a:cubicBezTo>
                  <a:cubicBezTo>
                    <a:pt x="1827" y="9983"/>
                    <a:pt x="1880" y="9930"/>
                    <a:pt x="1880" y="9863"/>
                  </a:cubicBezTo>
                  <a:cubicBezTo>
                    <a:pt x="1880" y="9797"/>
                    <a:pt x="1827" y="9743"/>
                    <a:pt x="1761" y="9743"/>
                  </a:cubicBezTo>
                  <a:close/>
                  <a:moveTo>
                    <a:pt x="1761" y="10284"/>
                  </a:moveTo>
                  <a:cubicBezTo>
                    <a:pt x="1694" y="10284"/>
                    <a:pt x="1640" y="10338"/>
                    <a:pt x="1640" y="10405"/>
                  </a:cubicBezTo>
                  <a:cubicBezTo>
                    <a:pt x="1640" y="10470"/>
                    <a:pt x="1694" y="10524"/>
                    <a:pt x="1761" y="10524"/>
                  </a:cubicBezTo>
                  <a:cubicBezTo>
                    <a:pt x="1827" y="10524"/>
                    <a:pt x="1880" y="10471"/>
                    <a:pt x="1880" y="10405"/>
                  </a:cubicBezTo>
                  <a:cubicBezTo>
                    <a:pt x="1880" y="10338"/>
                    <a:pt x="1827" y="10284"/>
                    <a:pt x="1761" y="10284"/>
                  </a:cubicBezTo>
                  <a:close/>
                  <a:moveTo>
                    <a:pt x="1761" y="10825"/>
                  </a:moveTo>
                  <a:cubicBezTo>
                    <a:pt x="1694" y="10825"/>
                    <a:pt x="1640" y="10878"/>
                    <a:pt x="1640" y="10945"/>
                  </a:cubicBezTo>
                  <a:cubicBezTo>
                    <a:pt x="1640" y="11011"/>
                    <a:pt x="1694" y="11066"/>
                    <a:pt x="1761" y="11066"/>
                  </a:cubicBezTo>
                  <a:cubicBezTo>
                    <a:pt x="1827" y="11066"/>
                    <a:pt x="1880" y="11011"/>
                    <a:pt x="1880" y="10945"/>
                  </a:cubicBezTo>
                  <a:cubicBezTo>
                    <a:pt x="1880" y="10878"/>
                    <a:pt x="1827" y="10825"/>
                    <a:pt x="1761" y="10825"/>
                  </a:cubicBezTo>
                  <a:close/>
                  <a:moveTo>
                    <a:pt x="1761" y="11367"/>
                  </a:moveTo>
                  <a:cubicBezTo>
                    <a:pt x="1694" y="11367"/>
                    <a:pt x="1640" y="11420"/>
                    <a:pt x="1640" y="11486"/>
                  </a:cubicBezTo>
                  <a:cubicBezTo>
                    <a:pt x="1640" y="11553"/>
                    <a:pt x="1694" y="11607"/>
                    <a:pt x="1761" y="11607"/>
                  </a:cubicBezTo>
                  <a:cubicBezTo>
                    <a:pt x="1827" y="11607"/>
                    <a:pt x="1880" y="11553"/>
                    <a:pt x="1880" y="11486"/>
                  </a:cubicBezTo>
                  <a:cubicBezTo>
                    <a:pt x="1880" y="11420"/>
                    <a:pt x="1827" y="11367"/>
                    <a:pt x="1761" y="11367"/>
                  </a:cubicBezTo>
                  <a:close/>
                  <a:moveTo>
                    <a:pt x="1761" y="11909"/>
                  </a:moveTo>
                  <a:cubicBezTo>
                    <a:pt x="1694" y="11909"/>
                    <a:pt x="1640" y="11962"/>
                    <a:pt x="1640" y="12029"/>
                  </a:cubicBezTo>
                  <a:cubicBezTo>
                    <a:pt x="1640" y="12094"/>
                    <a:pt x="1694" y="12149"/>
                    <a:pt x="1761" y="12149"/>
                  </a:cubicBezTo>
                  <a:cubicBezTo>
                    <a:pt x="1827" y="12149"/>
                    <a:pt x="1880" y="12095"/>
                    <a:pt x="1880" y="12029"/>
                  </a:cubicBezTo>
                  <a:cubicBezTo>
                    <a:pt x="1880" y="11962"/>
                    <a:pt x="1827" y="11909"/>
                    <a:pt x="1761" y="11909"/>
                  </a:cubicBezTo>
                  <a:close/>
                  <a:moveTo>
                    <a:pt x="1761" y="12449"/>
                  </a:moveTo>
                  <a:cubicBezTo>
                    <a:pt x="1694" y="12449"/>
                    <a:pt x="1640" y="12503"/>
                    <a:pt x="1640" y="12570"/>
                  </a:cubicBezTo>
                  <a:cubicBezTo>
                    <a:pt x="1640" y="12635"/>
                    <a:pt x="1694" y="12690"/>
                    <a:pt x="1761" y="12690"/>
                  </a:cubicBezTo>
                  <a:cubicBezTo>
                    <a:pt x="1827" y="12690"/>
                    <a:pt x="1880" y="12636"/>
                    <a:pt x="1880" y="12570"/>
                  </a:cubicBezTo>
                  <a:cubicBezTo>
                    <a:pt x="1880" y="12503"/>
                    <a:pt x="1827" y="12449"/>
                    <a:pt x="1761" y="12449"/>
                  </a:cubicBezTo>
                  <a:close/>
                  <a:moveTo>
                    <a:pt x="132" y="12986"/>
                  </a:moveTo>
                  <a:cubicBezTo>
                    <a:pt x="65" y="12986"/>
                    <a:pt x="12" y="13040"/>
                    <a:pt x="12" y="13107"/>
                  </a:cubicBezTo>
                  <a:cubicBezTo>
                    <a:pt x="12" y="13172"/>
                    <a:pt x="65" y="13227"/>
                    <a:pt x="132" y="13227"/>
                  </a:cubicBezTo>
                  <a:cubicBezTo>
                    <a:pt x="198" y="13227"/>
                    <a:pt x="252" y="13173"/>
                    <a:pt x="252" y="13107"/>
                  </a:cubicBezTo>
                  <a:cubicBezTo>
                    <a:pt x="252" y="13040"/>
                    <a:pt x="198" y="12986"/>
                    <a:pt x="132" y="12986"/>
                  </a:cubicBezTo>
                  <a:close/>
                  <a:moveTo>
                    <a:pt x="674" y="12986"/>
                  </a:moveTo>
                  <a:cubicBezTo>
                    <a:pt x="607" y="12986"/>
                    <a:pt x="554" y="13040"/>
                    <a:pt x="554" y="13107"/>
                  </a:cubicBezTo>
                  <a:cubicBezTo>
                    <a:pt x="554" y="13172"/>
                    <a:pt x="606" y="13227"/>
                    <a:pt x="674" y="13227"/>
                  </a:cubicBezTo>
                  <a:cubicBezTo>
                    <a:pt x="740" y="13227"/>
                    <a:pt x="795" y="13173"/>
                    <a:pt x="795" y="13107"/>
                  </a:cubicBezTo>
                  <a:cubicBezTo>
                    <a:pt x="795" y="13040"/>
                    <a:pt x="740" y="12986"/>
                    <a:pt x="674" y="12986"/>
                  </a:cubicBezTo>
                  <a:close/>
                  <a:moveTo>
                    <a:pt x="1215" y="12986"/>
                  </a:moveTo>
                  <a:cubicBezTo>
                    <a:pt x="1149" y="12986"/>
                    <a:pt x="1096" y="13040"/>
                    <a:pt x="1096" y="13107"/>
                  </a:cubicBezTo>
                  <a:cubicBezTo>
                    <a:pt x="1096" y="13172"/>
                    <a:pt x="1149" y="13227"/>
                    <a:pt x="1215" y="13227"/>
                  </a:cubicBezTo>
                  <a:cubicBezTo>
                    <a:pt x="1282" y="13227"/>
                    <a:pt x="1335" y="13173"/>
                    <a:pt x="1335" y="13107"/>
                  </a:cubicBezTo>
                  <a:cubicBezTo>
                    <a:pt x="1335" y="13040"/>
                    <a:pt x="1282" y="12986"/>
                    <a:pt x="1215" y="12986"/>
                  </a:cubicBezTo>
                  <a:close/>
                  <a:moveTo>
                    <a:pt x="1756" y="12986"/>
                  </a:moveTo>
                  <a:cubicBezTo>
                    <a:pt x="1690" y="12986"/>
                    <a:pt x="1636" y="13040"/>
                    <a:pt x="1636" y="13107"/>
                  </a:cubicBezTo>
                  <a:cubicBezTo>
                    <a:pt x="1636" y="13172"/>
                    <a:pt x="1690" y="13227"/>
                    <a:pt x="1756" y="13227"/>
                  </a:cubicBezTo>
                  <a:cubicBezTo>
                    <a:pt x="1823" y="13227"/>
                    <a:pt x="1876" y="13173"/>
                    <a:pt x="1876" y="13107"/>
                  </a:cubicBezTo>
                  <a:cubicBezTo>
                    <a:pt x="1876" y="13040"/>
                    <a:pt x="1823" y="12986"/>
                    <a:pt x="1756" y="12986"/>
                  </a:cubicBezTo>
                  <a:close/>
                  <a:moveTo>
                    <a:pt x="120" y="13515"/>
                  </a:moveTo>
                  <a:cubicBezTo>
                    <a:pt x="54" y="13515"/>
                    <a:pt x="1" y="13568"/>
                    <a:pt x="1" y="13635"/>
                  </a:cubicBezTo>
                  <a:cubicBezTo>
                    <a:pt x="1" y="13701"/>
                    <a:pt x="53" y="13756"/>
                    <a:pt x="120" y="13756"/>
                  </a:cubicBezTo>
                  <a:cubicBezTo>
                    <a:pt x="187" y="13756"/>
                    <a:pt x="240" y="13701"/>
                    <a:pt x="240" y="13635"/>
                  </a:cubicBezTo>
                  <a:cubicBezTo>
                    <a:pt x="240" y="13568"/>
                    <a:pt x="187" y="13515"/>
                    <a:pt x="120" y="13515"/>
                  </a:cubicBezTo>
                  <a:close/>
                  <a:moveTo>
                    <a:pt x="120" y="14055"/>
                  </a:moveTo>
                  <a:cubicBezTo>
                    <a:pt x="54" y="14055"/>
                    <a:pt x="1" y="14110"/>
                    <a:pt x="1" y="14176"/>
                  </a:cubicBezTo>
                  <a:cubicBezTo>
                    <a:pt x="1" y="14243"/>
                    <a:pt x="53" y="14296"/>
                    <a:pt x="120" y="14296"/>
                  </a:cubicBezTo>
                  <a:cubicBezTo>
                    <a:pt x="187" y="14296"/>
                    <a:pt x="240" y="14243"/>
                    <a:pt x="240" y="14176"/>
                  </a:cubicBezTo>
                  <a:cubicBezTo>
                    <a:pt x="240" y="14110"/>
                    <a:pt x="187" y="14055"/>
                    <a:pt x="120" y="14055"/>
                  </a:cubicBezTo>
                  <a:close/>
                  <a:moveTo>
                    <a:pt x="120" y="14597"/>
                  </a:moveTo>
                  <a:cubicBezTo>
                    <a:pt x="54" y="14597"/>
                    <a:pt x="1" y="14650"/>
                    <a:pt x="1" y="14716"/>
                  </a:cubicBezTo>
                  <a:cubicBezTo>
                    <a:pt x="1" y="14784"/>
                    <a:pt x="53" y="14837"/>
                    <a:pt x="120" y="14837"/>
                  </a:cubicBezTo>
                  <a:cubicBezTo>
                    <a:pt x="187" y="14837"/>
                    <a:pt x="240" y="14784"/>
                    <a:pt x="240" y="14716"/>
                  </a:cubicBezTo>
                  <a:cubicBezTo>
                    <a:pt x="240" y="14651"/>
                    <a:pt x="187" y="14597"/>
                    <a:pt x="120" y="14597"/>
                  </a:cubicBezTo>
                  <a:close/>
                  <a:moveTo>
                    <a:pt x="120" y="15138"/>
                  </a:moveTo>
                  <a:cubicBezTo>
                    <a:pt x="54" y="15138"/>
                    <a:pt x="1" y="15191"/>
                    <a:pt x="1" y="15258"/>
                  </a:cubicBezTo>
                  <a:cubicBezTo>
                    <a:pt x="1" y="15324"/>
                    <a:pt x="52" y="15378"/>
                    <a:pt x="119" y="15378"/>
                  </a:cubicBezTo>
                  <a:cubicBezTo>
                    <a:pt x="119" y="15378"/>
                    <a:pt x="120" y="15378"/>
                    <a:pt x="120" y="15378"/>
                  </a:cubicBezTo>
                  <a:cubicBezTo>
                    <a:pt x="187" y="15378"/>
                    <a:pt x="240" y="15324"/>
                    <a:pt x="240" y="15258"/>
                  </a:cubicBezTo>
                  <a:cubicBezTo>
                    <a:pt x="240" y="15191"/>
                    <a:pt x="187" y="15138"/>
                    <a:pt x="120" y="15138"/>
                  </a:cubicBezTo>
                  <a:close/>
                  <a:moveTo>
                    <a:pt x="120" y="15680"/>
                  </a:moveTo>
                  <a:cubicBezTo>
                    <a:pt x="54" y="15680"/>
                    <a:pt x="1" y="15734"/>
                    <a:pt x="1" y="15800"/>
                  </a:cubicBezTo>
                  <a:cubicBezTo>
                    <a:pt x="1" y="15865"/>
                    <a:pt x="53" y="15921"/>
                    <a:pt x="120" y="15921"/>
                  </a:cubicBezTo>
                  <a:cubicBezTo>
                    <a:pt x="187" y="15921"/>
                    <a:pt x="240" y="15867"/>
                    <a:pt x="240" y="15800"/>
                  </a:cubicBezTo>
                  <a:cubicBezTo>
                    <a:pt x="240" y="15734"/>
                    <a:pt x="187" y="15680"/>
                    <a:pt x="120" y="15680"/>
                  </a:cubicBezTo>
                  <a:close/>
                  <a:moveTo>
                    <a:pt x="120" y="16222"/>
                  </a:moveTo>
                  <a:cubicBezTo>
                    <a:pt x="54" y="16222"/>
                    <a:pt x="1" y="16275"/>
                    <a:pt x="1" y="16341"/>
                  </a:cubicBezTo>
                  <a:cubicBezTo>
                    <a:pt x="1" y="16407"/>
                    <a:pt x="52" y="16461"/>
                    <a:pt x="119" y="16461"/>
                  </a:cubicBezTo>
                  <a:cubicBezTo>
                    <a:pt x="119" y="16461"/>
                    <a:pt x="120" y="16461"/>
                    <a:pt x="120" y="16461"/>
                  </a:cubicBezTo>
                  <a:cubicBezTo>
                    <a:pt x="187" y="16461"/>
                    <a:pt x="240" y="16408"/>
                    <a:pt x="240" y="16341"/>
                  </a:cubicBezTo>
                  <a:cubicBezTo>
                    <a:pt x="240" y="16275"/>
                    <a:pt x="187" y="16222"/>
                    <a:pt x="120" y="16222"/>
                  </a:cubicBezTo>
                  <a:close/>
                  <a:moveTo>
                    <a:pt x="120" y="16762"/>
                  </a:moveTo>
                  <a:cubicBezTo>
                    <a:pt x="54" y="16762"/>
                    <a:pt x="1" y="16816"/>
                    <a:pt x="1" y="16883"/>
                  </a:cubicBezTo>
                  <a:cubicBezTo>
                    <a:pt x="1" y="16949"/>
                    <a:pt x="53" y="17002"/>
                    <a:pt x="120" y="17002"/>
                  </a:cubicBezTo>
                  <a:cubicBezTo>
                    <a:pt x="187" y="17002"/>
                    <a:pt x="240" y="16949"/>
                    <a:pt x="240" y="16883"/>
                  </a:cubicBezTo>
                  <a:cubicBezTo>
                    <a:pt x="240" y="16816"/>
                    <a:pt x="187" y="16762"/>
                    <a:pt x="120" y="16762"/>
                  </a:cubicBezTo>
                  <a:close/>
                  <a:moveTo>
                    <a:pt x="120" y="17303"/>
                  </a:moveTo>
                  <a:cubicBezTo>
                    <a:pt x="54" y="17303"/>
                    <a:pt x="1" y="17356"/>
                    <a:pt x="1" y="17424"/>
                  </a:cubicBezTo>
                  <a:cubicBezTo>
                    <a:pt x="1" y="17490"/>
                    <a:pt x="53" y="17544"/>
                    <a:pt x="120" y="17544"/>
                  </a:cubicBezTo>
                  <a:cubicBezTo>
                    <a:pt x="187" y="17544"/>
                    <a:pt x="240" y="17490"/>
                    <a:pt x="240" y="17424"/>
                  </a:cubicBezTo>
                  <a:cubicBezTo>
                    <a:pt x="240" y="17357"/>
                    <a:pt x="187" y="17303"/>
                    <a:pt x="120" y="17303"/>
                  </a:cubicBezTo>
                  <a:close/>
                  <a:moveTo>
                    <a:pt x="120" y="17844"/>
                  </a:moveTo>
                  <a:cubicBezTo>
                    <a:pt x="54" y="17844"/>
                    <a:pt x="1" y="17898"/>
                    <a:pt x="1" y="17964"/>
                  </a:cubicBezTo>
                  <a:cubicBezTo>
                    <a:pt x="1" y="18031"/>
                    <a:pt x="53" y="18085"/>
                    <a:pt x="120" y="18085"/>
                  </a:cubicBezTo>
                  <a:cubicBezTo>
                    <a:pt x="187" y="18085"/>
                    <a:pt x="240" y="18031"/>
                    <a:pt x="240" y="17964"/>
                  </a:cubicBezTo>
                  <a:cubicBezTo>
                    <a:pt x="240" y="17898"/>
                    <a:pt x="187" y="17844"/>
                    <a:pt x="120" y="17844"/>
                  </a:cubicBezTo>
                  <a:close/>
                  <a:moveTo>
                    <a:pt x="120" y="18387"/>
                  </a:moveTo>
                  <a:cubicBezTo>
                    <a:pt x="54" y="18387"/>
                    <a:pt x="1" y="18440"/>
                    <a:pt x="1" y="18506"/>
                  </a:cubicBezTo>
                  <a:cubicBezTo>
                    <a:pt x="1" y="18572"/>
                    <a:pt x="53" y="18627"/>
                    <a:pt x="120" y="18627"/>
                  </a:cubicBezTo>
                  <a:cubicBezTo>
                    <a:pt x="187" y="18627"/>
                    <a:pt x="240" y="18573"/>
                    <a:pt x="240" y="18506"/>
                  </a:cubicBezTo>
                  <a:cubicBezTo>
                    <a:pt x="240" y="18440"/>
                    <a:pt x="187" y="18387"/>
                    <a:pt x="120" y="18387"/>
                  </a:cubicBezTo>
                  <a:close/>
                  <a:moveTo>
                    <a:pt x="120" y="18928"/>
                  </a:moveTo>
                  <a:cubicBezTo>
                    <a:pt x="54" y="18928"/>
                    <a:pt x="1" y="18981"/>
                    <a:pt x="1" y="19048"/>
                  </a:cubicBezTo>
                  <a:cubicBezTo>
                    <a:pt x="1" y="19113"/>
                    <a:pt x="53" y="19167"/>
                    <a:pt x="120" y="19167"/>
                  </a:cubicBezTo>
                  <a:cubicBezTo>
                    <a:pt x="187" y="19167"/>
                    <a:pt x="240" y="19114"/>
                    <a:pt x="240" y="19048"/>
                  </a:cubicBezTo>
                  <a:cubicBezTo>
                    <a:pt x="240" y="18981"/>
                    <a:pt x="187" y="18928"/>
                    <a:pt x="120" y="18928"/>
                  </a:cubicBezTo>
                  <a:close/>
                  <a:moveTo>
                    <a:pt x="120" y="19468"/>
                  </a:moveTo>
                  <a:cubicBezTo>
                    <a:pt x="54" y="19468"/>
                    <a:pt x="1" y="19522"/>
                    <a:pt x="1" y="19589"/>
                  </a:cubicBezTo>
                  <a:cubicBezTo>
                    <a:pt x="1" y="19655"/>
                    <a:pt x="53" y="19709"/>
                    <a:pt x="120" y="19709"/>
                  </a:cubicBezTo>
                  <a:cubicBezTo>
                    <a:pt x="187" y="19709"/>
                    <a:pt x="240" y="19655"/>
                    <a:pt x="240" y="19589"/>
                  </a:cubicBezTo>
                  <a:cubicBezTo>
                    <a:pt x="240" y="19522"/>
                    <a:pt x="187" y="19468"/>
                    <a:pt x="120" y="19468"/>
                  </a:cubicBezTo>
                  <a:close/>
                  <a:moveTo>
                    <a:pt x="120" y="20009"/>
                  </a:moveTo>
                  <a:cubicBezTo>
                    <a:pt x="54" y="20009"/>
                    <a:pt x="1" y="20063"/>
                    <a:pt x="1" y="20130"/>
                  </a:cubicBezTo>
                  <a:cubicBezTo>
                    <a:pt x="1" y="20197"/>
                    <a:pt x="53" y="20250"/>
                    <a:pt x="120" y="20250"/>
                  </a:cubicBezTo>
                  <a:cubicBezTo>
                    <a:pt x="187" y="20250"/>
                    <a:pt x="240" y="20197"/>
                    <a:pt x="240" y="20130"/>
                  </a:cubicBezTo>
                  <a:cubicBezTo>
                    <a:pt x="240" y="20064"/>
                    <a:pt x="187" y="20009"/>
                    <a:pt x="120" y="2000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5462066" y="2648410"/>
              <a:ext cx="264202" cy="565707"/>
            </a:xfrm>
            <a:custGeom>
              <a:avLst/>
              <a:gdLst/>
              <a:ahLst/>
              <a:cxnLst/>
              <a:rect l="l" t="t" r="r" b="b"/>
              <a:pathLst>
                <a:path w="2911" h="6233" extrusionOk="0">
                  <a:moveTo>
                    <a:pt x="2791" y="1"/>
                  </a:moveTo>
                  <a:cubicBezTo>
                    <a:pt x="2724" y="1"/>
                    <a:pt x="2670" y="56"/>
                    <a:pt x="2670" y="122"/>
                  </a:cubicBezTo>
                  <a:cubicBezTo>
                    <a:pt x="2670" y="189"/>
                    <a:pt x="2724" y="242"/>
                    <a:pt x="2791" y="242"/>
                  </a:cubicBezTo>
                  <a:cubicBezTo>
                    <a:pt x="2857" y="242"/>
                    <a:pt x="2910" y="189"/>
                    <a:pt x="2910" y="122"/>
                  </a:cubicBezTo>
                  <a:cubicBezTo>
                    <a:pt x="2910" y="55"/>
                    <a:pt x="2857" y="1"/>
                    <a:pt x="2791" y="1"/>
                  </a:cubicBezTo>
                  <a:close/>
                  <a:moveTo>
                    <a:pt x="2791" y="543"/>
                  </a:moveTo>
                  <a:cubicBezTo>
                    <a:pt x="2724" y="543"/>
                    <a:pt x="2670" y="597"/>
                    <a:pt x="2670" y="664"/>
                  </a:cubicBezTo>
                  <a:cubicBezTo>
                    <a:pt x="2670" y="728"/>
                    <a:pt x="2723" y="783"/>
                    <a:pt x="2789" y="783"/>
                  </a:cubicBezTo>
                  <a:cubicBezTo>
                    <a:pt x="2789" y="783"/>
                    <a:pt x="2790" y="783"/>
                    <a:pt x="2791" y="783"/>
                  </a:cubicBezTo>
                  <a:cubicBezTo>
                    <a:pt x="2857" y="783"/>
                    <a:pt x="2910" y="730"/>
                    <a:pt x="2910" y="664"/>
                  </a:cubicBezTo>
                  <a:cubicBezTo>
                    <a:pt x="2910" y="597"/>
                    <a:pt x="2857" y="543"/>
                    <a:pt x="2791" y="543"/>
                  </a:cubicBezTo>
                  <a:close/>
                  <a:moveTo>
                    <a:pt x="2791" y="1085"/>
                  </a:moveTo>
                  <a:cubicBezTo>
                    <a:pt x="2724" y="1085"/>
                    <a:pt x="2670" y="1138"/>
                    <a:pt x="2670" y="1206"/>
                  </a:cubicBezTo>
                  <a:cubicBezTo>
                    <a:pt x="2670" y="1270"/>
                    <a:pt x="2724" y="1326"/>
                    <a:pt x="2791" y="1326"/>
                  </a:cubicBezTo>
                  <a:cubicBezTo>
                    <a:pt x="2857" y="1326"/>
                    <a:pt x="2910" y="1272"/>
                    <a:pt x="2910" y="1206"/>
                  </a:cubicBezTo>
                  <a:cubicBezTo>
                    <a:pt x="2910" y="1139"/>
                    <a:pt x="2857" y="1085"/>
                    <a:pt x="2791" y="1085"/>
                  </a:cubicBezTo>
                  <a:close/>
                  <a:moveTo>
                    <a:pt x="2791" y="1626"/>
                  </a:moveTo>
                  <a:cubicBezTo>
                    <a:pt x="2724" y="1626"/>
                    <a:pt x="2670" y="1680"/>
                    <a:pt x="2670" y="1746"/>
                  </a:cubicBezTo>
                  <a:cubicBezTo>
                    <a:pt x="2670" y="1813"/>
                    <a:pt x="2724" y="1867"/>
                    <a:pt x="2791" y="1867"/>
                  </a:cubicBezTo>
                  <a:cubicBezTo>
                    <a:pt x="2857" y="1867"/>
                    <a:pt x="2910" y="1813"/>
                    <a:pt x="2910" y="1746"/>
                  </a:cubicBezTo>
                  <a:cubicBezTo>
                    <a:pt x="2910" y="1680"/>
                    <a:pt x="2857" y="1626"/>
                    <a:pt x="2791" y="1626"/>
                  </a:cubicBezTo>
                  <a:close/>
                  <a:moveTo>
                    <a:pt x="2791" y="2168"/>
                  </a:moveTo>
                  <a:cubicBezTo>
                    <a:pt x="2724" y="2168"/>
                    <a:pt x="2670" y="2221"/>
                    <a:pt x="2670" y="2287"/>
                  </a:cubicBezTo>
                  <a:cubicBezTo>
                    <a:pt x="2670" y="2354"/>
                    <a:pt x="2724" y="2408"/>
                    <a:pt x="2791" y="2408"/>
                  </a:cubicBezTo>
                  <a:cubicBezTo>
                    <a:pt x="2857" y="2408"/>
                    <a:pt x="2910" y="2354"/>
                    <a:pt x="2910" y="2287"/>
                  </a:cubicBezTo>
                  <a:cubicBezTo>
                    <a:pt x="2910" y="2221"/>
                    <a:pt x="2857" y="2168"/>
                    <a:pt x="2791" y="2168"/>
                  </a:cubicBezTo>
                  <a:close/>
                  <a:moveTo>
                    <a:pt x="2791" y="2708"/>
                  </a:moveTo>
                  <a:cubicBezTo>
                    <a:pt x="2724" y="2708"/>
                    <a:pt x="2670" y="2762"/>
                    <a:pt x="2670" y="2829"/>
                  </a:cubicBezTo>
                  <a:cubicBezTo>
                    <a:pt x="2670" y="2895"/>
                    <a:pt x="2724" y="2948"/>
                    <a:pt x="2791" y="2948"/>
                  </a:cubicBezTo>
                  <a:cubicBezTo>
                    <a:pt x="2857" y="2948"/>
                    <a:pt x="2910" y="2895"/>
                    <a:pt x="2910" y="2829"/>
                  </a:cubicBezTo>
                  <a:cubicBezTo>
                    <a:pt x="2910" y="2762"/>
                    <a:pt x="2857" y="2708"/>
                    <a:pt x="2791" y="2708"/>
                  </a:cubicBezTo>
                  <a:close/>
                  <a:moveTo>
                    <a:pt x="2791" y="3249"/>
                  </a:moveTo>
                  <a:cubicBezTo>
                    <a:pt x="2724" y="3249"/>
                    <a:pt x="2670" y="3303"/>
                    <a:pt x="2670" y="3370"/>
                  </a:cubicBezTo>
                  <a:cubicBezTo>
                    <a:pt x="2670" y="3436"/>
                    <a:pt x="2724" y="3490"/>
                    <a:pt x="2791" y="3490"/>
                  </a:cubicBezTo>
                  <a:cubicBezTo>
                    <a:pt x="2857" y="3490"/>
                    <a:pt x="2910" y="3436"/>
                    <a:pt x="2910" y="3370"/>
                  </a:cubicBezTo>
                  <a:cubicBezTo>
                    <a:pt x="2910" y="3303"/>
                    <a:pt x="2857" y="3249"/>
                    <a:pt x="2791" y="3249"/>
                  </a:cubicBezTo>
                  <a:close/>
                  <a:moveTo>
                    <a:pt x="2791" y="3790"/>
                  </a:moveTo>
                  <a:cubicBezTo>
                    <a:pt x="2724" y="3790"/>
                    <a:pt x="2670" y="3844"/>
                    <a:pt x="2670" y="3910"/>
                  </a:cubicBezTo>
                  <a:cubicBezTo>
                    <a:pt x="2670" y="3977"/>
                    <a:pt x="2724" y="4031"/>
                    <a:pt x="2791" y="4031"/>
                  </a:cubicBezTo>
                  <a:cubicBezTo>
                    <a:pt x="2857" y="4031"/>
                    <a:pt x="2910" y="3977"/>
                    <a:pt x="2910" y="3910"/>
                  </a:cubicBezTo>
                  <a:cubicBezTo>
                    <a:pt x="2910" y="3844"/>
                    <a:pt x="2857" y="3790"/>
                    <a:pt x="2791" y="3790"/>
                  </a:cubicBezTo>
                  <a:close/>
                  <a:moveTo>
                    <a:pt x="660" y="3826"/>
                  </a:moveTo>
                  <a:cubicBezTo>
                    <a:pt x="594" y="3826"/>
                    <a:pt x="541" y="3879"/>
                    <a:pt x="541" y="3946"/>
                  </a:cubicBezTo>
                  <a:cubicBezTo>
                    <a:pt x="541" y="4012"/>
                    <a:pt x="594" y="4067"/>
                    <a:pt x="660" y="4067"/>
                  </a:cubicBezTo>
                  <a:cubicBezTo>
                    <a:pt x="727" y="4067"/>
                    <a:pt x="781" y="4012"/>
                    <a:pt x="781" y="3946"/>
                  </a:cubicBezTo>
                  <a:cubicBezTo>
                    <a:pt x="781" y="3879"/>
                    <a:pt x="727" y="3826"/>
                    <a:pt x="660" y="3826"/>
                  </a:cubicBezTo>
                  <a:close/>
                  <a:moveTo>
                    <a:pt x="1202" y="3826"/>
                  </a:moveTo>
                  <a:cubicBezTo>
                    <a:pt x="1135" y="3826"/>
                    <a:pt x="1082" y="3879"/>
                    <a:pt x="1082" y="3946"/>
                  </a:cubicBezTo>
                  <a:cubicBezTo>
                    <a:pt x="1082" y="4012"/>
                    <a:pt x="1135" y="4067"/>
                    <a:pt x="1202" y="4067"/>
                  </a:cubicBezTo>
                  <a:cubicBezTo>
                    <a:pt x="1268" y="4067"/>
                    <a:pt x="1321" y="4012"/>
                    <a:pt x="1321" y="3946"/>
                  </a:cubicBezTo>
                  <a:cubicBezTo>
                    <a:pt x="1321" y="3879"/>
                    <a:pt x="1268" y="3826"/>
                    <a:pt x="1202" y="3826"/>
                  </a:cubicBezTo>
                  <a:close/>
                  <a:moveTo>
                    <a:pt x="1743" y="3826"/>
                  </a:moveTo>
                  <a:cubicBezTo>
                    <a:pt x="1676" y="3826"/>
                    <a:pt x="1622" y="3879"/>
                    <a:pt x="1622" y="3946"/>
                  </a:cubicBezTo>
                  <a:cubicBezTo>
                    <a:pt x="1622" y="4012"/>
                    <a:pt x="1676" y="4067"/>
                    <a:pt x="1743" y="4067"/>
                  </a:cubicBezTo>
                  <a:cubicBezTo>
                    <a:pt x="1809" y="4067"/>
                    <a:pt x="1863" y="4012"/>
                    <a:pt x="1863" y="3946"/>
                  </a:cubicBezTo>
                  <a:cubicBezTo>
                    <a:pt x="1863" y="3879"/>
                    <a:pt x="1809" y="3826"/>
                    <a:pt x="1743" y="3826"/>
                  </a:cubicBezTo>
                  <a:close/>
                  <a:moveTo>
                    <a:pt x="2285" y="3826"/>
                  </a:moveTo>
                  <a:cubicBezTo>
                    <a:pt x="2219" y="3826"/>
                    <a:pt x="2164" y="3879"/>
                    <a:pt x="2164" y="3946"/>
                  </a:cubicBezTo>
                  <a:cubicBezTo>
                    <a:pt x="2164" y="4012"/>
                    <a:pt x="2218" y="4067"/>
                    <a:pt x="2285" y="4067"/>
                  </a:cubicBezTo>
                  <a:cubicBezTo>
                    <a:pt x="2352" y="4067"/>
                    <a:pt x="2405" y="4012"/>
                    <a:pt x="2405" y="3946"/>
                  </a:cubicBezTo>
                  <a:cubicBezTo>
                    <a:pt x="2405" y="3879"/>
                    <a:pt x="2352" y="3826"/>
                    <a:pt x="2285" y="3826"/>
                  </a:cubicBezTo>
                  <a:close/>
                  <a:moveTo>
                    <a:pt x="121" y="3827"/>
                  </a:moveTo>
                  <a:cubicBezTo>
                    <a:pt x="55" y="3827"/>
                    <a:pt x="0" y="3880"/>
                    <a:pt x="0" y="3948"/>
                  </a:cubicBezTo>
                  <a:cubicBezTo>
                    <a:pt x="0" y="4015"/>
                    <a:pt x="55" y="4068"/>
                    <a:pt x="121" y="4068"/>
                  </a:cubicBezTo>
                  <a:cubicBezTo>
                    <a:pt x="188" y="4068"/>
                    <a:pt x="241" y="4015"/>
                    <a:pt x="241" y="3948"/>
                  </a:cubicBezTo>
                  <a:cubicBezTo>
                    <a:pt x="241" y="3882"/>
                    <a:pt x="188" y="3827"/>
                    <a:pt x="121" y="3827"/>
                  </a:cubicBezTo>
                  <a:close/>
                  <a:moveTo>
                    <a:pt x="121" y="4369"/>
                  </a:moveTo>
                  <a:cubicBezTo>
                    <a:pt x="55" y="4369"/>
                    <a:pt x="0" y="4422"/>
                    <a:pt x="0" y="4488"/>
                  </a:cubicBezTo>
                  <a:cubicBezTo>
                    <a:pt x="0" y="4557"/>
                    <a:pt x="55" y="4609"/>
                    <a:pt x="121" y="4609"/>
                  </a:cubicBezTo>
                  <a:cubicBezTo>
                    <a:pt x="188" y="4609"/>
                    <a:pt x="241" y="4555"/>
                    <a:pt x="241" y="4488"/>
                  </a:cubicBezTo>
                  <a:cubicBezTo>
                    <a:pt x="241" y="4422"/>
                    <a:pt x="188" y="4369"/>
                    <a:pt x="121" y="4369"/>
                  </a:cubicBezTo>
                  <a:close/>
                  <a:moveTo>
                    <a:pt x="121" y="4911"/>
                  </a:moveTo>
                  <a:cubicBezTo>
                    <a:pt x="55" y="4911"/>
                    <a:pt x="0" y="4964"/>
                    <a:pt x="0" y="5031"/>
                  </a:cubicBezTo>
                  <a:cubicBezTo>
                    <a:pt x="0" y="5097"/>
                    <a:pt x="55" y="5151"/>
                    <a:pt x="121" y="5151"/>
                  </a:cubicBezTo>
                  <a:cubicBezTo>
                    <a:pt x="188" y="5151"/>
                    <a:pt x="241" y="5097"/>
                    <a:pt x="241" y="5031"/>
                  </a:cubicBezTo>
                  <a:cubicBezTo>
                    <a:pt x="241" y="4964"/>
                    <a:pt x="188" y="4911"/>
                    <a:pt x="121" y="4911"/>
                  </a:cubicBezTo>
                  <a:close/>
                  <a:moveTo>
                    <a:pt x="121" y="5452"/>
                  </a:moveTo>
                  <a:cubicBezTo>
                    <a:pt x="55" y="5452"/>
                    <a:pt x="0" y="5505"/>
                    <a:pt x="0" y="5572"/>
                  </a:cubicBezTo>
                  <a:cubicBezTo>
                    <a:pt x="0" y="5638"/>
                    <a:pt x="55" y="5692"/>
                    <a:pt x="121" y="5692"/>
                  </a:cubicBezTo>
                  <a:cubicBezTo>
                    <a:pt x="188" y="5692"/>
                    <a:pt x="241" y="5638"/>
                    <a:pt x="241" y="5572"/>
                  </a:cubicBezTo>
                  <a:cubicBezTo>
                    <a:pt x="241" y="5505"/>
                    <a:pt x="188" y="5452"/>
                    <a:pt x="121" y="5452"/>
                  </a:cubicBezTo>
                  <a:close/>
                  <a:moveTo>
                    <a:pt x="121" y="5992"/>
                  </a:moveTo>
                  <a:cubicBezTo>
                    <a:pt x="55" y="5992"/>
                    <a:pt x="0" y="6047"/>
                    <a:pt x="0" y="6113"/>
                  </a:cubicBezTo>
                  <a:cubicBezTo>
                    <a:pt x="0" y="6180"/>
                    <a:pt x="55" y="6233"/>
                    <a:pt x="121" y="6233"/>
                  </a:cubicBezTo>
                  <a:cubicBezTo>
                    <a:pt x="188" y="6233"/>
                    <a:pt x="241" y="6180"/>
                    <a:pt x="241" y="6113"/>
                  </a:cubicBezTo>
                  <a:cubicBezTo>
                    <a:pt x="241" y="6047"/>
                    <a:pt x="188" y="5992"/>
                    <a:pt x="121" y="5992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4934936" y="2070001"/>
              <a:ext cx="267560" cy="1592838"/>
            </a:xfrm>
            <a:custGeom>
              <a:avLst/>
              <a:gdLst/>
              <a:ahLst/>
              <a:cxnLst/>
              <a:rect l="l" t="t" r="r" b="b"/>
              <a:pathLst>
                <a:path w="2948" h="17550" extrusionOk="0">
                  <a:moveTo>
                    <a:pt x="121" y="0"/>
                  </a:moveTo>
                  <a:cubicBezTo>
                    <a:pt x="55" y="0"/>
                    <a:pt x="1" y="54"/>
                    <a:pt x="1" y="121"/>
                  </a:cubicBezTo>
                  <a:cubicBezTo>
                    <a:pt x="1" y="187"/>
                    <a:pt x="55" y="241"/>
                    <a:pt x="121" y="241"/>
                  </a:cubicBezTo>
                  <a:cubicBezTo>
                    <a:pt x="188" y="241"/>
                    <a:pt x="241" y="187"/>
                    <a:pt x="241" y="121"/>
                  </a:cubicBezTo>
                  <a:cubicBezTo>
                    <a:pt x="241" y="54"/>
                    <a:pt x="188" y="0"/>
                    <a:pt x="121" y="0"/>
                  </a:cubicBezTo>
                  <a:close/>
                  <a:moveTo>
                    <a:pt x="121" y="541"/>
                  </a:moveTo>
                  <a:cubicBezTo>
                    <a:pt x="55" y="541"/>
                    <a:pt x="1" y="596"/>
                    <a:pt x="1" y="662"/>
                  </a:cubicBezTo>
                  <a:cubicBezTo>
                    <a:pt x="1" y="729"/>
                    <a:pt x="55" y="782"/>
                    <a:pt x="121" y="782"/>
                  </a:cubicBezTo>
                  <a:cubicBezTo>
                    <a:pt x="188" y="782"/>
                    <a:pt x="241" y="729"/>
                    <a:pt x="241" y="662"/>
                  </a:cubicBezTo>
                  <a:cubicBezTo>
                    <a:pt x="241" y="596"/>
                    <a:pt x="188" y="541"/>
                    <a:pt x="121" y="541"/>
                  </a:cubicBezTo>
                  <a:close/>
                  <a:moveTo>
                    <a:pt x="121" y="1083"/>
                  </a:moveTo>
                  <a:cubicBezTo>
                    <a:pt x="55" y="1083"/>
                    <a:pt x="1" y="1136"/>
                    <a:pt x="1" y="1202"/>
                  </a:cubicBezTo>
                  <a:cubicBezTo>
                    <a:pt x="1" y="1269"/>
                    <a:pt x="55" y="1323"/>
                    <a:pt x="121" y="1323"/>
                  </a:cubicBezTo>
                  <a:cubicBezTo>
                    <a:pt x="188" y="1323"/>
                    <a:pt x="241" y="1269"/>
                    <a:pt x="241" y="1202"/>
                  </a:cubicBezTo>
                  <a:cubicBezTo>
                    <a:pt x="241" y="1136"/>
                    <a:pt x="188" y="1083"/>
                    <a:pt x="121" y="1083"/>
                  </a:cubicBezTo>
                  <a:close/>
                  <a:moveTo>
                    <a:pt x="121" y="1624"/>
                  </a:moveTo>
                  <a:cubicBezTo>
                    <a:pt x="55" y="1624"/>
                    <a:pt x="1" y="1677"/>
                    <a:pt x="1" y="1744"/>
                  </a:cubicBezTo>
                  <a:cubicBezTo>
                    <a:pt x="1" y="1810"/>
                    <a:pt x="54" y="1863"/>
                    <a:pt x="120" y="1863"/>
                  </a:cubicBezTo>
                  <a:cubicBezTo>
                    <a:pt x="120" y="1863"/>
                    <a:pt x="121" y="1863"/>
                    <a:pt x="121" y="1863"/>
                  </a:cubicBezTo>
                  <a:cubicBezTo>
                    <a:pt x="188" y="1863"/>
                    <a:pt x="241" y="1810"/>
                    <a:pt x="241" y="1744"/>
                  </a:cubicBezTo>
                  <a:cubicBezTo>
                    <a:pt x="241" y="1677"/>
                    <a:pt x="188" y="1624"/>
                    <a:pt x="121" y="1624"/>
                  </a:cubicBezTo>
                  <a:close/>
                  <a:moveTo>
                    <a:pt x="661" y="1625"/>
                  </a:moveTo>
                  <a:cubicBezTo>
                    <a:pt x="594" y="1625"/>
                    <a:pt x="541" y="1678"/>
                    <a:pt x="541" y="1745"/>
                  </a:cubicBezTo>
                  <a:cubicBezTo>
                    <a:pt x="541" y="1811"/>
                    <a:pt x="594" y="1865"/>
                    <a:pt x="661" y="1865"/>
                  </a:cubicBezTo>
                  <a:cubicBezTo>
                    <a:pt x="727" y="1865"/>
                    <a:pt x="780" y="1811"/>
                    <a:pt x="780" y="1745"/>
                  </a:cubicBezTo>
                  <a:cubicBezTo>
                    <a:pt x="780" y="1678"/>
                    <a:pt x="727" y="1625"/>
                    <a:pt x="661" y="1625"/>
                  </a:cubicBezTo>
                  <a:close/>
                  <a:moveTo>
                    <a:pt x="1202" y="1625"/>
                  </a:moveTo>
                  <a:cubicBezTo>
                    <a:pt x="1135" y="1625"/>
                    <a:pt x="1081" y="1678"/>
                    <a:pt x="1081" y="1745"/>
                  </a:cubicBezTo>
                  <a:cubicBezTo>
                    <a:pt x="1081" y="1811"/>
                    <a:pt x="1135" y="1865"/>
                    <a:pt x="1202" y="1865"/>
                  </a:cubicBezTo>
                  <a:cubicBezTo>
                    <a:pt x="1268" y="1865"/>
                    <a:pt x="1322" y="1811"/>
                    <a:pt x="1322" y="1745"/>
                  </a:cubicBezTo>
                  <a:cubicBezTo>
                    <a:pt x="1322" y="1678"/>
                    <a:pt x="1268" y="1625"/>
                    <a:pt x="1202" y="1625"/>
                  </a:cubicBezTo>
                  <a:close/>
                  <a:moveTo>
                    <a:pt x="1744" y="1625"/>
                  </a:moveTo>
                  <a:cubicBezTo>
                    <a:pt x="1678" y="1625"/>
                    <a:pt x="1623" y="1678"/>
                    <a:pt x="1623" y="1745"/>
                  </a:cubicBezTo>
                  <a:cubicBezTo>
                    <a:pt x="1623" y="1811"/>
                    <a:pt x="1677" y="1865"/>
                    <a:pt x="1744" y="1865"/>
                  </a:cubicBezTo>
                  <a:cubicBezTo>
                    <a:pt x="1811" y="1865"/>
                    <a:pt x="1864" y="1811"/>
                    <a:pt x="1864" y="1745"/>
                  </a:cubicBezTo>
                  <a:cubicBezTo>
                    <a:pt x="1864" y="1678"/>
                    <a:pt x="1811" y="1625"/>
                    <a:pt x="1744" y="1625"/>
                  </a:cubicBezTo>
                  <a:close/>
                  <a:moveTo>
                    <a:pt x="2285" y="1625"/>
                  </a:moveTo>
                  <a:cubicBezTo>
                    <a:pt x="2219" y="1625"/>
                    <a:pt x="2165" y="1678"/>
                    <a:pt x="2165" y="1745"/>
                  </a:cubicBezTo>
                  <a:cubicBezTo>
                    <a:pt x="2165" y="1811"/>
                    <a:pt x="2219" y="1865"/>
                    <a:pt x="2285" y="1865"/>
                  </a:cubicBezTo>
                  <a:cubicBezTo>
                    <a:pt x="2352" y="1865"/>
                    <a:pt x="2405" y="1811"/>
                    <a:pt x="2405" y="1745"/>
                  </a:cubicBezTo>
                  <a:cubicBezTo>
                    <a:pt x="2405" y="1678"/>
                    <a:pt x="2352" y="1625"/>
                    <a:pt x="2285" y="1625"/>
                  </a:cubicBezTo>
                  <a:close/>
                  <a:moveTo>
                    <a:pt x="2826" y="1625"/>
                  </a:moveTo>
                  <a:cubicBezTo>
                    <a:pt x="2759" y="1625"/>
                    <a:pt x="2706" y="1678"/>
                    <a:pt x="2706" y="1745"/>
                  </a:cubicBezTo>
                  <a:cubicBezTo>
                    <a:pt x="2706" y="1811"/>
                    <a:pt x="2759" y="1865"/>
                    <a:pt x="2826" y="1865"/>
                  </a:cubicBezTo>
                  <a:cubicBezTo>
                    <a:pt x="2892" y="1865"/>
                    <a:pt x="2946" y="1811"/>
                    <a:pt x="2946" y="1745"/>
                  </a:cubicBezTo>
                  <a:cubicBezTo>
                    <a:pt x="2946" y="1678"/>
                    <a:pt x="2892" y="1625"/>
                    <a:pt x="2826" y="1625"/>
                  </a:cubicBezTo>
                  <a:close/>
                  <a:moveTo>
                    <a:pt x="2827" y="2164"/>
                  </a:moveTo>
                  <a:cubicBezTo>
                    <a:pt x="2761" y="2164"/>
                    <a:pt x="2707" y="2218"/>
                    <a:pt x="2707" y="2285"/>
                  </a:cubicBezTo>
                  <a:cubicBezTo>
                    <a:pt x="2707" y="2351"/>
                    <a:pt x="2761" y="2405"/>
                    <a:pt x="2827" y="2405"/>
                  </a:cubicBezTo>
                  <a:cubicBezTo>
                    <a:pt x="2893" y="2405"/>
                    <a:pt x="2947" y="2351"/>
                    <a:pt x="2947" y="2285"/>
                  </a:cubicBezTo>
                  <a:cubicBezTo>
                    <a:pt x="2947" y="2218"/>
                    <a:pt x="2893" y="2164"/>
                    <a:pt x="2827" y="2164"/>
                  </a:cubicBezTo>
                  <a:close/>
                  <a:moveTo>
                    <a:pt x="2827" y="2706"/>
                  </a:moveTo>
                  <a:cubicBezTo>
                    <a:pt x="2761" y="2706"/>
                    <a:pt x="2707" y="2761"/>
                    <a:pt x="2707" y="2827"/>
                  </a:cubicBezTo>
                  <a:cubicBezTo>
                    <a:pt x="2707" y="2893"/>
                    <a:pt x="2761" y="2947"/>
                    <a:pt x="2827" y="2947"/>
                  </a:cubicBezTo>
                  <a:cubicBezTo>
                    <a:pt x="2893" y="2947"/>
                    <a:pt x="2947" y="2894"/>
                    <a:pt x="2947" y="2827"/>
                  </a:cubicBezTo>
                  <a:cubicBezTo>
                    <a:pt x="2947" y="2761"/>
                    <a:pt x="2893" y="2706"/>
                    <a:pt x="2827" y="2706"/>
                  </a:cubicBezTo>
                  <a:close/>
                  <a:moveTo>
                    <a:pt x="2827" y="3248"/>
                  </a:moveTo>
                  <a:cubicBezTo>
                    <a:pt x="2761" y="3248"/>
                    <a:pt x="2707" y="3301"/>
                    <a:pt x="2707" y="3367"/>
                  </a:cubicBezTo>
                  <a:cubicBezTo>
                    <a:pt x="2707" y="3435"/>
                    <a:pt x="2761" y="3488"/>
                    <a:pt x="2827" y="3488"/>
                  </a:cubicBezTo>
                  <a:cubicBezTo>
                    <a:pt x="2893" y="3488"/>
                    <a:pt x="2947" y="3435"/>
                    <a:pt x="2947" y="3367"/>
                  </a:cubicBezTo>
                  <a:cubicBezTo>
                    <a:pt x="2947" y="3302"/>
                    <a:pt x="2893" y="3248"/>
                    <a:pt x="2827" y="3248"/>
                  </a:cubicBezTo>
                  <a:close/>
                  <a:moveTo>
                    <a:pt x="2827" y="3789"/>
                  </a:moveTo>
                  <a:cubicBezTo>
                    <a:pt x="2761" y="3789"/>
                    <a:pt x="2707" y="3842"/>
                    <a:pt x="2707" y="3909"/>
                  </a:cubicBezTo>
                  <a:cubicBezTo>
                    <a:pt x="2707" y="3975"/>
                    <a:pt x="2761" y="4029"/>
                    <a:pt x="2827" y="4029"/>
                  </a:cubicBezTo>
                  <a:cubicBezTo>
                    <a:pt x="2893" y="4029"/>
                    <a:pt x="2947" y="3975"/>
                    <a:pt x="2947" y="3909"/>
                  </a:cubicBezTo>
                  <a:cubicBezTo>
                    <a:pt x="2947" y="3842"/>
                    <a:pt x="2893" y="3789"/>
                    <a:pt x="2827" y="3789"/>
                  </a:cubicBezTo>
                  <a:close/>
                  <a:moveTo>
                    <a:pt x="2827" y="4330"/>
                  </a:moveTo>
                  <a:cubicBezTo>
                    <a:pt x="2761" y="4330"/>
                    <a:pt x="2707" y="4383"/>
                    <a:pt x="2707" y="4450"/>
                  </a:cubicBezTo>
                  <a:cubicBezTo>
                    <a:pt x="2707" y="4516"/>
                    <a:pt x="2761" y="4570"/>
                    <a:pt x="2827" y="4570"/>
                  </a:cubicBezTo>
                  <a:cubicBezTo>
                    <a:pt x="2893" y="4570"/>
                    <a:pt x="2947" y="4516"/>
                    <a:pt x="2947" y="4450"/>
                  </a:cubicBezTo>
                  <a:cubicBezTo>
                    <a:pt x="2947" y="4383"/>
                    <a:pt x="2893" y="4330"/>
                    <a:pt x="2827" y="4330"/>
                  </a:cubicBezTo>
                  <a:close/>
                  <a:moveTo>
                    <a:pt x="2827" y="4870"/>
                  </a:moveTo>
                  <a:cubicBezTo>
                    <a:pt x="2761" y="4870"/>
                    <a:pt x="2707" y="4925"/>
                    <a:pt x="2707" y="4991"/>
                  </a:cubicBezTo>
                  <a:cubicBezTo>
                    <a:pt x="2707" y="5058"/>
                    <a:pt x="2761" y="5111"/>
                    <a:pt x="2827" y="5111"/>
                  </a:cubicBezTo>
                  <a:cubicBezTo>
                    <a:pt x="2893" y="5111"/>
                    <a:pt x="2947" y="5058"/>
                    <a:pt x="2947" y="4991"/>
                  </a:cubicBezTo>
                  <a:cubicBezTo>
                    <a:pt x="2947" y="4925"/>
                    <a:pt x="2893" y="4870"/>
                    <a:pt x="2827" y="4870"/>
                  </a:cubicBezTo>
                  <a:close/>
                  <a:moveTo>
                    <a:pt x="2827" y="5413"/>
                  </a:moveTo>
                  <a:cubicBezTo>
                    <a:pt x="2761" y="5413"/>
                    <a:pt x="2707" y="5467"/>
                    <a:pt x="2707" y="5534"/>
                  </a:cubicBezTo>
                  <a:cubicBezTo>
                    <a:pt x="2707" y="5599"/>
                    <a:pt x="2761" y="5653"/>
                    <a:pt x="2827" y="5653"/>
                  </a:cubicBezTo>
                  <a:cubicBezTo>
                    <a:pt x="2893" y="5653"/>
                    <a:pt x="2947" y="5600"/>
                    <a:pt x="2947" y="5534"/>
                  </a:cubicBezTo>
                  <a:cubicBezTo>
                    <a:pt x="2947" y="5467"/>
                    <a:pt x="2893" y="5413"/>
                    <a:pt x="2827" y="5413"/>
                  </a:cubicBezTo>
                  <a:close/>
                  <a:moveTo>
                    <a:pt x="2827" y="5954"/>
                  </a:moveTo>
                  <a:cubicBezTo>
                    <a:pt x="2761" y="5954"/>
                    <a:pt x="2707" y="6007"/>
                    <a:pt x="2707" y="6075"/>
                  </a:cubicBezTo>
                  <a:cubicBezTo>
                    <a:pt x="2707" y="6139"/>
                    <a:pt x="2761" y="6194"/>
                    <a:pt x="2827" y="6194"/>
                  </a:cubicBezTo>
                  <a:cubicBezTo>
                    <a:pt x="2893" y="6194"/>
                    <a:pt x="2947" y="6141"/>
                    <a:pt x="2947" y="6075"/>
                  </a:cubicBezTo>
                  <a:cubicBezTo>
                    <a:pt x="2947" y="6008"/>
                    <a:pt x="2893" y="5954"/>
                    <a:pt x="2827" y="5954"/>
                  </a:cubicBezTo>
                  <a:close/>
                  <a:moveTo>
                    <a:pt x="2827" y="6495"/>
                  </a:moveTo>
                  <a:cubicBezTo>
                    <a:pt x="2761" y="6495"/>
                    <a:pt x="2707" y="6549"/>
                    <a:pt x="2707" y="6615"/>
                  </a:cubicBezTo>
                  <a:cubicBezTo>
                    <a:pt x="2707" y="6682"/>
                    <a:pt x="2761" y="6736"/>
                    <a:pt x="2827" y="6736"/>
                  </a:cubicBezTo>
                  <a:cubicBezTo>
                    <a:pt x="2893" y="6736"/>
                    <a:pt x="2947" y="6682"/>
                    <a:pt x="2947" y="6615"/>
                  </a:cubicBezTo>
                  <a:cubicBezTo>
                    <a:pt x="2947" y="6549"/>
                    <a:pt x="2893" y="6495"/>
                    <a:pt x="2827" y="6495"/>
                  </a:cubicBezTo>
                  <a:close/>
                  <a:moveTo>
                    <a:pt x="2827" y="7037"/>
                  </a:moveTo>
                  <a:cubicBezTo>
                    <a:pt x="2761" y="7037"/>
                    <a:pt x="2707" y="7090"/>
                    <a:pt x="2707" y="7156"/>
                  </a:cubicBezTo>
                  <a:cubicBezTo>
                    <a:pt x="2707" y="7223"/>
                    <a:pt x="2761" y="7277"/>
                    <a:pt x="2827" y="7277"/>
                  </a:cubicBezTo>
                  <a:cubicBezTo>
                    <a:pt x="2893" y="7277"/>
                    <a:pt x="2947" y="7223"/>
                    <a:pt x="2947" y="7156"/>
                  </a:cubicBezTo>
                  <a:cubicBezTo>
                    <a:pt x="2947" y="7090"/>
                    <a:pt x="2893" y="7037"/>
                    <a:pt x="2827" y="7037"/>
                  </a:cubicBezTo>
                  <a:close/>
                  <a:moveTo>
                    <a:pt x="2827" y="7577"/>
                  </a:moveTo>
                  <a:cubicBezTo>
                    <a:pt x="2761" y="7577"/>
                    <a:pt x="2707" y="7631"/>
                    <a:pt x="2707" y="7698"/>
                  </a:cubicBezTo>
                  <a:cubicBezTo>
                    <a:pt x="2707" y="7764"/>
                    <a:pt x="2761" y="7817"/>
                    <a:pt x="2827" y="7817"/>
                  </a:cubicBezTo>
                  <a:cubicBezTo>
                    <a:pt x="2893" y="7817"/>
                    <a:pt x="2947" y="7764"/>
                    <a:pt x="2947" y="7698"/>
                  </a:cubicBezTo>
                  <a:cubicBezTo>
                    <a:pt x="2947" y="7631"/>
                    <a:pt x="2893" y="7577"/>
                    <a:pt x="2827" y="7577"/>
                  </a:cubicBezTo>
                  <a:close/>
                  <a:moveTo>
                    <a:pt x="2827" y="8118"/>
                  </a:moveTo>
                  <a:cubicBezTo>
                    <a:pt x="2761" y="8118"/>
                    <a:pt x="2707" y="8172"/>
                    <a:pt x="2707" y="8239"/>
                  </a:cubicBezTo>
                  <a:cubicBezTo>
                    <a:pt x="2707" y="8304"/>
                    <a:pt x="2761" y="8359"/>
                    <a:pt x="2827" y="8359"/>
                  </a:cubicBezTo>
                  <a:cubicBezTo>
                    <a:pt x="2893" y="8359"/>
                    <a:pt x="2947" y="8305"/>
                    <a:pt x="2947" y="8239"/>
                  </a:cubicBezTo>
                  <a:cubicBezTo>
                    <a:pt x="2947" y="8172"/>
                    <a:pt x="2893" y="8118"/>
                    <a:pt x="2827" y="8118"/>
                  </a:cubicBezTo>
                  <a:close/>
                  <a:moveTo>
                    <a:pt x="2827" y="8660"/>
                  </a:moveTo>
                  <a:cubicBezTo>
                    <a:pt x="2761" y="8660"/>
                    <a:pt x="2707" y="8714"/>
                    <a:pt x="2707" y="8781"/>
                  </a:cubicBezTo>
                  <a:cubicBezTo>
                    <a:pt x="2707" y="8846"/>
                    <a:pt x="2761" y="8901"/>
                    <a:pt x="2827" y="8901"/>
                  </a:cubicBezTo>
                  <a:cubicBezTo>
                    <a:pt x="2893" y="8901"/>
                    <a:pt x="2947" y="8848"/>
                    <a:pt x="2947" y="8781"/>
                  </a:cubicBezTo>
                  <a:cubicBezTo>
                    <a:pt x="2947" y="8715"/>
                    <a:pt x="2893" y="8660"/>
                    <a:pt x="2827" y="8660"/>
                  </a:cubicBezTo>
                  <a:close/>
                  <a:moveTo>
                    <a:pt x="2827" y="9202"/>
                  </a:moveTo>
                  <a:cubicBezTo>
                    <a:pt x="2761" y="9202"/>
                    <a:pt x="2707" y="9255"/>
                    <a:pt x="2707" y="9321"/>
                  </a:cubicBezTo>
                  <a:cubicBezTo>
                    <a:pt x="2707" y="9388"/>
                    <a:pt x="2761" y="9442"/>
                    <a:pt x="2827" y="9442"/>
                  </a:cubicBezTo>
                  <a:cubicBezTo>
                    <a:pt x="2893" y="9442"/>
                    <a:pt x="2947" y="9388"/>
                    <a:pt x="2947" y="9321"/>
                  </a:cubicBezTo>
                  <a:cubicBezTo>
                    <a:pt x="2947" y="9255"/>
                    <a:pt x="2893" y="9202"/>
                    <a:pt x="2827" y="9202"/>
                  </a:cubicBezTo>
                  <a:close/>
                  <a:moveTo>
                    <a:pt x="1218" y="9216"/>
                  </a:moveTo>
                  <a:cubicBezTo>
                    <a:pt x="1152" y="9216"/>
                    <a:pt x="1099" y="9269"/>
                    <a:pt x="1099" y="9336"/>
                  </a:cubicBezTo>
                  <a:cubicBezTo>
                    <a:pt x="1099" y="9402"/>
                    <a:pt x="1152" y="9457"/>
                    <a:pt x="1218" y="9457"/>
                  </a:cubicBezTo>
                  <a:cubicBezTo>
                    <a:pt x="1285" y="9457"/>
                    <a:pt x="1339" y="9402"/>
                    <a:pt x="1339" y="9336"/>
                  </a:cubicBezTo>
                  <a:cubicBezTo>
                    <a:pt x="1339" y="9269"/>
                    <a:pt x="1285" y="9216"/>
                    <a:pt x="1218" y="9216"/>
                  </a:cubicBezTo>
                  <a:close/>
                  <a:moveTo>
                    <a:pt x="1760" y="9216"/>
                  </a:moveTo>
                  <a:cubicBezTo>
                    <a:pt x="1693" y="9216"/>
                    <a:pt x="1639" y="9269"/>
                    <a:pt x="1639" y="9336"/>
                  </a:cubicBezTo>
                  <a:cubicBezTo>
                    <a:pt x="1639" y="9402"/>
                    <a:pt x="1694" y="9457"/>
                    <a:pt x="1760" y="9457"/>
                  </a:cubicBezTo>
                  <a:cubicBezTo>
                    <a:pt x="1826" y="9457"/>
                    <a:pt x="1879" y="9402"/>
                    <a:pt x="1879" y="9336"/>
                  </a:cubicBezTo>
                  <a:cubicBezTo>
                    <a:pt x="1879" y="9269"/>
                    <a:pt x="1826" y="9216"/>
                    <a:pt x="1760" y="9216"/>
                  </a:cubicBezTo>
                  <a:close/>
                  <a:moveTo>
                    <a:pt x="2301" y="9216"/>
                  </a:moveTo>
                  <a:cubicBezTo>
                    <a:pt x="2234" y="9216"/>
                    <a:pt x="2180" y="9269"/>
                    <a:pt x="2180" y="9336"/>
                  </a:cubicBezTo>
                  <a:cubicBezTo>
                    <a:pt x="2180" y="9402"/>
                    <a:pt x="2235" y="9457"/>
                    <a:pt x="2301" y="9457"/>
                  </a:cubicBezTo>
                  <a:cubicBezTo>
                    <a:pt x="2366" y="9457"/>
                    <a:pt x="2421" y="9402"/>
                    <a:pt x="2421" y="9336"/>
                  </a:cubicBezTo>
                  <a:cubicBezTo>
                    <a:pt x="2421" y="9269"/>
                    <a:pt x="2366" y="9216"/>
                    <a:pt x="2301" y="9216"/>
                  </a:cubicBezTo>
                  <a:close/>
                  <a:moveTo>
                    <a:pt x="1193" y="9731"/>
                  </a:moveTo>
                  <a:cubicBezTo>
                    <a:pt x="1125" y="9731"/>
                    <a:pt x="1071" y="9785"/>
                    <a:pt x="1071" y="9851"/>
                  </a:cubicBezTo>
                  <a:cubicBezTo>
                    <a:pt x="1071" y="9918"/>
                    <a:pt x="1126" y="9971"/>
                    <a:pt x="1193" y="9971"/>
                  </a:cubicBezTo>
                  <a:cubicBezTo>
                    <a:pt x="1259" y="9971"/>
                    <a:pt x="1313" y="9918"/>
                    <a:pt x="1313" y="9851"/>
                  </a:cubicBezTo>
                  <a:cubicBezTo>
                    <a:pt x="1313" y="9785"/>
                    <a:pt x="1259" y="9731"/>
                    <a:pt x="1193" y="9731"/>
                  </a:cubicBezTo>
                  <a:close/>
                  <a:moveTo>
                    <a:pt x="1193" y="10272"/>
                  </a:moveTo>
                  <a:cubicBezTo>
                    <a:pt x="1125" y="10272"/>
                    <a:pt x="1071" y="10325"/>
                    <a:pt x="1071" y="10393"/>
                  </a:cubicBezTo>
                  <a:cubicBezTo>
                    <a:pt x="1071" y="10459"/>
                    <a:pt x="1126" y="10512"/>
                    <a:pt x="1193" y="10512"/>
                  </a:cubicBezTo>
                  <a:cubicBezTo>
                    <a:pt x="1259" y="10512"/>
                    <a:pt x="1313" y="10459"/>
                    <a:pt x="1313" y="10393"/>
                  </a:cubicBezTo>
                  <a:cubicBezTo>
                    <a:pt x="1313" y="10326"/>
                    <a:pt x="1259" y="10272"/>
                    <a:pt x="1193" y="10272"/>
                  </a:cubicBezTo>
                  <a:close/>
                  <a:moveTo>
                    <a:pt x="1193" y="10813"/>
                  </a:moveTo>
                  <a:cubicBezTo>
                    <a:pt x="1125" y="10813"/>
                    <a:pt x="1071" y="10866"/>
                    <a:pt x="1071" y="10933"/>
                  </a:cubicBezTo>
                  <a:cubicBezTo>
                    <a:pt x="1071" y="10999"/>
                    <a:pt x="1126" y="11054"/>
                    <a:pt x="1193" y="11054"/>
                  </a:cubicBezTo>
                  <a:cubicBezTo>
                    <a:pt x="1259" y="11054"/>
                    <a:pt x="1313" y="10999"/>
                    <a:pt x="1313" y="10933"/>
                  </a:cubicBezTo>
                  <a:cubicBezTo>
                    <a:pt x="1313" y="10866"/>
                    <a:pt x="1259" y="10813"/>
                    <a:pt x="1193" y="10813"/>
                  </a:cubicBezTo>
                  <a:close/>
                  <a:moveTo>
                    <a:pt x="1193" y="11355"/>
                  </a:moveTo>
                  <a:cubicBezTo>
                    <a:pt x="1125" y="11355"/>
                    <a:pt x="1071" y="11409"/>
                    <a:pt x="1071" y="11475"/>
                  </a:cubicBezTo>
                  <a:cubicBezTo>
                    <a:pt x="1071" y="11541"/>
                    <a:pt x="1126" y="11596"/>
                    <a:pt x="1193" y="11596"/>
                  </a:cubicBezTo>
                  <a:cubicBezTo>
                    <a:pt x="1259" y="11596"/>
                    <a:pt x="1313" y="11542"/>
                    <a:pt x="1313" y="11475"/>
                  </a:cubicBezTo>
                  <a:cubicBezTo>
                    <a:pt x="1313" y="11409"/>
                    <a:pt x="1259" y="11355"/>
                    <a:pt x="1193" y="11355"/>
                  </a:cubicBezTo>
                  <a:close/>
                  <a:moveTo>
                    <a:pt x="1193" y="11897"/>
                  </a:moveTo>
                  <a:cubicBezTo>
                    <a:pt x="1125" y="11897"/>
                    <a:pt x="1071" y="11950"/>
                    <a:pt x="1071" y="12016"/>
                  </a:cubicBezTo>
                  <a:cubicBezTo>
                    <a:pt x="1071" y="12082"/>
                    <a:pt x="1126" y="12137"/>
                    <a:pt x="1193" y="12137"/>
                  </a:cubicBezTo>
                  <a:cubicBezTo>
                    <a:pt x="1259" y="12137"/>
                    <a:pt x="1313" y="12083"/>
                    <a:pt x="1313" y="12016"/>
                  </a:cubicBezTo>
                  <a:cubicBezTo>
                    <a:pt x="1313" y="11950"/>
                    <a:pt x="1259" y="11897"/>
                    <a:pt x="1193" y="11897"/>
                  </a:cubicBezTo>
                  <a:close/>
                  <a:moveTo>
                    <a:pt x="1193" y="12437"/>
                  </a:moveTo>
                  <a:cubicBezTo>
                    <a:pt x="1125" y="12437"/>
                    <a:pt x="1071" y="12491"/>
                    <a:pt x="1071" y="12558"/>
                  </a:cubicBezTo>
                  <a:cubicBezTo>
                    <a:pt x="1071" y="12624"/>
                    <a:pt x="1126" y="12677"/>
                    <a:pt x="1193" y="12677"/>
                  </a:cubicBezTo>
                  <a:cubicBezTo>
                    <a:pt x="1259" y="12677"/>
                    <a:pt x="1313" y="12624"/>
                    <a:pt x="1313" y="12558"/>
                  </a:cubicBezTo>
                  <a:cubicBezTo>
                    <a:pt x="1313" y="12491"/>
                    <a:pt x="1259" y="12437"/>
                    <a:pt x="1193" y="12437"/>
                  </a:cubicBezTo>
                  <a:close/>
                  <a:moveTo>
                    <a:pt x="1193" y="12978"/>
                  </a:moveTo>
                  <a:cubicBezTo>
                    <a:pt x="1125" y="12978"/>
                    <a:pt x="1071" y="13032"/>
                    <a:pt x="1071" y="13099"/>
                  </a:cubicBezTo>
                  <a:cubicBezTo>
                    <a:pt x="1071" y="13164"/>
                    <a:pt x="1126" y="13219"/>
                    <a:pt x="1193" y="13219"/>
                  </a:cubicBezTo>
                  <a:cubicBezTo>
                    <a:pt x="1259" y="13219"/>
                    <a:pt x="1313" y="13165"/>
                    <a:pt x="1313" y="13099"/>
                  </a:cubicBezTo>
                  <a:cubicBezTo>
                    <a:pt x="1313" y="13032"/>
                    <a:pt x="1259" y="12978"/>
                    <a:pt x="1193" y="12978"/>
                  </a:cubicBezTo>
                  <a:close/>
                  <a:moveTo>
                    <a:pt x="1193" y="13520"/>
                  </a:moveTo>
                  <a:cubicBezTo>
                    <a:pt x="1125" y="13520"/>
                    <a:pt x="1071" y="13573"/>
                    <a:pt x="1071" y="13639"/>
                  </a:cubicBezTo>
                  <a:cubicBezTo>
                    <a:pt x="1071" y="13706"/>
                    <a:pt x="1126" y="13760"/>
                    <a:pt x="1193" y="13760"/>
                  </a:cubicBezTo>
                  <a:cubicBezTo>
                    <a:pt x="1259" y="13760"/>
                    <a:pt x="1313" y="13706"/>
                    <a:pt x="1313" y="13639"/>
                  </a:cubicBezTo>
                  <a:cubicBezTo>
                    <a:pt x="1313" y="13573"/>
                    <a:pt x="1259" y="13520"/>
                    <a:pt x="1193" y="13520"/>
                  </a:cubicBezTo>
                  <a:close/>
                  <a:moveTo>
                    <a:pt x="1193" y="14062"/>
                  </a:moveTo>
                  <a:cubicBezTo>
                    <a:pt x="1125" y="14062"/>
                    <a:pt x="1071" y="14115"/>
                    <a:pt x="1071" y="14182"/>
                  </a:cubicBezTo>
                  <a:cubicBezTo>
                    <a:pt x="1071" y="14247"/>
                    <a:pt x="1126" y="14302"/>
                    <a:pt x="1193" y="14302"/>
                  </a:cubicBezTo>
                  <a:cubicBezTo>
                    <a:pt x="1259" y="14302"/>
                    <a:pt x="1313" y="14248"/>
                    <a:pt x="1313" y="14182"/>
                  </a:cubicBezTo>
                  <a:cubicBezTo>
                    <a:pt x="1313" y="14115"/>
                    <a:pt x="1259" y="14062"/>
                    <a:pt x="1193" y="14062"/>
                  </a:cubicBezTo>
                  <a:close/>
                  <a:moveTo>
                    <a:pt x="1193" y="14603"/>
                  </a:moveTo>
                  <a:cubicBezTo>
                    <a:pt x="1125" y="14603"/>
                    <a:pt x="1071" y="14656"/>
                    <a:pt x="1071" y="14723"/>
                  </a:cubicBezTo>
                  <a:cubicBezTo>
                    <a:pt x="1071" y="14788"/>
                    <a:pt x="1126" y="14844"/>
                    <a:pt x="1193" y="14844"/>
                  </a:cubicBezTo>
                  <a:cubicBezTo>
                    <a:pt x="1259" y="14844"/>
                    <a:pt x="1313" y="14789"/>
                    <a:pt x="1313" y="14723"/>
                  </a:cubicBezTo>
                  <a:cubicBezTo>
                    <a:pt x="1313" y="14656"/>
                    <a:pt x="1259" y="14603"/>
                    <a:pt x="1193" y="14603"/>
                  </a:cubicBezTo>
                  <a:close/>
                  <a:moveTo>
                    <a:pt x="1193" y="15143"/>
                  </a:moveTo>
                  <a:cubicBezTo>
                    <a:pt x="1125" y="15143"/>
                    <a:pt x="1071" y="15198"/>
                    <a:pt x="1071" y="15264"/>
                  </a:cubicBezTo>
                  <a:cubicBezTo>
                    <a:pt x="1071" y="15331"/>
                    <a:pt x="1126" y="15384"/>
                    <a:pt x="1193" y="15384"/>
                  </a:cubicBezTo>
                  <a:cubicBezTo>
                    <a:pt x="1259" y="15384"/>
                    <a:pt x="1313" y="15331"/>
                    <a:pt x="1313" y="15264"/>
                  </a:cubicBezTo>
                  <a:cubicBezTo>
                    <a:pt x="1313" y="15198"/>
                    <a:pt x="1259" y="15143"/>
                    <a:pt x="1193" y="15143"/>
                  </a:cubicBezTo>
                  <a:close/>
                  <a:moveTo>
                    <a:pt x="1193" y="15685"/>
                  </a:moveTo>
                  <a:cubicBezTo>
                    <a:pt x="1125" y="15685"/>
                    <a:pt x="1071" y="15739"/>
                    <a:pt x="1071" y="15805"/>
                  </a:cubicBezTo>
                  <a:cubicBezTo>
                    <a:pt x="1071" y="15872"/>
                    <a:pt x="1126" y="15925"/>
                    <a:pt x="1193" y="15925"/>
                  </a:cubicBezTo>
                  <a:cubicBezTo>
                    <a:pt x="1259" y="15925"/>
                    <a:pt x="1313" y="15872"/>
                    <a:pt x="1313" y="15805"/>
                  </a:cubicBezTo>
                  <a:cubicBezTo>
                    <a:pt x="1313" y="15739"/>
                    <a:pt x="1259" y="15685"/>
                    <a:pt x="1193" y="15685"/>
                  </a:cubicBezTo>
                  <a:close/>
                  <a:moveTo>
                    <a:pt x="1193" y="16226"/>
                  </a:moveTo>
                  <a:cubicBezTo>
                    <a:pt x="1125" y="16226"/>
                    <a:pt x="1071" y="16279"/>
                    <a:pt x="1071" y="16346"/>
                  </a:cubicBezTo>
                  <a:cubicBezTo>
                    <a:pt x="1071" y="16412"/>
                    <a:pt x="1126" y="16466"/>
                    <a:pt x="1193" y="16466"/>
                  </a:cubicBezTo>
                  <a:cubicBezTo>
                    <a:pt x="1259" y="16466"/>
                    <a:pt x="1313" y="16412"/>
                    <a:pt x="1313" y="16346"/>
                  </a:cubicBezTo>
                  <a:cubicBezTo>
                    <a:pt x="1313" y="16279"/>
                    <a:pt x="1259" y="16226"/>
                    <a:pt x="1193" y="16226"/>
                  </a:cubicBezTo>
                  <a:close/>
                  <a:moveTo>
                    <a:pt x="1193" y="16767"/>
                  </a:moveTo>
                  <a:cubicBezTo>
                    <a:pt x="1125" y="16767"/>
                    <a:pt x="1071" y="16820"/>
                    <a:pt x="1071" y="16887"/>
                  </a:cubicBezTo>
                  <a:cubicBezTo>
                    <a:pt x="1071" y="16953"/>
                    <a:pt x="1125" y="17007"/>
                    <a:pt x="1191" y="17007"/>
                  </a:cubicBezTo>
                  <a:cubicBezTo>
                    <a:pt x="1191" y="17007"/>
                    <a:pt x="1192" y="17007"/>
                    <a:pt x="1193" y="17007"/>
                  </a:cubicBezTo>
                  <a:cubicBezTo>
                    <a:pt x="1259" y="17007"/>
                    <a:pt x="1313" y="16953"/>
                    <a:pt x="1313" y="16887"/>
                  </a:cubicBezTo>
                  <a:cubicBezTo>
                    <a:pt x="1313" y="16820"/>
                    <a:pt x="1259" y="16767"/>
                    <a:pt x="1193" y="16767"/>
                  </a:cubicBezTo>
                  <a:close/>
                  <a:moveTo>
                    <a:pt x="1193" y="17309"/>
                  </a:moveTo>
                  <a:cubicBezTo>
                    <a:pt x="1125" y="17309"/>
                    <a:pt x="1071" y="17363"/>
                    <a:pt x="1071" y="17429"/>
                  </a:cubicBezTo>
                  <a:cubicBezTo>
                    <a:pt x="1071" y="17495"/>
                    <a:pt x="1126" y="17550"/>
                    <a:pt x="1193" y="17550"/>
                  </a:cubicBezTo>
                  <a:cubicBezTo>
                    <a:pt x="1259" y="17550"/>
                    <a:pt x="1313" y="17496"/>
                    <a:pt x="1313" y="17429"/>
                  </a:cubicBezTo>
                  <a:cubicBezTo>
                    <a:pt x="1313" y="17363"/>
                    <a:pt x="1259" y="17309"/>
                    <a:pt x="1193" y="1730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5799055" y="3995005"/>
              <a:ext cx="368667" cy="623430"/>
            </a:xfrm>
            <a:custGeom>
              <a:avLst/>
              <a:gdLst/>
              <a:ahLst/>
              <a:cxnLst/>
              <a:rect l="l" t="t" r="r" b="b"/>
              <a:pathLst>
                <a:path w="4062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4061" y="6868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5868032" y="3606919"/>
              <a:ext cx="230621" cy="324467"/>
            </a:xfrm>
            <a:custGeom>
              <a:avLst/>
              <a:gdLst/>
              <a:ahLst/>
              <a:cxnLst/>
              <a:rect l="l" t="t" r="r" b="b"/>
              <a:pathLst>
                <a:path w="2541" h="3575" extrusionOk="0">
                  <a:moveTo>
                    <a:pt x="1" y="1"/>
                  </a:moveTo>
                  <a:lnTo>
                    <a:pt x="1" y="3575"/>
                  </a:lnTo>
                  <a:lnTo>
                    <a:pt x="2540" y="3575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5966143" y="3480673"/>
              <a:ext cx="34580" cy="324467"/>
            </a:xfrm>
            <a:custGeom>
              <a:avLst/>
              <a:gdLst/>
              <a:ahLst/>
              <a:cxnLst/>
              <a:rect l="l" t="t" r="r" b="b"/>
              <a:pathLst>
                <a:path w="381" h="3575" extrusionOk="0">
                  <a:moveTo>
                    <a:pt x="0" y="0"/>
                  </a:moveTo>
                  <a:lnTo>
                    <a:pt x="0" y="3574"/>
                  </a:lnTo>
                  <a:lnTo>
                    <a:pt x="381" y="35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5799055" y="3746870"/>
              <a:ext cx="368576" cy="871387"/>
            </a:xfrm>
            <a:custGeom>
              <a:avLst/>
              <a:gdLst/>
              <a:ahLst/>
              <a:cxnLst/>
              <a:rect l="l" t="t" r="r" b="b"/>
              <a:pathLst>
                <a:path w="4061" h="9601" extrusionOk="0">
                  <a:moveTo>
                    <a:pt x="0" y="1"/>
                  </a:moveTo>
                  <a:lnTo>
                    <a:pt x="0" y="641"/>
                  </a:lnTo>
                  <a:lnTo>
                    <a:pt x="1662" y="641"/>
                  </a:lnTo>
                  <a:lnTo>
                    <a:pt x="1662" y="1314"/>
                  </a:lnTo>
                  <a:lnTo>
                    <a:pt x="0" y="1314"/>
                  </a:lnTo>
                  <a:lnTo>
                    <a:pt x="0" y="2203"/>
                  </a:lnTo>
                  <a:lnTo>
                    <a:pt x="1662" y="2203"/>
                  </a:lnTo>
                  <a:lnTo>
                    <a:pt x="1662" y="2876"/>
                  </a:lnTo>
                  <a:lnTo>
                    <a:pt x="0" y="2876"/>
                  </a:lnTo>
                  <a:lnTo>
                    <a:pt x="0" y="3763"/>
                  </a:lnTo>
                  <a:lnTo>
                    <a:pt x="1662" y="3763"/>
                  </a:lnTo>
                  <a:lnTo>
                    <a:pt x="1662" y="4436"/>
                  </a:lnTo>
                  <a:lnTo>
                    <a:pt x="0" y="4436"/>
                  </a:lnTo>
                  <a:lnTo>
                    <a:pt x="0" y="5326"/>
                  </a:lnTo>
                  <a:lnTo>
                    <a:pt x="1662" y="5326"/>
                  </a:lnTo>
                  <a:lnTo>
                    <a:pt x="1662" y="5998"/>
                  </a:lnTo>
                  <a:lnTo>
                    <a:pt x="0" y="5998"/>
                  </a:lnTo>
                  <a:lnTo>
                    <a:pt x="0" y="6887"/>
                  </a:lnTo>
                  <a:lnTo>
                    <a:pt x="1662" y="6887"/>
                  </a:lnTo>
                  <a:lnTo>
                    <a:pt x="1662" y="7559"/>
                  </a:lnTo>
                  <a:lnTo>
                    <a:pt x="0" y="7559"/>
                  </a:lnTo>
                  <a:lnTo>
                    <a:pt x="0" y="8448"/>
                  </a:lnTo>
                  <a:lnTo>
                    <a:pt x="1662" y="8448"/>
                  </a:lnTo>
                  <a:lnTo>
                    <a:pt x="1662" y="9122"/>
                  </a:lnTo>
                  <a:lnTo>
                    <a:pt x="0" y="9122"/>
                  </a:lnTo>
                  <a:lnTo>
                    <a:pt x="0" y="9600"/>
                  </a:lnTo>
                  <a:lnTo>
                    <a:pt x="4060" y="9600"/>
                  </a:lnTo>
                  <a:lnTo>
                    <a:pt x="4060" y="9122"/>
                  </a:lnTo>
                  <a:lnTo>
                    <a:pt x="2400" y="9122"/>
                  </a:lnTo>
                  <a:lnTo>
                    <a:pt x="2400" y="8448"/>
                  </a:lnTo>
                  <a:lnTo>
                    <a:pt x="4060" y="8448"/>
                  </a:lnTo>
                  <a:lnTo>
                    <a:pt x="4060" y="7559"/>
                  </a:lnTo>
                  <a:lnTo>
                    <a:pt x="2400" y="7559"/>
                  </a:lnTo>
                  <a:lnTo>
                    <a:pt x="2400" y="6887"/>
                  </a:lnTo>
                  <a:lnTo>
                    <a:pt x="4060" y="6887"/>
                  </a:lnTo>
                  <a:lnTo>
                    <a:pt x="4060" y="5998"/>
                  </a:lnTo>
                  <a:lnTo>
                    <a:pt x="2400" y="5998"/>
                  </a:lnTo>
                  <a:lnTo>
                    <a:pt x="2400" y="5326"/>
                  </a:lnTo>
                  <a:lnTo>
                    <a:pt x="4060" y="5326"/>
                  </a:lnTo>
                  <a:lnTo>
                    <a:pt x="4060" y="4436"/>
                  </a:lnTo>
                  <a:lnTo>
                    <a:pt x="2400" y="4436"/>
                  </a:lnTo>
                  <a:lnTo>
                    <a:pt x="2400" y="3763"/>
                  </a:lnTo>
                  <a:lnTo>
                    <a:pt x="4060" y="3763"/>
                  </a:lnTo>
                  <a:lnTo>
                    <a:pt x="4060" y="2876"/>
                  </a:lnTo>
                  <a:lnTo>
                    <a:pt x="2400" y="2876"/>
                  </a:lnTo>
                  <a:lnTo>
                    <a:pt x="2400" y="2203"/>
                  </a:lnTo>
                  <a:lnTo>
                    <a:pt x="4060" y="2203"/>
                  </a:lnTo>
                  <a:lnTo>
                    <a:pt x="4060" y="1314"/>
                  </a:lnTo>
                  <a:lnTo>
                    <a:pt x="2400" y="1314"/>
                  </a:lnTo>
                  <a:lnTo>
                    <a:pt x="2400" y="641"/>
                  </a:lnTo>
                  <a:lnTo>
                    <a:pt x="4060" y="641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5799055" y="3805046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0"/>
                  </a:moveTo>
                  <a:lnTo>
                    <a:pt x="0" y="674"/>
                  </a:lnTo>
                  <a:lnTo>
                    <a:pt x="1662" y="67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016787" y="3805046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0"/>
                  </a:moveTo>
                  <a:lnTo>
                    <a:pt x="1" y="674"/>
                  </a:lnTo>
                  <a:lnTo>
                    <a:pt x="1662" y="67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5799055" y="3946722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1"/>
                  </a:moveTo>
                  <a:lnTo>
                    <a:pt x="0" y="674"/>
                  </a:lnTo>
                  <a:lnTo>
                    <a:pt x="1662" y="67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016787" y="3946722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1"/>
                  </a:moveTo>
                  <a:lnTo>
                    <a:pt x="1" y="674"/>
                  </a:lnTo>
                  <a:lnTo>
                    <a:pt x="1662" y="67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5799055" y="4088397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0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016787" y="4088397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0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5799055" y="4230163"/>
              <a:ext cx="150934" cy="61081"/>
            </a:xfrm>
            <a:custGeom>
              <a:avLst/>
              <a:gdLst/>
              <a:ahLst/>
              <a:cxnLst/>
              <a:rect l="l" t="t" r="r" b="b"/>
              <a:pathLst>
                <a:path w="1663" h="673" extrusionOk="0">
                  <a:moveTo>
                    <a:pt x="0" y="1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016787" y="4230163"/>
              <a:ext cx="150934" cy="61081"/>
            </a:xfrm>
            <a:custGeom>
              <a:avLst/>
              <a:gdLst/>
              <a:ahLst/>
              <a:cxnLst/>
              <a:rect l="l" t="t" r="r" b="b"/>
              <a:pathLst>
                <a:path w="1663" h="673" extrusionOk="0">
                  <a:moveTo>
                    <a:pt x="1" y="1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5799055" y="4371838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1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016787" y="4371838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1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5799055" y="4506071"/>
              <a:ext cx="159738" cy="79687"/>
            </a:xfrm>
            <a:custGeom>
              <a:avLst/>
              <a:gdLst/>
              <a:ahLst/>
              <a:cxnLst/>
              <a:rect l="l" t="t" r="r" b="b"/>
              <a:pathLst>
                <a:path w="1760" h="878" extrusionOk="0">
                  <a:moveTo>
                    <a:pt x="0" y="0"/>
                  </a:moveTo>
                  <a:lnTo>
                    <a:pt x="0" y="877"/>
                  </a:lnTo>
                  <a:lnTo>
                    <a:pt x="1759" y="877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001630" y="4496995"/>
              <a:ext cx="166000" cy="97022"/>
            </a:xfrm>
            <a:custGeom>
              <a:avLst/>
              <a:gdLst/>
              <a:ahLst/>
              <a:cxnLst/>
              <a:rect l="l" t="t" r="r" b="b"/>
              <a:pathLst>
                <a:path w="1829" h="1069" extrusionOk="0">
                  <a:moveTo>
                    <a:pt x="0" y="0"/>
                  </a:moveTo>
                  <a:lnTo>
                    <a:pt x="0" y="1068"/>
                  </a:lnTo>
                  <a:lnTo>
                    <a:pt x="1828" y="1068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5344079" y="3215202"/>
              <a:ext cx="382826" cy="1432465"/>
            </a:xfrm>
            <a:custGeom>
              <a:avLst/>
              <a:gdLst/>
              <a:ahLst/>
              <a:cxnLst/>
              <a:rect l="l" t="t" r="r" b="b"/>
              <a:pathLst>
                <a:path w="4218" h="15783" extrusionOk="0">
                  <a:moveTo>
                    <a:pt x="1" y="0"/>
                  </a:moveTo>
                  <a:lnTo>
                    <a:pt x="1" y="15783"/>
                  </a:lnTo>
                  <a:lnTo>
                    <a:pt x="4217" y="15783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5392998" y="335660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5392998" y="3510169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5392998" y="366382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5392998" y="381729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5392998" y="3970864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5392998" y="412451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5392998" y="4278084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5392998" y="4431648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5344079" y="3215202"/>
              <a:ext cx="382826" cy="1432465"/>
            </a:xfrm>
            <a:custGeom>
              <a:avLst/>
              <a:gdLst/>
              <a:ahLst/>
              <a:cxnLst/>
              <a:rect l="l" t="t" r="r" b="b"/>
              <a:pathLst>
                <a:path w="4218" h="15783" extrusionOk="0">
                  <a:moveTo>
                    <a:pt x="1" y="0"/>
                  </a:moveTo>
                  <a:lnTo>
                    <a:pt x="1" y="15783"/>
                  </a:lnTo>
                  <a:lnTo>
                    <a:pt x="4217" y="15783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5392998" y="335660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5392998" y="3510169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5392998" y="366382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5392998" y="381729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5392998" y="3970864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5392998" y="412451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5392998" y="4278084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5392998" y="4431648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5059276" y="3474501"/>
              <a:ext cx="281174" cy="1170713"/>
            </a:xfrm>
            <a:custGeom>
              <a:avLst/>
              <a:gdLst/>
              <a:ahLst/>
              <a:cxnLst/>
              <a:rect l="l" t="t" r="r" b="b"/>
              <a:pathLst>
                <a:path w="3098" h="12899" extrusionOk="0">
                  <a:moveTo>
                    <a:pt x="3098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5059276" y="3474501"/>
              <a:ext cx="281174" cy="1170713"/>
            </a:xfrm>
            <a:custGeom>
              <a:avLst/>
              <a:gdLst/>
              <a:ahLst/>
              <a:cxnLst/>
              <a:rect l="l" t="t" r="r" b="b"/>
              <a:pathLst>
                <a:path w="3098" h="12899" extrusionOk="0">
                  <a:moveTo>
                    <a:pt x="3098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5089590" y="3771102"/>
              <a:ext cx="93301" cy="92847"/>
            </a:xfrm>
            <a:custGeom>
              <a:avLst/>
              <a:gdLst/>
              <a:ahLst/>
              <a:cxnLst/>
              <a:rect l="l" t="t" r="r" b="b"/>
              <a:pathLst>
                <a:path w="1028" h="1023" extrusionOk="0">
                  <a:moveTo>
                    <a:pt x="515" y="1"/>
                  </a:moveTo>
                  <a:cubicBezTo>
                    <a:pt x="236" y="1"/>
                    <a:pt x="7" y="225"/>
                    <a:pt x="3" y="505"/>
                  </a:cubicBezTo>
                  <a:cubicBezTo>
                    <a:pt x="0" y="787"/>
                    <a:pt x="225" y="1018"/>
                    <a:pt x="507" y="1022"/>
                  </a:cubicBezTo>
                  <a:cubicBezTo>
                    <a:pt x="509" y="1022"/>
                    <a:pt x="511" y="1022"/>
                    <a:pt x="512" y="1022"/>
                  </a:cubicBezTo>
                  <a:cubicBezTo>
                    <a:pt x="792" y="1022"/>
                    <a:pt x="1020" y="798"/>
                    <a:pt x="1025" y="519"/>
                  </a:cubicBezTo>
                  <a:cubicBezTo>
                    <a:pt x="1028" y="236"/>
                    <a:pt x="802" y="5"/>
                    <a:pt x="521" y="1"/>
                  </a:cubicBezTo>
                  <a:cubicBezTo>
                    <a:pt x="519" y="1"/>
                    <a:pt x="517" y="1"/>
                    <a:pt x="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5216925" y="3771012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29" y="1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3" y="1021"/>
                    <a:pt x="1021" y="792"/>
                    <a:pt x="1021" y="510"/>
                  </a:cubicBezTo>
                  <a:cubicBezTo>
                    <a:pt x="1021" y="229"/>
                    <a:pt x="792" y="1"/>
                    <a:pt x="5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5090044" y="3900434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3"/>
                    <a:pt x="229" y="1021"/>
                    <a:pt x="511" y="1021"/>
                  </a:cubicBezTo>
                  <a:cubicBezTo>
                    <a:pt x="792" y="1021"/>
                    <a:pt x="1021" y="793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5216925" y="3900525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0"/>
                  </a:moveTo>
                  <a:cubicBezTo>
                    <a:pt x="229" y="0"/>
                    <a:pt x="0" y="227"/>
                    <a:pt x="0" y="510"/>
                  </a:cubicBezTo>
                  <a:cubicBezTo>
                    <a:pt x="0" y="791"/>
                    <a:pt x="229" y="1020"/>
                    <a:pt x="511" y="1020"/>
                  </a:cubicBezTo>
                  <a:cubicBezTo>
                    <a:pt x="793" y="1019"/>
                    <a:pt x="1021" y="791"/>
                    <a:pt x="1021" y="510"/>
                  </a:cubicBezTo>
                  <a:cubicBezTo>
                    <a:pt x="1021" y="228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5089590" y="4029494"/>
              <a:ext cx="93301" cy="92666"/>
            </a:xfrm>
            <a:custGeom>
              <a:avLst/>
              <a:gdLst/>
              <a:ahLst/>
              <a:cxnLst/>
              <a:rect l="l" t="t" r="r" b="b"/>
              <a:pathLst>
                <a:path w="1028" h="1021" extrusionOk="0">
                  <a:moveTo>
                    <a:pt x="513" y="0"/>
                  </a:moveTo>
                  <a:cubicBezTo>
                    <a:pt x="512" y="0"/>
                    <a:pt x="510" y="0"/>
                    <a:pt x="508" y="0"/>
                  </a:cubicBezTo>
                  <a:cubicBezTo>
                    <a:pt x="225" y="5"/>
                    <a:pt x="0" y="236"/>
                    <a:pt x="3" y="517"/>
                  </a:cubicBezTo>
                  <a:cubicBezTo>
                    <a:pt x="7" y="796"/>
                    <a:pt x="235" y="1021"/>
                    <a:pt x="513" y="1021"/>
                  </a:cubicBezTo>
                  <a:cubicBezTo>
                    <a:pt x="515" y="1021"/>
                    <a:pt x="518" y="1021"/>
                    <a:pt x="520" y="1021"/>
                  </a:cubicBezTo>
                  <a:cubicBezTo>
                    <a:pt x="802" y="1017"/>
                    <a:pt x="1028" y="786"/>
                    <a:pt x="1025" y="505"/>
                  </a:cubicBezTo>
                  <a:cubicBezTo>
                    <a:pt x="1020" y="224"/>
                    <a:pt x="792" y="0"/>
                    <a:pt x="513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5216925" y="4029766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29" y="0"/>
                    <a:pt x="0" y="230"/>
                    <a:pt x="0" y="511"/>
                  </a:cubicBezTo>
                  <a:cubicBezTo>
                    <a:pt x="0" y="792"/>
                    <a:pt x="229" y="1022"/>
                    <a:pt x="511" y="1022"/>
                  </a:cubicBezTo>
                  <a:cubicBezTo>
                    <a:pt x="793" y="1022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5089590" y="4159280"/>
              <a:ext cx="93392" cy="92666"/>
            </a:xfrm>
            <a:custGeom>
              <a:avLst/>
              <a:gdLst/>
              <a:ahLst/>
              <a:cxnLst/>
              <a:rect l="l" t="t" r="r" b="b"/>
              <a:pathLst>
                <a:path w="1029" h="1021" extrusionOk="0">
                  <a:moveTo>
                    <a:pt x="514" y="1"/>
                  </a:moveTo>
                  <a:cubicBezTo>
                    <a:pt x="236" y="1"/>
                    <a:pt x="7" y="225"/>
                    <a:pt x="4" y="504"/>
                  </a:cubicBezTo>
                  <a:cubicBezTo>
                    <a:pt x="0" y="786"/>
                    <a:pt x="226" y="1018"/>
                    <a:pt x="508" y="1021"/>
                  </a:cubicBezTo>
                  <a:cubicBezTo>
                    <a:pt x="510" y="1021"/>
                    <a:pt x="513" y="1021"/>
                    <a:pt x="515" y="1021"/>
                  </a:cubicBezTo>
                  <a:cubicBezTo>
                    <a:pt x="793" y="1021"/>
                    <a:pt x="1021" y="797"/>
                    <a:pt x="1025" y="518"/>
                  </a:cubicBezTo>
                  <a:cubicBezTo>
                    <a:pt x="1029" y="236"/>
                    <a:pt x="804" y="4"/>
                    <a:pt x="521" y="1"/>
                  </a:cubicBezTo>
                  <a:cubicBezTo>
                    <a:pt x="519" y="1"/>
                    <a:pt x="516" y="1"/>
                    <a:pt x="514" y="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5216925" y="4159189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29" y="1"/>
                    <a:pt x="0" y="230"/>
                    <a:pt x="0" y="511"/>
                  </a:cubicBezTo>
                  <a:cubicBezTo>
                    <a:pt x="0" y="793"/>
                    <a:pt x="229" y="1021"/>
                    <a:pt x="511" y="1021"/>
                  </a:cubicBezTo>
                  <a:cubicBezTo>
                    <a:pt x="793" y="1020"/>
                    <a:pt x="1021" y="793"/>
                    <a:pt x="1021" y="511"/>
                  </a:cubicBezTo>
                  <a:cubicBezTo>
                    <a:pt x="1021" y="230"/>
                    <a:pt x="792" y="1"/>
                    <a:pt x="511" y="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5090044" y="4288521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2" y="1021"/>
                    <a:pt x="1021" y="792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5216925" y="4288521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3" y="1021"/>
                    <a:pt x="1021" y="792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5090044" y="4417944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30" y="0"/>
                    <a:pt x="0" y="229"/>
                    <a:pt x="0" y="511"/>
                  </a:cubicBezTo>
                  <a:cubicBezTo>
                    <a:pt x="0" y="792"/>
                    <a:pt x="230" y="1022"/>
                    <a:pt x="511" y="1022"/>
                  </a:cubicBezTo>
                  <a:cubicBezTo>
                    <a:pt x="792" y="1020"/>
                    <a:pt x="1022" y="792"/>
                    <a:pt x="1022" y="511"/>
                  </a:cubicBezTo>
                  <a:cubicBezTo>
                    <a:pt x="1022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5216925" y="4417944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2"/>
                    <a:pt x="511" y="1022"/>
                  </a:cubicBezTo>
                  <a:cubicBezTo>
                    <a:pt x="793" y="1020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4496932" y="3474501"/>
              <a:ext cx="281174" cy="1170713"/>
            </a:xfrm>
            <a:custGeom>
              <a:avLst/>
              <a:gdLst/>
              <a:ahLst/>
              <a:cxnLst/>
              <a:rect l="l" t="t" r="r" b="b"/>
              <a:pathLst>
                <a:path w="3098" h="12899" extrusionOk="0">
                  <a:moveTo>
                    <a:pt x="3098" y="1"/>
                  </a:moveTo>
                  <a:lnTo>
                    <a:pt x="0" y="2608"/>
                  </a:lnTo>
                  <a:lnTo>
                    <a:pt x="0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4527608" y="3756762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1"/>
                    <a:pt x="512" y="1021"/>
                  </a:cubicBezTo>
                  <a:cubicBezTo>
                    <a:pt x="794" y="1021"/>
                    <a:pt x="1021" y="792"/>
                    <a:pt x="1021" y="511"/>
                  </a:cubicBezTo>
                  <a:cubicBezTo>
                    <a:pt x="1021" y="230"/>
                    <a:pt x="793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4654490" y="3756762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29" y="1021"/>
                    <a:pt x="511" y="1021"/>
                  </a:cubicBezTo>
                  <a:cubicBezTo>
                    <a:pt x="794" y="1021"/>
                    <a:pt x="1022" y="792"/>
                    <a:pt x="1022" y="511"/>
                  </a:cubicBezTo>
                  <a:cubicBezTo>
                    <a:pt x="1022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527608" y="3886094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2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2"/>
                    <a:pt x="230" y="1021"/>
                    <a:pt x="512" y="1021"/>
                  </a:cubicBezTo>
                  <a:cubicBezTo>
                    <a:pt x="794" y="1021"/>
                    <a:pt x="1021" y="794"/>
                    <a:pt x="1021" y="510"/>
                  </a:cubicBezTo>
                  <a:cubicBezTo>
                    <a:pt x="1021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4654490" y="3886094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2"/>
                    <a:pt x="229" y="1021"/>
                    <a:pt x="511" y="1021"/>
                  </a:cubicBezTo>
                  <a:cubicBezTo>
                    <a:pt x="794" y="1021"/>
                    <a:pt x="1022" y="794"/>
                    <a:pt x="1022" y="510"/>
                  </a:cubicBezTo>
                  <a:cubicBezTo>
                    <a:pt x="1022" y="229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4527608" y="4015426"/>
              <a:ext cx="92757" cy="92847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512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30" y="1022"/>
                    <a:pt x="512" y="1022"/>
                  </a:cubicBezTo>
                  <a:cubicBezTo>
                    <a:pt x="794" y="1022"/>
                    <a:pt x="1021" y="793"/>
                    <a:pt x="1021" y="511"/>
                  </a:cubicBezTo>
                  <a:cubicBezTo>
                    <a:pt x="1021" y="230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4654490" y="4015426"/>
              <a:ext cx="92757" cy="92847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29" y="1022"/>
                    <a:pt x="511" y="1022"/>
                  </a:cubicBezTo>
                  <a:cubicBezTo>
                    <a:pt x="794" y="1022"/>
                    <a:pt x="1022" y="793"/>
                    <a:pt x="1022" y="511"/>
                  </a:cubicBezTo>
                  <a:cubicBezTo>
                    <a:pt x="1022" y="230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4527608" y="4144849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2" y="0"/>
                  </a:moveTo>
                  <a:cubicBezTo>
                    <a:pt x="230" y="0"/>
                    <a:pt x="1" y="227"/>
                    <a:pt x="1" y="511"/>
                  </a:cubicBezTo>
                  <a:cubicBezTo>
                    <a:pt x="1" y="792"/>
                    <a:pt x="230" y="1020"/>
                    <a:pt x="512" y="1020"/>
                  </a:cubicBezTo>
                  <a:cubicBezTo>
                    <a:pt x="794" y="1020"/>
                    <a:pt x="1021" y="793"/>
                    <a:pt x="1021" y="511"/>
                  </a:cubicBezTo>
                  <a:cubicBezTo>
                    <a:pt x="1021" y="229"/>
                    <a:pt x="793" y="0"/>
                    <a:pt x="5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4654490" y="4144849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0"/>
                  </a:moveTo>
                  <a:cubicBezTo>
                    <a:pt x="230" y="0"/>
                    <a:pt x="1" y="227"/>
                    <a:pt x="1" y="511"/>
                  </a:cubicBezTo>
                  <a:cubicBezTo>
                    <a:pt x="1" y="792"/>
                    <a:pt x="229" y="1020"/>
                    <a:pt x="511" y="1020"/>
                  </a:cubicBezTo>
                  <a:cubicBezTo>
                    <a:pt x="794" y="1020"/>
                    <a:pt x="1022" y="793"/>
                    <a:pt x="1022" y="511"/>
                  </a:cubicBezTo>
                  <a:cubicBezTo>
                    <a:pt x="1022" y="229"/>
                    <a:pt x="793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4527608" y="4274272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2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1"/>
                    <a:pt x="230" y="1021"/>
                    <a:pt x="512" y="1021"/>
                  </a:cubicBezTo>
                  <a:cubicBezTo>
                    <a:pt x="794" y="1021"/>
                    <a:pt x="1021" y="791"/>
                    <a:pt x="1021" y="510"/>
                  </a:cubicBezTo>
                  <a:cubicBezTo>
                    <a:pt x="1021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4654490" y="4274272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1"/>
                    <a:pt x="229" y="1021"/>
                    <a:pt x="511" y="1021"/>
                  </a:cubicBezTo>
                  <a:cubicBezTo>
                    <a:pt x="794" y="1021"/>
                    <a:pt x="1022" y="791"/>
                    <a:pt x="1022" y="510"/>
                  </a:cubicBezTo>
                  <a:cubicBezTo>
                    <a:pt x="1022" y="229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4527608" y="4403513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30" y="1022"/>
                    <a:pt x="512" y="1022"/>
                  </a:cubicBezTo>
                  <a:cubicBezTo>
                    <a:pt x="794" y="1022"/>
                    <a:pt x="1021" y="794"/>
                    <a:pt x="1021" y="511"/>
                  </a:cubicBezTo>
                  <a:cubicBezTo>
                    <a:pt x="1021" y="230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4654490" y="4403513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29" y="1022"/>
                    <a:pt x="511" y="1022"/>
                  </a:cubicBezTo>
                  <a:cubicBezTo>
                    <a:pt x="794" y="1022"/>
                    <a:pt x="1022" y="794"/>
                    <a:pt x="1022" y="511"/>
                  </a:cubicBezTo>
                  <a:cubicBezTo>
                    <a:pt x="1022" y="230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4778013" y="3474501"/>
              <a:ext cx="281356" cy="1170713"/>
            </a:xfrm>
            <a:custGeom>
              <a:avLst/>
              <a:gdLst/>
              <a:ahLst/>
              <a:cxnLst/>
              <a:rect l="l" t="t" r="r" b="b"/>
              <a:pathLst>
                <a:path w="3100" h="12899" extrusionOk="0">
                  <a:moveTo>
                    <a:pt x="3100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100" y="12898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4792988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4847081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4901173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4955266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5009268" y="3798421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4792988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0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4847081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0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4901173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0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4955266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0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5009268" y="3905154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0"/>
                  </a:moveTo>
                  <a:lnTo>
                    <a:pt x="0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4792988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1"/>
                  </a:moveTo>
                  <a:lnTo>
                    <a:pt x="0" y="920"/>
                  </a:lnTo>
                  <a:lnTo>
                    <a:pt x="386" y="920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4847081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1"/>
                  </a:moveTo>
                  <a:lnTo>
                    <a:pt x="1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4901173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1"/>
                  </a:moveTo>
                  <a:lnTo>
                    <a:pt x="0" y="920"/>
                  </a:lnTo>
                  <a:lnTo>
                    <a:pt x="386" y="920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4955266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1"/>
                  </a:moveTo>
                  <a:lnTo>
                    <a:pt x="1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5009268" y="4011614"/>
              <a:ext cx="34943" cy="83499"/>
            </a:xfrm>
            <a:custGeom>
              <a:avLst/>
              <a:gdLst/>
              <a:ahLst/>
              <a:cxnLst/>
              <a:rect l="l" t="t" r="r" b="b"/>
              <a:pathLst>
                <a:path w="385" h="920" extrusionOk="0">
                  <a:moveTo>
                    <a:pt x="0" y="1"/>
                  </a:moveTo>
                  <a:lnTo>
                    <a:pt x="0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4792988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4847081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4901173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4955266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5009268" y="4118347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1"/>
                  </a:moveTo>
                  <a:lnTo>
                    <a:pt x="0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4792988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4847081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4901173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4955266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5009268" y="4224899"/>
              <a:ext cx="34943" cy="83499"/>
            </a:xfrm>
            <a:custGeom>
              <a:avLst/>
              <a:gdLst/>
              <a:ahLst/>
              <a:cxnLst/>
              <a:rect l="l" t="t" r="r" b="b"/>
              <a:pathLst>
                <a:path w="385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4792988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4847081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4901173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4955266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5009268" y="4331541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4792988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4847081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4901173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4955266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5009268" y="4438092"/>
              <a:ext cx="34943" cy="83499"/>
            </a:xfrm>
            <a:custGeom>
              <a:avLst/>
              <a:gdLst/>
              <a:ahLst/>
              <a:cxnLst/>
              <a:rect l="l" t="t" r="r" b="b"/>
              <a:pathLst>
                <a:path w="385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667936" y="2889920"/>
              <a:ext cx="382735" cy="1757749"/>
            </a:xfrm>
            <a:custGeom>
              <a:avLst/>
              <a:gdLst/>
              <a:ahLst/>
              <a:cxnLst/>
              <a:rect l="l" t="t" r="r" b="b"/>
              <a:pathLst>
                <a:path w="4217" h="19367" extrusionOk="0">
                  <a:moveTo>
                    <a:pt x="0" y="1"/>
                  </a:moveTo>
                  <a:lnTo>
                    <a:pt x="0" y="19367"/>
                  </a:lnTo>
                  <a:lnTo>
                    <a:pt x="4217" y="19367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706600" y="2939384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3706600" y="3006455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3706600" y="3073799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3706600" y="314105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3706600" y="320830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3706600" y="3275557"/>
              <a:ext cx="305498" cy="18969"/>
            </a:xfrm>
            <a:custGeom>
              <a:avLst/>
              <a:gdLst/>
              <a:ahLst/>
              <a:cxnLst/>
              <a:rect l="l" t="t" r="r" b="b"/>
              <a:pathLst>
                <a:path w="3366" h="209" extrusionOk="0">
                  <a:moveTo>
                    <a:pt x="1" y="0"/>
                  </a:moveTo>
                  <a:lnTo>
                    <a:pt x="1" y="209"/>
                  </a:lnTo>
                  <a:lnTo>
                    <a:pt x="3365" y="209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3706600" y="3342628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3706600" y="340997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706600" y="347722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3706600" y="354447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3706600" y="3611638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3706600" y="367889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3706600" y="3746143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3706600" y="381339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3706600" y="3880649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3706600" y="3947992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3706600" y="401515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3706600" y="408231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706600" y="4149569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3706600" y="4216912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3706600" y="428407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3706600" y="435123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3706600" y="4418488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3706600" y="448574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4051031" y="3454080"/>
              <a:ext cx="382916" cy="1193585"/>
            </a:xfrm>
            <a:custGeom>
              <a:avLst/>
              <a:gdLst/>
              <a:ahLst/>
              <a:cxnLst/>
              <a:rect l="l" t="t" r="r" b="b"/>
              <a:pathLst>
                <a:path w="4219" h="13151" extrusionOk="0">
                  <a:moveTo>
                    <a:pt x="1" y="1"/>
                  </a:moveTo>
                  <a:lnTo>
                    <a:pt x="1" y="13151"/>
                  </a:lnTo>
                  <a:lnTo>
                    <a:pt x="4219" y="1315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4136345" y="3288717"/>
              <a:ext cx="212378" cy="330729"/>
            </a:xfrm>
            <a:custGeom>
              <a:avLst/>
              <a:gdLst/>
              <a:ahLst/>
              <a:cxnLst/>
              <a:rect l="l" t="t" r="r" b="b"/>
              <a:pathLst>
                <a:path w="2340" h="3644" extrusionOk="0">
                  <a:moveTo>
                    <a:pt x="1170" y="0"/>
                  </a:moveTo>
                  <a:lnTo>
                    <a:pt x="0" y="1034"/>
                  </a:lnTo>
                  <a:lnTo>
                    <a:pt x="0" y="3644"/>
                  </a:lnTo>
                  <a:lnTo>
                    <a:pt x="2339" y="3644"/>
                  </a:lnTo>
                  <a:lnTo>
                    <a:pt x="2339" y="1034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4187442" y="3384831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4259414" y="3384831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116106" y="3529773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187987" y="3529773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4258688" y="3529773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4330660" y="3529773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4116106" y="3653206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4187987" y="3653206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4258688" y="3653206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4330660" y="3653206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4116106" y="3776639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4187987" y="3776639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4258688" y="3776639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4330660" y="3776639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4116106" y="3900071"/>
              <a:ext cx="38301" cy="89580"/>
            </a:xfrm>
            <a:custGeom>
              <a:avLst/>
              <a:gdLst/>
              <a:ahLst/>
              <a:cxnLst/>
              <a:rect l="l" t="t" r="r" b="b"/>
              <a:pathLst>
                <a:path w="422" h="987" extrusionOk="0">
                  <a:moveTo>
                    <a:pt x="0" y="0"/>
                  </a:moveTo>
                  <a:lnTo>
                    <a:pt x="0" y="986"/>
                  </a:lnTo>
                  <a:lnTo>
                    <a:pt x="422" y="9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4187987" y="3900071"/>
              <a:ext cx="38210" cy="89580"/>
            </a:xfrm>
            <a:custGeom>
              <a:avLst/>
              <a:gdLst/>
              <a:ahLst/>
              <a:cxnLst/>
              <a:rect l="l" t="t" r="r" b="b"/>
              <a:pathLst>
                <a:path w="421" h="987" extrusionOk="0">
                  <a:moveTo>
                    <a:pt x="0" y="0"/>
                  </a:moveTo>
                  <a:lnTo>
                    <a:pt x="0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4258688" y="3900071"/>
              <a:ext cx="38301" cy="89580"/>
            </a:xfrm>
            <a:custGeom>
              <a:avLst/>
              <a:gdLst/>
              <a:ahLst/>
              <a:cxnLst/>
              <a:rect l="l" t="t" r="r" b="b"/>
              <a:pathLst>
                <a:path w="422" h="987" extrusionOk="0">
                  <a:moveTo>
                    <a:pt x="1" y="0"/>
                  </a:moveTo>
                  <a:lnTo>
                    <a:pt x="1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4330660" y="3900071"/>
              <a:ext cx="38301" cy="89580"/>
            </a:xfrm>
            <a:custGeom>
              <a:avLst/>
              <a:gdLst/>
              <a:ahLst/>
              <a:cxnLst/>
              <a:rect l="l" t="t" r="r" b="b"/>
              <a:pathLst>
                <a:path w="422" h="987" extrusionOk="0">
                  <a:moveTo>
                    <a:pt x="1" y="0"/>
                  </a:moveTo>
                  <a:lnTo>
                    <a:pt x="1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4116106" y="4023322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4187987" y="4023322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4258688" y="4023322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330660" y="4023322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116106" y="4146755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4187987" y="4146755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4258688" y="4146755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4330660" y="4146755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4116106" y="4270188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4187987" y="4270188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4258688" y="4270188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4330660" y="4270188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4116106" y="4393620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4187987" y="4393620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4258688" y="4393620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4330660" y="4393620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3028718" y="3477133"/>
              <a:ext cx="415227" cy="1216184"/>
            </a:xfrm>
            <a:custGeom>
              <a:avLst/>
              <a:gdLst/>
              <a:ahLst/>
              <a:cxnLst/>
              <a:rect l="l" t="t" r="r" b="b"/>
              <a:pathLst>
                <a:path w="4575" h="13400" extrusionOk="0">
                  <a:moveTo>
                    <a:pt x="1" y="0"/>
                  </a:moveTo>
                  <a:lnTo>
                    <a:pt x="1" y="13399"/>
                  </a:lnTo>
                  <a:lnTo>
                    <a:pt x="4574" y="13399"/>
                  </a:lnTo>
                  <a:lnTo>
                    <a:pt x="4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3066928" y="3384831"/>
              <a:ext cx="329277" cy="138409"/>
            </a:xfrm>
            <a:custGeom>
              <a:avLst/>
              <a:gdLst/>
              <a:ahLst/>
              <a:cxnLst/>
              <a:rect l="l" t="t" r="r" b="b"/>
              <a:pathLst>
                <a:path w="3628" h="1525" extrusionOk="0">
                  <a:moveTo>
                    <a:pt x="0" y="0"/>
                  </a:moveTo>
                  <a:lnTo>
                    <a:pt x="0" y="1525"/>
                  </a:lnTo>
                  <a:lnTo>
                    <a:pt x="3627" y="1525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3105047" y="3296885"/>
              <a:ext cx="253039" cy="106461"/>
            </a:xfrm>
            <a:custGeom>
              <a:avLst/>
              <a:gdLst/>
              <a:ahLst/>
              <a:cxnLst/>
              <a:rect l="l" t="t" r="r" b="b"/>
              <a:pathLst>
                <a:path w="2788" h="1173" extrusionOk="0">
                  <a:moveTo>
                    <a:pt x="1" y="0"/>
                  </a:moveTo>
                  <a:lnTo>
                    <a:pt x="1" y="1172"/>
                  </a:lnTo>
                  <a:lnTo>
                    <a:pt x="2788" y="1172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3086078" y="3544476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0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3165856" y="3544476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3245724" y="3544476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3325592" y="3544476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3086078" y="3699039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3165856" y="3699039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3245724" y="3699039"/>
              <a:ext cx="51461" cy="113450"/>
            </a:xfrm>
            <a:custGeom>
              <a:avLst/>
              <a:gdLst/>
              <a:ahLst/>
              <a:cxnLst/>
              <a:rect l="l" t="t" r="r" b="b"/>
              <a:pathLst>
                <a:path w="5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3325592" y="3699039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3086078" y="385369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3165856" y="385369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3245724" y="3853693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3325592" y="385369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3086078" y="400834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3165856" y="400834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3245724" y="4008347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0"/>
                  </a:moveTo>
                  <a:lnTo>
                    <a:pt x="1" y="1248"/>
                  </a:lnTo>
                  <a:lnTo>
                    <a:pt x="567" y="124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3325592" y="400834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3365435" y="3769650"/>
              <a:ext cx="384096" cy="905059"/>
            </a:xfrm>
            <a:custGeom>
              <a:avLst/>
              <a:gdLst/>
              <a:ahLst/>
              <a:cxnLst/>
              <a:rect l="l" t="t" r="r" b="b"/>
              <a:pathLst>
                <a:path w="4232" h="9972" extrusionOk="0">
                  <a:moveTo>
                    <a:pt x="864" y="1"/>
                  </a:moveTo>
                  <a:lnTo>
                    <a:pt x="1" y="1553"/>
                  </a:lnTo>
                  <a:lnTo>
                    <a:pt x="1" y="9972"/>
                  </a:lnTo>
                  <a:lnTo>
                    <a:pt x="4232" y="9972"/>
                  </a:lnTo>
                  <a:lnTo>
                    <a:pt x="4232" y="1553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3451929" y="3914230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3531797" y="3914230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3611665" y="3914230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3451929" y="4056359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3531797" y="4056359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3611665" y="4056359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5" y="124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451929" y="4198397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3531797" y="4198397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3611665" y="419839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4517443" y="3858685"/>
              <a:ext cx="384187" cy="816023"/>
            </a:xfrm>
            <a:custGeom>
              <a:avLst/>
              <a:gdLst/>
              <a:ahLst/>
              <a:cxnLst/>
              <a:rect l="l" t="t" r="r" b="b"/>
              <a:pathLst>
                <a:path w="4233" h="8991" extrusionOk="0">
                  <a:moveTo>
                    <a:pt x="2117" y="1"/>
                  </a:moveTo>
                  <a:lnTo>
                    <a:pt x="0" y="2862"/>
                  </a:lnTo>
                  <a:lnTo>
                    <a:pt x="0" y="8991"/>
                  </a:lnTo>
                  <a:lnTo>
                    <a:pt x="4232" y="8991"/>
                  </a:lnTo>
                  <a:lnTo>
                    <a:pt x="4232" y="2862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4569902" y="4376558"/>
              <a:ext cx="279269" cy="146033"/>
            </a:xfrm>
            <a:custGeom>
              <a:avLst/>
              <a:gdLst/>
              <a:ahLst/>
              <a:cxnLst/>
              <a:rect l="l" t="t" r="r" b="b"/>
              <a:pathLst>
                <a:path w="3077" h="1609" extrusionOk="0">
                  <a:moveTo>
                    <a:pt x="1" y="0"/>
                  </a:moveTo>
                  <a:lnTo>
                    <a:pt x="1" y="1609"/>
                  </a:lnTo>
                  <a:lnTo>
                    <a:pt x="3076" y="160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4536684" y="4300955"/>
              <a:ext cx="345523" cy="100744"/>
            </a:xfrm>
            <a:custGeom>
              <a:avLst/>
              <a:gdLst/>
              <a:ahLst/>
              <a:cxnLst/>
              <a:rect l="l" t="t" r="r" b="b"/>
              <a:pathLst>
                <a:path w="3807" h="1110" extrusionOk="0">
                  <a:moveTo>
                    <a:pt x="228" y="0"/>
                  </a:moveTo>
                  <a:lnTo>
                    <a:pt x="9" y="914"/>
                  </a:lnTo>
                  <a:cubicBezTo>
                    <a:pt x="4" y="929"/>
                    <a:pt x="0" y="946"/>
                    <a:pt x="0" y="963"/>
                  </a:cubicBezTo>
                  <a:cubicBezTo>
                    <a:pt x="0" y="1044"/>
                    <a:pt x="66" y="1109"/>
                    <a:pt x="148" y="1109"/>
                  </a:cubicBezTo>
                  <a:cubicBezTo>
                    <a:pt x="228" y="1109"/>
                    <a:pt x="294" y="1044"/>
                    <a:pt x="294" y="963"/>
                  </a:cubicBezTo>
                  <a:cubicBezTo>
                    <a:pt x="294" y="1044"/>
                    <a:pt x="358" y="1109"/>
                    <a:pt x="439" y="1109"/>
                  </a:cubicBezTo>
                  <a:cubicBezTo>
                    <a:pt x="520" y="1109"/>
                    <a:pt x="584" y="1044"/>
                    <a:pt x="584" y="963"/>
                  </a:cubicBezTo>
                  <a:cubicBezTo>
                    <a:pt x="584" y="1044"/>
                    <a:pt x="650" y="1109"/>
                    <a:pt x="731" y="1109"/>
                  </a:cubicBezTo>
                  <a:cubicBezTo>
                    <a:pt x="812" y="1109"/>
                    <a:pt x="876" y="1044"/>
                    <a:pt x="876" y="963"/>
                  </a:cubicBezTo>
                  <a:cubicBezTo>
                    <a:pt x="876" y="1044"/>
                    <a:pt x="942" y="1109"/>
                    <a:pt x="1022" y="1109"/>
                  </a:cubicBezTo>
                  <a:cubicBezTo>
                    <a:pt x="1103" y="1109"/>
                    <a:pt x="1168" y="1044"/>
                    <a:pt x="1168" y="963"/>
                  </a:cubicBezTo>
                  <a:cubicBezTo>
                    <a:pt x="1168" y="1044"/>
                    <a:pt x="1233" y="1109"/>
                    <a:pt x="1314" y="1109"/>
                  </a:cubicBezTo>
                  <a:cubicBezTo>
                    <a:pt x="1395" y="1109"/>
                    <a:pt x="1459" y="1044"/>
                    <a:pt x="1459" y="963"/>
                  </a:cubicBezTo>
                  <a:cubicBezTo>
                    <a:pt x="1459" y="1044"/>
                    <a:pt x="1525" y="1109"/>
                    <a:pt x="1606" y="1109"/>
                  </a:cubicBezTo>
                  <a:cubicBezTo>
                    <a:pt x="1686" y="1109"/>
                    <a:pt x="1751" y="1044"/>
                    <a:pt x="1751" y="963"/>
                  </a:cubicBezTo>
                  <a:cubicBezTo>
                    <a:pt x="1751" y="1044"/>
                    <a:pt x="1816" y="1109"/>
                    <a:pt x="1897" y="1109"/>
                  </a:cubicBezTo>
                  <a:cubicBezTo>
                    <a:pt x="1978" y="1109"/>
                    <a:pt x="2043" y="1044"/>
                    <a:pt x="2043" y="963"/>
                  </a:cubicBezTo>
                  <a:cubicBezTo>
                    <a:pt x="2043" y="1044"/>
                    <a:pt x="2108" y="1109"/>
                    <a:pt x="2189" y="1109"/>
                  </a:cubicBezTo>
                  <a:cubicBezTo>
                    <a:pt x="2270" y="1109"/>
                    <a:pt x="2334" y="1044"/>
                    <a:pt x="2334" y="963"/>
                  </a:cubicBezTo>
                  <a:cubicBezTo>
                    <a:pt x="2334" y="1044"/>
                    <a:pt x="2400" y="1109"/>
                    <a:pt x="2480" y="1109"/>
                  </a:cubicBezTo>
                  <a:cubicBezTo>
                    <a:pt x="2561" y="1109"/>
                    <a:pt x="2626" y="1044"/>
                    <a:pt x="2626" y="963"/>
                  </a:cubicBezTo>
                  <a:cubicBezTo>
                    <a:pt x="2626" y="1044"/>
                    <a:pt x="2691" y="1109"/>
                    <a:pt x="2772" y="1109"/>
                  </a:cubicBezTo>
                  <a:cubicBezTo>
                    <a:pt x="2853" y="1109"/>
                    <a:pt x="2917" y="1044"/>
                    <a:pt x="2917" y="963"/>
                  </a:cubicBezTo>
                  <a:cubicBezTo>
                    <a:pt x="2917" y="1044"/>
                    <a:pt x="2983" y="1109"/>
                    <a:pt x="3064" y="1109"/>
                  </a:cubicBezTo>
                  <a:cubicBezTo>
                    <a:pt x="3144" y="1109"/>
                    <a:pt x="3209" y="1044"/>
                    <a:pt x="3209" y="963"/>
                  </a:cubicBezTo>
                  <a:cubicBezTo>
                    <a:pt x="3209" y="1044"/>
                    <a:pt x="3274" y="1109"/>
                    <a:pt x="3355" y="1109"/>
                  </a:cubicBezTo>
                  <a:cubicBezTo>
                    <a:pt x="3436" y="1109"/>
                    <a:pt x="3501" y="1044"/>
                    <a:pt x="3501" y="963"/>
                  </a:cubicBezTo>
                  <a:cubicBezTo>
                    <a:pt x="3501" y="1044"/>
                    <a:pt x="3566" y="1109"/>
                    <a:pt x="3647" y="1109"/>
                  </a:cubicBezTo>
                  <a:cubicBezTo>
                    <a:pt x="3728" y="1109"/>
                    <a:pt x="3792" y="1044"/>
                    <a:pt x="3792" y="963"/>
                  </a:cubicBezTo>
                  <a:cubicBezTo>
                    <a:pt x="3807" y="947"/>
                    <a:pt x="3804" y="930"/>
                    <a:pt x="3798" y="914"/>
                  </a:cubicBezTo>
                  <a:lnTo>
                    <a:pt x="3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4571536" y="4140856"/>
              <a:ext cx="44563" cy="101560"/>
            </a:xfrm>
            <a:custGeom>
              <a:avLst/>
              <a:gdLst/>
              <a:ahLst/>
              <a:cxnLst/>
              <a:rect l="l" t="t" r="r" b="b"/>
              <a:pathLst>
                <a:path w="491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490" y="111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4642963" y="4140856"/>
              <a:ext cx="44472" cy="101560"/>
            </a:xfrm>
            <a:custGeom>
              <a:avLst/>
              <a:gdLst/>
              <a:ahLst/>
              <a:cxnLst/>
              <a:rect l="l" t="t" r="r" b="b"/>
              <a:pathLst>
                <a:path w="490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490" y="111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714391" y="4140856"/>
              <a:ext cx="44382" cy="101560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489" y="111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4785818" y="4140856"/>
              <a:ext cx="44382" cy="101560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489" y="111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4133441" y="3862225"/>
              <a:ext cx="384096" cy="728440"/>
            </a:xfrm>
            <a:custGeom>
              <a:avLst/>
              <a:gdLst/>
              <a:ahLst/>
              <a:cxnLst/>
              <a:rect l="l" t="t" r="r" b="b"/>
              <a:pathLst>
                <a:path w="4232" h="8026" extrusionOk="0">
                  <a:moveTo>
                    <a:pt x="2115" y="1"/>
                  </a:moveTo>
                  <a:lnTo>
                    <a:pt x="1" y="2863"/>
                  </a:lnTo>
                  <a:lnTo>
                    <a:pt x="1" y="8026"/>
                  </a:lnTo>
                  <a:lnTo>
                    <a:pt x="4231" y="8026"/>
                  </a:lnTo>
                  <a:lnTo>
                    <a:pt x="4231" y="286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4182360" y="4154197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1" y="1"/>
                    <a:pt x="1" y="140"/>
                    <a:pt x="1" y="311"/>
                  </a:cubicBezTo>
                  <a:lnTo>
                    <a:pt x="1" y="318"/>
                  </a:lnTo>
                  <a:lnTo>
                    <a:pt x="1" y="1304"/>
                  </a:lnTo>
                  <a:lnTo>
                    <a:pt x="622" y="1304"/>
                  </a:lnTo>
                  <a:lnTo>
                    <a:pt x="620" y="318"/>
                  </a:lnTo>
                  <a:lnTo>
                    <a:pt x="620" y="311"/>
                  </a:lnTo>
                  <a:cubicBezTo>
                    <a:pt x="620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4258870" y="4154197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12" y="1"/>
                  </a:moveTo>
                  <a:cubicBezTo>
                    <a:pt x="140" y="1"/>
                    <a:pt x="2" y="140"/>
                    <a:pt x="2" y="311"/>
                  </a:cubicBezTo>
                  <a:lnTo>
                    <a:pt x="2" y="318"/>
                  </a:lnTo>
                  <a:lnTo>
                    <a:pt x="1" y="318"/>
                  </a:lnTo>
                  <a:lnTo>
                    <a:pt x="1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1"/>
                  </a:lnTo>
                  <a:cubicBezTo>
                    <a:pt x="621" y="139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4335652" y="4154197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0" y="1"/>
                    <a:pt x="0" y="140"/>
                    <a:pt x="0" y="311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1"/>
                  </a:lnTo>
                  <a:cubicBezTo>
                    <a:pt x="621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4412435" y="4154197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09" y="1"/>
                  </a:moveTo>
                  <a:cubicBezTo>
                    <a:pt x="138" y="1"/>
                    <a:pt x="0" y="140"/>
                    <a:pt x="0" y="311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0" y="1304"/>
                  </a:lnTo>
                  <a:lnTo>
                    <a:pt x="619" y="318"/>
                  </a:lnTo>
                  <a:lnTo>
                    <a:pt x="619" y="311"/>
                  </a:lnTo>
                  <a:cubicBezTo>
                    <a:pt x="619" y="139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182360" y="4299866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1" y="1"/>
                    <a:pt x="1" y="140"/>
                    <a:pt x="1" y="310"/>
                  </a:cubicBezTo>
                  <a:lnTo>
                    <a:pt x="1" y="318"/>
                  </a:lnTo>
                  <a:lnTo>
                    <a:pt x="1" y="1304"/>
                  </a:lnTo>
                  <a:lnTo>
                    <a:pt x="622" y="1304"/>
                  </a:lnTo>
                  <a:lnTo>
                    <a:pt x="620" y="318"/>
                  </a:lnTo>
                  <a:lnTo>
                    <a:pt x="620" y="310"/>
                  </a:lnTo>
                  <a:cubicBezTo>
                    <a:pt x="620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4258870" y="4299866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12" y="1"/>
                  </a:moveTo>
                  <a:cubicBezTo>
                    <a:pt x="140" y="1"/>
                    <a:pt x="2" y="140"/>
                    <a:pt x="2" y="310"/>
                  </a:cubicBezTo>
                  <a:lnTo>
                    <a:pt x="2" y="318"/>
                  </a:lnTo>
                  <a:lnTo>
                    <a:pt x="1" y="318"/>
                  </a:lnTo>
                  <a:lnTo>
                    <a:pt x="1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0"/>
                  </a:lnTo>
                  <a:cubicBezTo>
                    <a:pt x="621" y="139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335652" y="4299866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0" y="1"/>
                    <a:pt x="0" y="140"/>
                    <a:pt x="0" y="310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0"/>
                  </a:lnTo>
                  <a:cubicBezTo>
                    <a:pt x="621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412435" y="4299866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09" y="1"/>
                  </a:moveTo>
                  <a:cubicBezTo>
                    <a:pt x="138" y="1"/>
                    <a:pt x="0" y="140"/>
                    <a:pt x="0" y="310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0" y="1304"/>
                  </a:lnTo>
                  <a:lnTo>
                    <a:pt x="619" y="318"/>
                  </a:lnTo>
                  <a:lnTo>
                    <a:pt x="619" y="310"/>
                  </a:lnTo>
                  <a:cubicBezTo>
                    <a:pt x="619" y="139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5285539" y="4033397"/>
              <a:ext cx="384096" cy="666904"/>
            </a:xfrm>
            <a:custGeom>
              <a:avLst/>
              <a:gdLst/>
              <a:ahLst/>
              <a:cxnLst/>
              <a:rect l="l" t="t" r="r" b="b"/>
              <a:pathLst>
                <a:path w="4232" h="7348" extrusionOk="0">
                  <a:moveTo>
                    <a:pt x="865" y="0"/>
                  </a:moveTo>
                  <a:lnTo>
                    <a:pt x="0" y="1145"/>
                  </a:lnTo>
                  <a:lnTo>
                    <a:pt x="0" y="7348"/>
                  </a:lnTo>
                  <a:lnTo>
                    <a:pt x="4231" y="7348"/>
                  </a:lnTo>
                  <a:lnTo>
                    <a:pt x="4231" y="1145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5373394" y="4168083"/>
              <a:ext cx="208385" cy="95389"/>
            </a:xfrm>
            <a:custGeom>
              <a:avLst/>
              <a:gdLst/>
              <a:ahLst/>
              <a:cxnLst/>
              <a:rect l="l" t="t" r="r" b="b"/>
              <a:pathLst>
                <a:path w="2296" h="1051" extrusionOk="0">
                  <a:moveTo>
                    <a:pt x="0" y="0"/>
                  </a:moveTo>
                  <a:lnTo>
                    <a:pt x="0" y="1051"/>
                  </a:lnTo>
                  <a:lnTo>
                    <a:pt x="2295" y="105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5373394" y="4313571"/>
              <a:ext cx="208385" cy="95570"/>
            </a:xfrm>
            <a:custGeom>
              <a:avLst/>
              <a:gdLst/>
              <a:ahLst/>
              <a:cxnLst/>
              <a:rect l="l" t="t" r="r" b="b"/>
              <a:pathLst>
                <a:path w="2296" h="1053" extrusionOk="0">
                  <a:moveTo>
                    <a:pt x="0" y="0"/>
                  </a:moveTo>
                  <a:lnTo>
                    <a:pt x="0" y="1052"/>
                  </a:lnTo>
                  <a:lnTo>
                    <a:pt x="2295" y="105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3749438" y="3947992"/>
              <a:ext cx="384096" cy="726715"/>
            </a:xfrm>
            <a:custGeom>
              <a:avLst/>
              <a:gdLst/>
              <a:ahLst/>
              <a:cxnLst/>
              <a:rect l="l" t="t" r="r" b="b"/>
              <a:pathLst>
                <a:path w="4232" h="8007" extrusionOk="0">
                  <a:moveTo>
                    <a:pt x="1" y="0"/>
                  </a:moveTo>
                  <a:lnTo>
                    <a:pt x="1" y="8007"/>
                  </a:lnTo>
                  <a:lnTo>
                    <a:pt x="4232" y="8007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3812334" y="4034123"/>
              <a:ext cx="77055" cy="38391"/>
            </a:xfrm>
            <a:custGeom>
              <a:avLst/>
              <a:gdLst/>
              <a:ahLst/>
              <a:cxnLst/>
              <a:rect l="l" t="t" r="r" b="b"/>
              <a:pathLst>
                <a:path w="849" h="423" extrusionOk="0">
                  <a:moveTo>
                    <a:pt x="0" y="1"/>
                  </a:moveTo>
                  <a:lnTo>
                    <a:pt x="0" y="422"/>
                  </a:lnTo>
                  <a:lnTo>
                    <a:pt x="849" y="422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3903003" y="4034123"/>
              <a:ext cx="77055" cy="38391"/>
            </a:xfrm>
            <a:custGeom>
              <a:avLst/>
              <a:gdLst/>
              <a:ahLst/>
              <a:cxnLst/>
              <a:rect l="l" t="t" r="r" b="b"/>
              <a:pathLst>
                <a:path w="849" h="423" extrusionOk="0">
                  <a:moveTo>
                    <a:pt x="0" y="1"/>
                  </a:moveTo>
                  <a:lnTo>
                    <a:pt x="0" y="422"/>
                  </a:lnTo>
                  <a:lnTo>
                    <a:pt x="848" y="42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993671" y="4034123"/>
              <a:ext cx="76964" cy="38391"/>
            </a:xfrm>
            <a:custGeom>
              <a:avLst/>
              <a:gdLst/>
              <a:ahLst/>
              <a:cxnLst/>
              <a:rect l="l" t="t" r="r" b="b"/>
              <a:pathLst>
                <a:path w="848" h="423" extrusionOk="0">
                  <a:moveTo>
                    <a:pt x="1" y="1"/>
                  </a:moveTo>
                  <a:lnTo>
                    <a:pt x="1" y="422"/>
                  </a:lnTo>
                  <a:lnTo>
                    <a:pt x="848" y="42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3812334" y="4103372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903003" y="4103372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3993671" y="4103372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3812334" y="4172440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0"/>
                  </a:moveTo>
                  <a:lnTo>
                    <a:pt x="0" y="422"/>
                  </a:lnTo>
                  <a:lnTo>
                    <a:pt x="849" y="42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3903003" y="4172440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0"/>
                  </a:moveTo>
                  <a:lnTo>
                    <a:pt x="0" y="422"/>
                  </a:lnTo>
                  <a:lnTo>
                    <a:pt x="848" y="422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3993671" y="4172440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0"/>
                  </a:moveTo>
                  <a:lnTo>
                    <a:pt x="1" y="422"/>
                  </a:lnTo>
                  <a:lnTo>
                    <a:pt x="848" y="422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3812334" y="4241508"/>
              <a:ext cx="77055" cy="38210"/>
            </a:xfrm>
            <a:custGeom>
              <a:avLst/>
              <a:gdLst/>
              <a:ahLst/>
              <a:cxnLst/>
              <a:rect l="l" t="t" r="r" b="b"/>
              <a:pathLst>
                <a:path w="849" h="421" extrusionOk="0">
                  <a:moveTo>
                    <a:pt x="0" y="0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3903003" y="4241508"/>
              <a:ext cx="77055" cy="38210"/>
            </a:xfrm>
            <a:custGeom>
              <a:avLst/>
              <a:gdLst/>
              <a:ahLst/>
              <a:cxnLst/>
              <a:rect l="l" t="t" r="r" b="b"/>
              <a:pathLst>
                <a:path w="849" h="421" extrusionOk="0">
                  <a:moveTo>
                    <a:pt x="0" y="0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3993671" y="4241508"/>
              <a:ext cx="76964" cy="38210"/>
            </a:xfrm>
            <a:custGeom>
              <a:avLst/>
              <a:gdLst/>
              <a:ahLst/>
              <a:cxnLst/>
              <a:rect l="l" t="t" r="r" b="b"/>
              <a:pathLst>
                <a:path w="848" h="421" extrusionOk="0">
                  <a:moveTo>
                    <a:pt x="1" y="0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3812334" y="4310576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3903003" y="4310576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3993671" y="4310576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3812334" y="4379734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903003" y="4379734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3993671" y="4379734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2981342" y="3946268"/>
              <a:ext cx="384187" cy="728440"/>
            </a:xfrm>
            <a:custGeom>
              <a:avLst/>
              <a:gdLst/>
              <a:ahLst/>
              <a:cxnLst/>
              <a:rect l="l" t="t" r="r" b="b"/>
              <a:pathLst>
                <a:path w="4233" h="8026" extrusionOk="0">
                  <a:moveTo>
                    <a:pt x="2117" y="1"/>
                  </a:moveTo>
                  <a:lnTo>
                    <a:pt x="1" y="2862"/>
                  </a:lnTo>
                  <a:lnTo>
                    <a:pt x="1" y="8026"/>
                  </a:lnTo>
                  <a:lnTo>
                    <a:pt x="4233" y="8026"/>
                  </a:lnTo>
                  <a:lnTo>
                    <a:pt x="4233" y="2862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3100327" y="414176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5" y="124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3180286" y="4141763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3100327" y="4292061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3180286" y="4292061"/>
              <a:ext cx="51461" cy="113450"/>
            </a:xfrm>
            <a:custGeom>
              <a:avLst/>
              <a:gdLst/>
              <a:ahLst/>
              <a:cxnLst/>
              <a:rect l="l" t="t" r="r" b="b"/>
              <a:pathLst>
                <a:path w="5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901536" y="4076144"/>
              <a:ext cx="384096" cy="598562"/>
            </a:xfrm>
            <a:custGeom>
              <a:avLst/>
              <a:gdLst/>
              <a:ahLst/>
              <a:cxnLst/>
              <a:rect l="l" t="t" r="r" b="b"/>
              <a:pathLst>
                <a:path w="4232" h="6595" extrusionOk="0">
                  <a:moveTo>
                    <a:pt x="0" y="0"/>
                  </a:moveTo>
                  <a:lnTo>
                    <a:pt x="0" y="6595"/>
                  </a:lnTo>
                  <a:lnTo>
                    <a:pt x="4231" y="6595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936025" y="3999271"/>
              <a:ext cx="293609" cy="153747"/>
            </a:xfrm>
            <a:custGeom>
              <a:avLst/>
              <a:gdLst/>
              <a:ahLst/>
              <a:cxnLst/>
              <a:rect l="l" t="t" r="r" b="b"/>
              <a:pathLst>
                <a:path w="3235" h="1694" extrusionOk="0">
                  <a:moveTo>
                    <a:pt x="1" y="1"/>
                  </a:moveTo>
                  <a:lnTo>
                    <a:pt x="1" y="1693"/>
                  </a:lnTo>
                  <a:lnTo>
                    <a:pt x="3234" y="1693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971966" y="3932382"/>
              <a:ext cx="223905" cy="117262"/>
            </a:xfrm>
            <a:custGeom>
              <a:avLst/>
              <a:gdLst/>
              <a:ahLst/>
              <a:cxnLst/>
              <a:rect l="l" t="t" r="r" b="b"/>
              <a:pathLst>
                <a:path w="2467" h="1292" extrusionOk="0">
                  <a:moveTo>
                    <a:pt x="1" y="0"/>
                  </a:moveTo>
                  <a:lnTo>
                    <a:pt x="1" y="1291"/>
                  </a:lnTo>
                  <a:lnTo>
                    <a:pt x="2467" y="1291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4967065" y="4120435"/>
              <a:ext cx="38391" cy="89671"/>
            </a:xfrm>
            <a:custGeom>
              <a:avLst/>
              <a:gdLst/>
              <a:ahLst/>
              <a:cxnLst/>
              <a:rect l="l" t="t" r="r" b="b"/>
              <a:pathLst>
                <a:path w="423" h="988" extrusionOk="0">
                  <a:moveTo>
                    <a:pt x="1" y="0"/>
                  </a:moveTo>
                  <a:lnTo>
                    <a:pt x="1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5039037" y="4120435"/>
              <a:ext cx="38391" cy="89671"/>
            </a:xfrm>
            <a:custGeom>
              <a:avLst/>
              <a:gdLst/>
              <a:ahLst/>
              <a:cxnLst/>
              <a:rect l="l" t="t" r="r" b="b"/>
              <a:pathLst>
                <a:path w="423" h="988" extrusionOk="0">
                  <a:moveTo>
                    <a:pt x="1" y="0"/>
                  </a:moveTo>
                  <a:lnTo>
                    <a:pt x="1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5109738" y="4120435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5181620" y="4120435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7"/>
                  </a:lnTo>
                  <a:lnTo>
                    <a:pt x="421" y="987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967065" y="4243686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5039037" y="4243686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5109738" y="4243686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5181620" y="4243686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967065" y="4367119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5039037" y="4367119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5109738" y="4367119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5181620" y="4367119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669542" y="3873297"/>
              <a:ext cx="384006" cy="728440"/>
            </a:xfrm>
            <a:custGeom>
              <a:avLst/>
              <a:gdLst/>
              <a:ahLst/>
              <a:cxnLst/>
              <a:rect l="l" t="t" r="r" b="b"/>
              <a:pathLst>
                <a:path w="4231" h="8026" extrusionOk="0">
                  <a:moveTo>
                    <a:pt x="2116" y="0"/>
                  </a:moveTo>
                  <a:lnTo>
                    <a:pt x="0" y="2861"/>
                  </a:lnTo>
                  <a:lnTo>
                    <a:pt x="0" y="8025"/>
                  </a:lnTo>
                  <a:lnTo>
                    <a:pt x="4231" y="8025"/>
                  </a:lnTo>
                  <a:lnTo>
                    <a:pt x="4231" y="2861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5747413" y="4121705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2"/>
                    <a:pt x="511" y="1022"/>
                  </a:cubicBezTo>
                  <a:cubicBezTo>
                    <a:pt x="794" y="1022"/>
                    <a:pt x="1021" y="793"/>
                    <a:pt x="1021" y="511"/>
                  </a:cubicBezTo>
                  <a:cubicBezTo>
                    <a:pt x="1021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883008" y="4121705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cubicBezTo>
                    <a:pt x="0" y="792"/>
                    <a:pt x="230" y="1022"/>
                    <a:pt x="511" y="1022"/>
                  </a:cubicBezTo>
                  <a:cubicBezTo>
                    <a:pt x="792" y="1022"/>
                    <a:pt x="1021" y="793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747413" y="4253488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0"/>
                    <a:pt x="511" y="1020"/>
                  </a:cubicBezTo>
                  <a:cubicBezTo>
                    <a:pt x="794" y="1020"/>
                    <a:pt x="1021" y="792"/>
                    <a:pt x="1021" y="511"/>
                  </a:cubicBezTo>
                  <a:cubicBezTo>
                    <a:pt x="1021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5883008" y="4253488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cubicBezTo>
                    <a:pt x="0" y="792"/>
                    <a:pt x="230" y="1020"/>
                    <a:pt x="511" y="1020"/>
                  </a:cubicBezTo>
                  <a:cubicBezTo>
                    <a:pt x="792" y="1020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747413" y="4385270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1" y="228"/>
                    <a:pt x="1" y="510"/>
                  </a:cubicBezTo>
                  <a:cubicBezTo>
                    <a:pt x="1" y="791"/>
                    <a:pt x="230" y="1020"/>
                    <a:pt x="511" y="1020"/>
                  </a:cubicBezTo>
                  <a:cubicBezTo>
                    <a:pt x="794" y="1020"/>
                    <a:pt x="1021" y="791"/>
                    <a:pt x="1021" y="510"/>
                  </a:cubicBezTo>
                  <a:cubicBezTo>
                    <a:pt x="1021" y="228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883008" y="4385270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0" y="228"/>
                    <a:pt x="0" y="510"/>
                  </a:cubicBezTo>
                  <a:cubicBezTo>
                    <a:pt x="0" y="791"/>
                    <a:pt x="230" y="1020"/>
                    <a:pt x="511" y="1020"/>
                  </a:cubicBezTo>
                  <a:cubicBezTo>
                    <a:pt x="792" y="1020"/>
                    <a:pt x="1021" y="791"/>
                    <a:pt x="1021" y="510"/>
                  </a:cubicBezTo>
                  <a:cubicBezTo>
                    <a:pt x="1021" y="228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2832587" y="4588753"/>
              <a:ext cx="3478831" cy="131148"/>
            </a:xfrm>
            <a:custGeom>
              <a:avLst/>
              <a:gdLst/>
              <a:ahLst/>
              <a:cxnLst/>
              <a:rect l="l" t="t" r="r" b="b"/>
              <a:pathLst>
                <a:path w="38330" h="1445" extrusionOk="0">
                  <a:moveTo>
                    <a:pt x="1" y="0"/>
                  </a:moveTo>
                  <a:lnTo>
                    <a:pt x="1" y="1445"/>
                  </a:lnTo>
                  <a:lnTo>
                    <a:pt x="38329" y="1445"/>
                  </a:lnTo>
                  <a:lnTo>
                    <a:pt x="38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3353727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1" y="1"/>
                  </a:moveTo>
                  <a:lnTo>
                    <a:pt x="1" y="1505"/>
                  </a:lnTo>
                  <a:lnTo>
                    <a:pt x="258" y="150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263331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1126" y="1"/>
                  </a:moveTo>
                  <a:cubicBezTo>
                    <a:pt x="1126" y="1"/>
                    <a:pt x="0" y="2038"/>
                    <a:pt x="0" y="2658"/>
                  </a:cubicBezTo>
                  <a:cubicBezTo>
                    <a:pt x="0" y="3280"/>
                    <a:pt x="504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3365345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" y="1"/>
                  </a:moveTo>
                  <a:lnTo>
                    <a:pt x="1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600048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3509561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3611665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0" y="1"/>
                  </a:moveTo>
                  <a:lnTo>
                    <a:pt x="0" y="3784"/>
                  </a:lnTo>
                  <a:cubicBezTo>
                    <a:pt x="621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889829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4799342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126" y="1"/>
                  </a:moveTo>
                  <a:cubicBezTo>
                    <a:pt x="1126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4901446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0" y="1"/>
                  </a:moveTo>
                  <a:lnTo>
                    <a:pt x="0" y="3784"/>
                  </a:lnTo>
                  <a:cubicBezTo>
                    <a:pt x="621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5657924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5567437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5669542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0" y="1"/>
                  </a:moveTo>
                  <a:lnTo>
                    <a:pt x="0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5917678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8" y="150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5827281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4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5929295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" y="1"/>
                  </a:moveTo>
                  <a:lnTo>
                    <a:pt x="1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4005742" y="1201525"/>
              <a:ext cx="582770" cy="536755"/>
            </a:xfrm>
            <a:custGeom>
              <a:avLst/>
              <a:gdLst/>
              <a:ahLst/>
              <a:cxnLst/>
              <a:rect l="l" t="t" r="r" b="b"/>
              <a:pathLst>
                <a:path w="6421" h="5914" extrusionOk="0">
                  <a:moveTo>
                    <a:pt x="3207" y="0"/>
                  </a:moveTo>
                  <a:cubicBezTo>
                    <a:pt x="1817" y="0"/>
                    <a:pt x="579" y="986"/>
                    <a:pt x="308" y="2402"/>
                  </a:cubicBezTo>
                  <a:cubicBezTo>
                    <a:pt x="1" y="4006"/>
                    <a:pt x="1051" y="5553"/>
                    <a:pt x="2656" y="5860"/>
                  </a:cubicBezTo>
                  <a:cubicBezTo>
                    <a:pt x="2844" y="5896"/>
                    <a:pt x="3031" y="5913"/>
                    <a:pt x="3215" y="5913"/>
                  </a:cubicBezTo>
                  <a:cubicBezTo>
                    <a:pt x="4605" y="5913"/>
                    <a:pt x="5844" y="4928"/>
                    <a:pt x="6114" y="3512"/>
                  </a:cubicBezTo>
                  <a:cubicBezTo>
                    <a:pt x="6420" y="1908"/>
                    <a:pt x="5368" y="360"/>
                    <a:pt x="3766" y="53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415702" y="1391393"/>
              <a:ext cx="272" cy="226718"/>
            </a:xfrm>
            <a:custGeom>
              <a:avLst/>
              <a:gdLst/>
              <a:ahLst/>
              <a:cxnLst/>
              <a:rect l="l" t="t" r="r" b="b"/>
              <a:pathLst>
                <a:path w="3" h="2498" extrusionOk="0">
                  <a:moveTo>
                    <a:pt x="2" y="1"/>
                  </a:moveTo>
                  <a:cubicBezTo>
                    <a:pt x="1" y="21"/>
                    <a:pt x="1" y="42"/>
                    <a:pt x="0" y="62"/>
                  </a:cubicBezTo>
                  <a:lnTo>
                    <a:pt x="0" y="2497"/>
                  </a:lnTo>
                  <a:lnTo>
                    <a:pt x="2" y="249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4178366" y="1391484"/>
              <a:ext cx="118805" cy="226809"/>
            </a:xfrm>
            <a:custGeom>
              <a:avLst/>
              <a:gdLst/>
              <a:ahLst/>
              <a:cxnLst/>
              <a:rect l="l" t="t" r="r" b="b"/>
              <a:pathLst>
                <a:path w="1309" h="2499" extrusionOk="0">
                  <a:moveTo>
                    <a:pt x="1" y="1"/>
                  </a:moveTo>
                  <a:lnTo>
                    <a:pt x="1" y="2498"/>
                  </a:lnTo>
                  <a:lnTo>
                    <a:pt x="1308" y="2498"/>
                  </a:lnTo>
                  <a:lnTo>
                    <a:pt x="1308" y="1643"/>
                  </a:lnTo>
                  <a:lnTo>
                    <a:pt x="970" y="1290"/>
                  </a:lnTo>
                  <a:cubicBezTo>
                    <a:pt x="1080" y="1264"/>
                    <a:pt x="1193" y="1250"/>
                    <a:pt x="1308" y="1250"/>
                  </a:cubicBezTo>
                  <a:cubicBezTo>
                    <a:pt x="605" y="1250"/>
                    <a:pt x="33" y="69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4178457" y="1322779"/>
              <a:ext cx="118896" cy="182065"/>
            </a:xfrm>
            <a:custGeom>
              <a:avLst/>
              <a:gdLst/>
              <a:ahLst/>
              <a:cxnLst/>
              <a:rect l="l" t="t" r="r" b="b"/>
              <a:pathLst>
                <a:path w="1310" h="2006" extrusionOk="0">
                  <a:moveTo>
                    <a:pt x="1309" y="1"/>
                  </a:moveTo>
                  <a:cubicBezTo>
                    <a:pt x="1204" y="266"/>
                    <a:pt x="978" y="475"/>
                    <a:pt x="696" y="571"/>
                  </a:cubicBezTo>
                  <a:cubicBezTo>
                    <a:pt x="586" y="608"/>
                    <a:pt x="469" y="629"/>
                    <a:pt x="349" y="629"/>
                  </a:cubicBezTo>
                  <a:cubicBezTo>
                    <a:pt x="227" y="629"/>
                    <a:pt x="110" y="608"/>
                    <a:pt x="3" y="571"/>
                  </a:cubicBezTo>
                  <a:cubicBezTo>
                    <a:pt x="2" y="592"/>
                    <a:pt x="1" y="612"/>
                    <a:pt x="1" y="632"/>
                  </a:cubicBezTo>
                  <a:lnTo>
                    <a:pt x="1" y="757"/>
                  </a:lnTo>
                  <a:cubicBezTo>
                    <a:pt x="33" y="1452"/>
                    <a:pt x="606" y="2006"/>
                    <a:pt x="1309" y="2006"/>
                  </a:cubicBezTo>
                  <a:lnTo>
                    <a:pt x="1309" y="57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4266312" y="1504933"/>
              <a:ext cx="30858" cy="35669"/>
            </a:xfrm>
            <a:custGeom>
              <a:avLst/>
              <a:gdLst/>
              <a:ahLst/>
              <a:cxnLst/>
              <a:rect l="l" t="t" r="r" b="b"/>
              <a:pathLst>
                <a:path w="340" h="393" extrusionOk="0">
                  <a:moveTo>
                    <a:pt x="339" y="0"/>
                  </a:moveTo>
                  <a:cubicBezTo>
                    <a:pt x="224" y="0"/>
                    <a:pt x="109" y="14"/>
                    <a:pt x="1" y="40"/>
                  </a:cubicBezTo>
                  <a:lnTo>
                    <a:pt x="339" y="39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297080" y="1618019"/>
              <a:ext cx="118533" cy="54910"/>
            </a:xfrm>
            <a:custGeom>
              <a:avLst/>
              <a:gdLst/>
              <a:ahLst/>
              <a:cxnLst/>
              <a:rect l="l" t="t" r="r" b="b"/>
              <a:pathLst>
                <a:path w="1306" h="605" extrusionOk="0">
                  <a:moveTo>
                    <a:pt x="0" y="0"/>
                  </a:moveTo>
                  <a:lnTo>
                    <a:pt x="0" y="605"/>
                  </a:lnTo>
                  <a:lnTo>
                    <a:pt x="1306" y="605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4297080" y="1322779"/>
              <a:ext cx="118714" cy="182065"/>
            </a:xfrm>
            <a:custGeom>
              <a:avLst/>
              <a:gdLst/>
              <a:ahLst/>
              <a:cxnLst/>
              <a:rect l="l" t="t" r="r" b="b"/>
              <a:pathLst>
                <a:path w="1308" h="2006" extrusionOk="0">
                  <a:moveTo>
                    <a:pt x="0" y="1"/>
                  </a:moveTo>
                  <a:lnTo>
                    <a:pt x="0" y="571"/>
                  </a:lnTo>
                  <a:lnTo>
                    <a:pt x="0" y="2006"/>
                  </a:lnTo>
                  <a:cubicBezTo>
                    <a:pt x="684" y="2006"/>
                    <a:pt x="1244" y="1484"/>
                    <a:pt x="1307" y="818"/>
                  </a:cubicBezTo>
                  <a:lnTo>
                    <a:pt x="1307" y="571"/>
                  </a:lnTo>
                  <a:cubicBezTo>
                    <a:pt x="1198" y="607"/>
                    <a:pt x="1082" y="629"/>
                    <a:pt x="960" y="629"/>
                  </a:cubicBezTo>
                  <a:cubicBezTo>
                    <a:pt x="838" y="629"/>
                    <a:pt x="722" y="608"/>
                    <a:pt x="613" y="571"/>
                  </a:cubicBezTo>
                  <a:cubicBezTo>
                    <a:pt x="330" y="475"/>
                    <a:pt x="105" y="26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4297080" y="1397021"/>
              <a:ext cx="118714" cy="221091"/>
            </a:xfrm>
            <a:custGeom>
              <a:avLst/>
              <a:gdLst/>
              <a:ahLst/>
              <a:cxnLst/>
              <a:rect l="l" t="t" r="r" b="b"/>
              <a:pathLst>
                <a:path w="1308" h="2436" extrusionOk="0">
                  <a:moveTo>
                    <a:pt x="1307" y="0"/>
                  </a:moveTo>
                  <a:cubicBezTo>
                    <a:pt x="1244" y="666"/>
                    <a:pt x="684" y="1188"/>
                    <a:pt x="0" y="1188"/>
                  </a:cubicBezTo>
                  <a:cubicBezTo>
                    <a:pt x="117" y="1188"/>
                    <a:pt x="231" y="1202"/>
                    <a:pt x="340" y="1228"/>
                  </a:cubicBezTo>
                  <a:lnTo>
                    <a:pt x="0" y="1581"/>
                  </a:lnTo>
                  <a:lnTo>
                    <a:pt x="0" y="2435"/>
                  </a:lnTo>
                  <a:lnTo>
                    <a:pt x="1307" y="2435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97080" y="1504933"/>
              <a:ext cx="30949" cy="35669"/>
            </a:xfrm>
            <a:custGeom>
              <a:avLst/>
              <a:gdLst/>
              <a:ahLst/>
              <a:cxnLst/>
              <a:rect l="l" t="t" r="r" b="b"/>
              <a:pathLst>
                <a:path w="341" h="393" extrusionOk="0">
                  <a:moveTo>
                    <a:pt x="0" y="0"/>
                  </a:moveTo>
                  <a:lnTo>
                    <a:pt x="0" y="393"/>
                  </a:lnTo>
                  <a:lnTo>
                    <a:pt x="340" y="40"/>
                  </a:lnTo>
                  <a:cubicBezTo>
                    <a:pt x="230" y="14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4297080" y="1540511"/>
              <a:ext cx="91" cy="45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4145421" y="1522813"/>
              <a:ext cx="303501" cy="150208"/>
            </a:xfrm>
            <a:custGeom>
              <a:avLst/>
              <a:gdLst/>
              <a:ahLst/>
              <a:cxnLst/>
              <a:rect l="l" t="t" r="r" b="b"/>
              <a:pathLst>
                <a:path w="3344" h="1655" extrusionOk="0">
                  <a:moveTo>
                    <a:pt x="923" y="0"/>
                  </a:moveTo>
                  <a:cubicBezTo>
                    <a:pt x="376" y="304"/>
                    <a:pt x="1" y="931"/>
                    <a:pt x="1" y="1655"/>
                  </a:cubicBezTo>
                  <a:lnTo>
                    <a:pt x="3343" y="1655"/>
                  </a:lnTo>
                  <a:cubicBezTo>
                    <a:pt x="3343" y="930"/>
                    <a:pt x="2968" y="304"/>
                    <a:pt x="2420" y="0"/>
                  </a:cubicBezTo>
                  <a:cubicBezTo>
                    <a:pt x="2411" y="109"/>
                    <a:pt x="2352" y="448"/>
                    <a:pt x="2006" y="506"/>
                  </a:cubicBezTo>
                  <a:cubicBezTo>
                    <a:pt x="1981" y="510"/>
                    <a:pt x="1957" y="512"/>
                    <a:pt x="1936" y="512"/>
                  </a:cubicBezTo>
                  <a:cubicBezTo>
                    <a:pt x="1680" y="512"/>
                    <a:pt x="1671" y="243"/>
                    <a:pt x="1671" y="201"/>
                  </a:cubicBezTo>
                  <a:cubicBezTo>
                    <a:pt x="1671" y="243"/>
                    <a:pt x="1663" y="512"/>
                    <a:pt x="1408" y="512"/>
                  </a:cubicBezTo>
                  <a:cubicBezTo>
                    <a:pt x="1386" y="512"/>
                    <a:pt x="1363" y="510"/>
                    <a:pt x="1338" y="506"/>
                  </a:cubicBezTo>
                  <a:cubicBezTo>
                    <a:pt x="990" y="448"/>
                    <a:pt x="932" y="109"/>
                    <a:pt x="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229192" y="1508473"/>
              <a:ext cx="67979" cy="60991"/>
            </a:xfrm>
            <a:custGeom>
              <a:avLst/>
              <a:gdLst/>
              <a:ahLst/>
              <a:cxnLst/>
              <a:rect l="l" t="t" r="r" b="b"/>
              <a:pathLst>
                <a:path w="749" h="672" extrusionOk="0">
                  <a:moveTo>
                    <a:pt x="410" y="1"/>
                  </a:moveTo>
                  <a:lnTo>
                    <a:pt x="360" y="12"/>
                  </a:lnTo>
                  <a:cubicBezTo>
                    <a:pt x="234" y="46"/>
                    <a:pt x="114" y="95"/>
                    <a:pt x="0" y="160"/>
                  </a:cubicBezTo>
                  <a:cubicBezTo>
                    <a:pt x="10" y="268"/>
                    <a:pt x="68" y="607"/>
                    <a:pt x="415" y="665"/>
                  </a:cubicBezTo>
                  <a:cubicBezTo>
                    <a:pt x="440" y="669"/>
                    <a:pt x="463" y="671"/>
                    <a:pt x="485" y="671"/>
                  </a:cubicBezTo>
                  <a:cubicBezTo>
                    <a:pt x="740" y="671"/>
                    <a:pt x="748" y="402"/>
                    <a:pt x="748" y="360"/>
                  </a:cubicBezTo>
                  <a:lnTo>
                    <a:pt x="748" y="358"/>
                  </a:lnTo>
                  <a:lnTo>
                    <a:pt x="748" y="354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4297080" y="1508382"/>
              <a:ext cx="68070" cy="60900"/>
            </a:xfrm>
            <a:custGeom>
              <a:avLst/>
              <a:gdLst/>
              <a:ahLst/>
              <a:cxnLst/>
              <a:rect l="l" t="t" r="r" b="b"/>
              <a:pathLst>
                <a:path w="750" h="671" extrusionOk="0">
                  <a:moveTo>
                    <a:pt x="340" y="1"/>
                  </a:moveTo>
                  <a:lnTo>
                    <a:pt x="0" y="354"/>
                  </a:lnTo>
                  <a:lnTo>
                    <a:pt x="0" y="358"/>
                  </a:lnTo>
                  <a:lnTo>
                    <a:pt x="0" y="360"/>
                  </a:lnTo>
                  <a:cubicBezTo>
                    <a:pt x="0" y="402"/>
                    <a:pt x="9" y="671"/>
                    <a:pt x="265" y="671"/>
                  </a:cubicBezTo>
                  <a:cubicBezTo>
                    <a:pt x="286" y="671"/>
                    <a:pt x="310" y="669"/>
                    <a:pt x="335" y="665"/>
                  </a:cubicBezTo>
                  <a:cubicBezTo>
                    <a:pt x="683" y="607"/>
                    <a:pt x="741" y="268"/>
                    <a:pt x="749" y="159"/>
                  </a:cubicBezTo>
                  <a:cubicBezTo>
                    <a:pt x="637" y="97"/>
                    <a:pt x="516" y="46"/>
                    <a:pt x="389" y="12"/>
                  </a:cubicBez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4290545" y="1577722"/>
              <a:ext cx="13160" cy="13069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72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3"/>
                    <a:pt x="72" y="143"/>
                  </a:cubicBezTo>
                  <a:cubicBezTo>
                    <a:pt x="112" y="143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4290545" y="1605041"/>
              <a:ext cx="13160" cy="13069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72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3"/>
                    <a:pt x="72" y="143"/>
                  </a:cubicBezTo>
                  <a:cubicBezTo>
                    <a:pt x="112" y="143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4290545" y="1632359"/>
              <a:ext cx="13160" cy="13160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3"/>
                    <a:pt x="11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4669465" y="2645233"/>
              <a:ext cx="62261" cy="133689"/>
            </a:xfrm>
            <a:custGeom>
              <a:avLst/>
              <a:gdLst/>
              <a:ahLst/>
              <a:cxnLst/>
              <a:rect l="l" t="t" r="r" b="b"/>
              <a:pathLst>
                <a:path w="686" h="1473" extrusionOk="0">
                  <a:moveTo>
                    <a:pt x="686" y="1"/>
                  </a:moveTo>
                  <a:cubicBezTo>
                    <a:pt x="272" y="327"/>
                    <a:pt x="0" y="864"/>
                    <a:pt x="0" y="1472"/>
                  </a:cubicBezTo>
                  <a:lnTo>
                    <a:pt x="686" y="1472"/>
                  </a:lnTo>
                  <a:lnTo>
                    <a:pt x="686" y="571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703500" y="2472337"/>
              <a:ext cx="1180" cy="4810"/>
            </a:xfrm>
            <a:custGeom>
              <a:avLst/>
              <a:gdLst/>
              <a:ahLst/>
              <a:cxnLst/>
              <a:rect l="l" t="t" r="r" b="b"/>
              <a:pathLst>
                <a:path w="13" h="53" extrusionOk="0">
                  <a:moveTo>
                    <a:pt x="12" y="1"/>
                  </a:moveTo>
                  <a:cubicBezTo>
                    <a:pt x="8" y="17"/>
                    <a:pt x="3" y="34"/>
                    <a:pt x="1" y="53"/>
                  </a:cubicBezTo>
                  <a:cubicBezTo>
                    <a:pt x="3" y="35"/>
                    <a:pt x="8" y="18"/>
                    <a:pt x="12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4701775" y="2484045"/>
              <a:ext cx="635" cy="4084"/>
            </a:xfrm>
            <a:custGeom>
              <a:avLst/>
              <a:gdLst/>
              <a:ahLst/>
              <a:cxnLst/>
              <a:rect l="l" t="t" r="r" b="b"/>
              <a:pathLst>
                <a:path w="7" h="45" extrusionOk="0">
                  <a:moveTo>
                    <a:pt x="7" y="1"/>
                  </a:moveTo>
                  <a:cubicBezTo>
                    <a:pt x="6" y="15"/>
                    <a:pt x="3" y="29"/>
                    <a:pt x="0" y="45"/>
                  </a:cubicBezTo>
                  <a:cubicBezTo>
                    <a:pt x="3" y="29"/>
                    <a:pt x="6" y="15"/>
                    <a:pt x="7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718566" y="2432766"/>
              <a:ext cx="3812" cy="5809"/>
            </a:xfrm>
            <a:custGeom>
              <a:avLst/>
              <a:gdLst/>
              <a:ahLst/>
              <a:cxnLst/>
              <a:rect l="l" t="t" r="r" b="b"/>
              <a:pathLst>
                <a:path w="42" h="64" extrusionOk="0">
                  <a:moveTo>
                    <a:pt x="42" y="1"/>
                  </a:moveTo>
                  <a:lnTo>
                    <a:pt x="42" y="1"/>
                  </a:lnTo>
                  <a:cubicBezTo>
                    <a:pt x="27" y="21"/>
                    <a:pt x="14" y="42"/>
                    <a:pt x="1" y="63"/>
                  </a:cubicBezTo>
                  <a:cubicBezTo>
                    <a:pt x="15" y="42"/>
                    <a:pt x="27" y="21"/>
                    <a:pt x="42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4713755" y="2441751"/>
              <a:ext cx="2995" cy="5536"/>
            </a:xfrm>
            <a:custGeom>
              <a:avLst/>
              <a:gdLst/>
              <a:ahLst/>
              <a:cxnLst/>
              <a:rect l="l" t="t" r="r" b="b"/>
              <a:pathLst>
                <a:path w="33" h="61" extrusionOk="0">
                  <a:moveTo>
                    <a:pt x="32" y="0"/>
                  </a:moveTo>
                  <a:lnTo>
                    <a:pt x="32" y="0"/>
                  </a:lnTo>
                  <a:cubicBezTo>
                    <a:pt x="21" y="21"/>
                    <a:pt x="11" y="40"/>
                    <a:pt x="0" y="60"/>
                  </a:cubicBezTo>
                  <a:cubicBezTo>
                    <a:pt x="11" y="41"/>
                    <a:pt x="21" y="21"/>
                    <a:pt x="32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709399" y="2451371"/>
              <a:ext cx="2360" cy="5355"/>
            </a:xfrm>
            <a:custGeom>
              <a:avLst/>
              <a:gdLst/>
              <a:ahLst/>
              <a:cxnLst/>
              <a:rect l="l" t="t" r="r" b="b"/>
              <a:pathLst>
                <a:path w="26" h="59" extrusionOk="0">
                  <a:moveTo>
                    <a:pt x="26" y="0"/>
                  </a:moveTo>
                  <a:lnTo>
                    <a:pt x="26" y="0"/>
                  </a:lnTo>
                  <a:cubicBezTo>
                    <a:pt x="18" y="19"/>
                    <a:pt x="9" y="38"/>
                    <a:pt x="0" y="59"/>
                  </a:cubicBezTo>
                  <a:cubicBezTo>
                    <a:pt x="10" y="38"/>
                    <a:pt x="18" y="19"/>
                    <a:pt x="26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4706041" y="2461446"/>
              <a:ext cx="1724" cy="5264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19" y="1"/>
                  </a:moveTo>
                  <a:cubicBezTo>
                    <a:pt x="12" y="19"/>
                    <a:pt x="6" y="39"/>
                    <a:pt x="1" y="57"/>
                  </a:cubicBezTo>
                  <a:cubicBezTo>
                    <a:pt x="6" y="39"/>
                    <a:pt x="12" y="20"/>
                    <a:pt x="19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25043" y="2456635"/>
              <a:ext cx="1724" cy="4901"/>
            </a:xfrm>
            <a:custGeom>
              <a:avLst/>
              <a:gdLst/>
              <a:ahLst/>
              <a:cxnLst/>
              <a:rect l="l" t="t" r="r" b="b"/>
              <a:pathLst>
                <a:path w="19" h="54" extrusionOk="0">
                  <a:moveTo>
                    <a:pt x="19" y="5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4928401" y="2466710"/>
              <a:ext cx="1543" cy="5718"/>
            </a:xfrm>
            <a:custGeom>
              <a:avLst/>
              <a:gdLst/>
              <a:ahLst/>
              <a:cxnLst/>
              <a:rect l="l" t="t" r="r" b="b"/>
              <a:pathLst>
                <a:path w="17" h="6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1"/>
                    <a:pt x="11" y="41"/>
                    <a:pt x="16" y="63"/>
                  </a:cubicBezTo>
                  <a:cubicBezTo>
                    <a:pt x="11" y="41"/>
                    <a:pt x="6" y="20"/>
                    <a:pt x="0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4932576" y="2487857"/>
              <a:ext cx="635" cy="11436"/>
            </a:xfrm>
            <a:custGeom>
              <a:avLst/>
              <a:gdLst/>
              <a:ahLst/>
              <a:cxnLst/>
              <a:rect l="l" t="t" r="r" b="b"/>
              <a:pathLst>
                <a:path w="7" h="126" extrusionOk="0">
                  <a:moveTo>
                    <a:pt x="6" y="125"/>
                  </a:moveTo>
                  <a:cubicBezTo>
                    <a:pt x="6" y="82"/>
                    <a:pt x="4" y="41"/>
                    <a:pt x="0" y="0"/>
                  </a:cubicBezTo>
                  <a:cubicBezTo>
                    <a:pt x="4" y="41"/>
                    <a:pt x="6" y="82"/>
                    <a:pt x="6" y="12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930852" y="2477056"/>
              <a:ext cx="1180" cy="7079"/>
            </a:xfrm>
            <a:custGeom>
              <a:avLst/>
              <a:gdLst/>
              <a:ahLst/>
              <a:cxnLst/>
              <a:rect l="l" t="t" r="r" b="b"/>
              <a:pathLst>
                <a:path w="13" h="78" extrusionOk="0">
                  <a:moveTo>
                    <a:pt x="1" y="1"/>
                  </a:moveTo>
                  <a:cubicBezTo>
                    <a:pt x="6" y="26"/>
                    <a:pt x="9" y="52"/>
                    <a:pt x="13" y="78"/>
                  </a:cubicBezTo>
                  <a:cubicBezTo>
                    <a:pt x="10" y="51"/>
                    <a:pt x="6" y="25"/>
                    <a:pt x="1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915786" y="2438483"/>
              <a:ext cx="2087" cy="3267"/>
            </a:xfrm>
            <a:custGeom>
              <a:avLst/>
              <a:gdLst/>
              <a:ahLst/>
              <a:cxnLst/>
              <a:rect l="l" t="t" r="r" b="b"/>
              <a:pathLst>
                <a:path w="23" h="36" extrusionOk="0">
                  <a:moveTo>
                    <a:pt x="1" y="0"/>
                  </a:moveTo>
                  <a:cubicBezTo>
                    <a:pt x="7" y="11"/>
                    <a:pt x="15" y="24"/>
                    <a:pt x="22" y="36"/>
                  </a:cubicBezTo>
                  <a:cubicBezTo>
                    <a:pt x="15" y="23"/>
                    <a:pt x="8" y="1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910340" y="2430497"/>
              <a:ext cx="1815" cy="236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20" y="26"/>
                  </a:moveTo>
                  <a:cubicBezTo>
                    <a:pt x="14" y="16"/>
                    <a:pt x="7" y="8"/>
                    <a:pt x="1" y="0"/>
                  </a:cubicBezTo>
                  <a:cubicBezTo>
                    <a:pt x="7" y="8"/>
                    <a:pt x="14" y="16"/>
                    <a:pt x="20" y="26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4920687" y="2447287"/>
              <a:ext cx="2087" cy="4175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23" y="45"/>
                  </a:moveTo>
                  <a:cubicBezTo>
                    <a:pt x="15" y="29"/>
                    <a:pt x="8" y="15"/>
                    <a:pt x="0" y="0"/>
                  </a:cubicBezTo>
                  <a:cubicBezTo>
                    <a:pt x="8" y="15"/>
                    <a:pt x="15" y="29"/>
                    <a:pt x="23" y="4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4929853" y="2472337"/>
              <a:ext cx="1089" cy="4810"/>
            </a:xfrm>
            <a:custGeom>
              <a:avLst/>
              <a:gdLst/>
              <a:ahLst/>
              <a:cxnLst/>
              <a:rect l="l" t="t" r="r" b="b"/>
              <a:pathLst>
                <a:path w="12" h="53" extrusionOk="0">
                  <a:moveTo>
                    <a:pt x="0" y="1"/>
                  </a:moveTo>
                  <a:cubicBezTo>
                    <a:pt x="5" y="18"/>
                    <a:pt x="9" y="35"/>
                    <a:pt x="12" y="53"/>
                  </a:cubicBezTo>
                  <a:cubicBezTo>
                    <a:pt x="10" y="34"/>
                    <a:pt x="5" y="17"/>
                    <a:pt x="0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931941" y="2483954"/>
              <a:ext cx="726" cy="3993"/>
            </a:xfrm>
            <a:custGeom>
              <a:avLst/>
              <a:gdLst/>
              <a:ahLst/>
              <a:cxnLst/>
              <a:rect l="l" t="t" r="r" b="b"/>
              <a:pathLst>
                <a:path w="8" h="44" extrusionOk="0">
                  <a:moveTo>
                    <a:pt x="7" y="43"/>
                  </a:moveTo>
                  <a:cubicBezTo>
                    <a:pt x="6" y="30"/>
                    <a:pt x="3" y="16"/>
                    <a:pt x="1" y="0"/>
                  </a:cubicBezTo>
                  <a:cubicBezTo>
                    <a:pt x="3" y="16"/>
                    <a:pt x="6" y="30"/>
                    <a:pt x="7" y="4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917782" y="2441751"/>
              <a:ext cx="2995" cy="5627"/>
            </a:xfrm>
            <a:custGeom>
              <a:avLst/>
              <a:gdLst/>
              <a:ahLst/>
              <a:cxnLst/>
              <a:rect l="l" t="t" r="r" b="b"/>
              <a:pathLst>
                <a:path w="33" h="62" extrusionOk="0">
                  <a:moveTo>
                    <a:pt x="32" y="61"/>
                  </a:moveTo>
                  <a:cubicBezTo>
                    <a:pt x="22" y="41"/>
                    <a:pt x="12" y="20"/>
                    <a:pt x="0" y="1"/>
                  </a:cubicBezTo>
                  <a:cubicBezTo>
                    <a:pt x="12" y="20"/>
                    <a:pt x="22" y="41"/>
                    <a:pt x="32" y="6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912155" y="2432766"/>
              <a:ext cx="3721" cy="5809"/>
            </a:xfrm>
            <a:custGeom>
              <a:avLst/>
              <a:gdLst/>
              <a:ahLst/>
              <a:cxnLst/>
              <a:rect l="l" t="t" r="r" b="b"/>
              <a:pathLst>
                <a:path w="41" h="64" extrusionOk="0">
                  <a:moveTo>
                    <a:pt x="0" y="1"/>
                  </a:moveTo>
                  <a:cubicBezTo>
                    <a:pt x="14" y="21"/>
                    <a:pt x="27" y="42"/>
                    <a:pt x="41" y="63"/>
                  </a:cubicBezTo>
                  <a:cubicBezTo>
                    <a:pt x="28" y="41"/>
                    <a:pt x="14" y="21"/>
                    <a:pt x="0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4926677" y="2461536"/>
              <a:ext cx="1815" cy="5264"/>
            </a:xfrm>
            <a:custGeom>
              <a:avLst/>
              <a:gdLst/>
              <a:ahLst/>
              <a:cxnLst/>
              <a:rect l="l" t="t" r="r" b="b"/>
              <a:pathLst>
                <a:path w="20" h="58" extrusionOk="0">
                  <a:moveTo>
                    <a:pt x="1" y="1"/>
                  </a:moveTo>
                  <a:cubicBezTo>
                    <a:pt x="8" y="19"/>
                    <a:pt x="14" y="38"/>
                    <a:pt x="19" y="57"/>
                  </a:cubicBezTo>
                  <a:cubicBezTo>
                    <a:pt x="14" y="38"/>
                    <a:pt x="8" y="18"/>
                    <a:pt x="1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922774" y="2451371"/>
              <a:ext cx="2360" cy="5355"/>
            </a:xfrm>
            <a:custGeom>
              <a:avLst/>
              <a:gdLst/>
              <a:ahLst/>
              <a:cxnLst/>
              <a:rect l="l" t="t" r="r" b="b"/>
              <a:pathLst>
                <a:path w="26" h="59" extrusionOk="0">
                  <a:moveTo>
                    <a:pt x="1" y="0"/>
                  </a:moveTo>
                  <a:cubicBezTo>
                    <a:pt x="8" y="19"/>
                    <a:pt x="16" y="38"/>
                    <a:pt x="25" y="59"/>
                  </a:cubicBezTo>
                  <a:cubicBezTo>
                    <a:pt x="17" y="38"/>
                    <a:pt x="8" y="19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739803" y="1550585"/>
              <a:ext cx="582770" cy="536755"/>
            </a:xfrm>
            <a:custGeom>
              <a:avLst/>
              <a:gdLst/>
              <a:ahLst/>
              <a:cxnLst/>
              <a:rect l="l" t="t" r="r" b="b"/>
              <a:pathLst>
                <a:path w="6421" h="5914" extrusionOk="0">
                  <a:moveTo>
                    <a:pt x="3207" y="0"/>
                  </a:moveTo>
                  <a:cubicBezTo>
                    <a:pt x="1817" y="0"/>
                    <a:pt x="578" y="986"/>
                    <a:pt x="308" y="2402"/>
                  </a:cubicBezTo>
                  <a:cubicBezTo>
                    <a:pt x="1" y="4006"/>
                    <a:pt x="1052" y="5553"/>
                    <a:pt x="2656" y="5860"/>
                  </a:cubicBezTo>
                  <a:cubicBezTo>
                    <a:pt x="2844" y="5896"/>
                    <a:pt x="3031" y="5913"/>
                    <a:pt x="3215" y="5913"/>
                  </a:cubicBezTo>
                  <a:cubicBezTo>
                    <a:pt x="4605" y="5913"/>
                    <a:pt x="5844" y="4928"/>
                    <a:pt x="6115" y="3512"/>
                  </a:cubicBezTo>
                  <a:cubicBezTo>
                    <a:pt x="6420" y="1909"/>
                    <a:pt x="5369" y="361"/>
                    <a:pt x="3765" y="54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879573" y="1886213"/>
              <a:ext cx="136322" cy="136049"/>
            </a:xfrm>
            <a:custGeom>
              <a:avLst/>
              <a:gdLst/>
              <a:ahLst/>
              <a:cxnLst/>
              <a:rect l="l" t="t" r="r" b="b"/>
              <a:pathLst>
                <a:path w="1502" h="1499" extrusionOk="0">
                  <a:moveTo>
                    <a:pt x="688" y="0"/>
                  </a:moveTo>
                  <a:cubicBezTo>
                    <a:pt x="272" y="337"/>
                    <a:pt x="1" y="883"/>
                    <a:pt x="1" y="1498"/>
                  </a:cubicBezTo>
                  <a:lnTo>
                    <a:pt x="1303" y="1498"/>
                  </a:lnTo>
                  <a:lnTo>
                    <a:pt x="1502" y="524"/>
                  </a:lnTo>
                  <a:lnTo>
                    <a:pt x="1371" y="276"/>
                  </a:lnTo>
                  <a:cubicBezTo>
                    <a:pt x="1321" y="353"/>
                    <a:pt x="1282" y="451"/>
                    <a:pt x="1274" y="572"/>
                  </a:cubicBezTo>
                  <a:lnTo>
                    <a:pt x="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986396" y="1854084"/>
              <a:ext cx="44835" cy="34217"/>
            </a:xfrm>
            <a:custGeom>
              <a:avLst/>
              <a:gdLst/>
              <a:ahLst/>
              <a:cxnLst/>
              <a:rect l="l" t="t" r="r" b="b"/>
              <a:pathLst>
                <a:path w="494" h="377" extrusionOk="0">
                  <a:moveTo>
                    <a:pt x="494" y="0"/>
                  </a:moveTo>
                  <a:cubicBezTo>
                    <a:pt x="323" y="0"/>
                    <a:pt x="156" y="30"/>
                    <a:pt x="1" y="82"/>
                  </a:cubicBezTo>
                  <a:lnTo>
                    <a:pt x="494" y="377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997741" y="1888210"/>
              <a:ext cx="33490" cy="134053"/>
            </a:xfrm>
            <a:custGeom>
              <a:avLst/>
              <a:gdLst/>
              <a:ahLst/>
              <a:cxnLst/>
              <a:rect l="l" t="t" r="r" b="b"/>
              <a:pathLst>
                <a:path w="369" h="1477" extrusionOk="0">
                  <a:moveTo>
                    <a:pt x="369" y="1"/>
                  </a:moveTo>
                  <a:cubicBezTo>
                    <a:pt x="368" y="1"/>
                    <a:pt x="187" y="69"/>
                    <a:pt x="69" y="254"/>
                  </a:cubicBezTo>
                  <a:lnTo>
                    <a:pt x="199" y="502"/>
                  </a:lnTo>
                  <a:lnTo>
                    <a:pt x="0" y="1476"/>
                  </a:lnTo>
                  <a:lnTo>
                    <a:pt x="369" y="1476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941924" y="1861527"/>
              <a:ext cx="89308" cy="76692"/>
            </a:xfrm>
            <a:custGeom>
              <a:avLst/>
              <a:gdLst/>
              <a:ahLst/>
              <a:cxnLst/>
              <a:rect l="l" t="t" r="r" b="b"/>
              <a:pathLst>
                <a:path w="984" h="845" extrusionOk="0">
                  <a:moveTo>
                    <a:pt x="491" y="0"/>
                  </a:moveTo>
                  <a:cubicBezTo>
                    <a:pt x="313" y="61"/>
                    <a:pt x="148" y="154"/>
                    <a:pt x="0" y="272"/>
                  </a:cubicBezTo>
                  <a:lnTo>
                    <a:pt x="585" y="844"/>
                  </a:lnTo>
                  <a:cubicBezTo>
                    <a:pt x="595" y="723"/>
                    <a:pt x="634" y="627"/>
                    <a:pt x="684" y="548"/>
                  </a:cubicBezTo>
                  <a:cubicBezTo>
                    <a:pt x="803" y="363"/>
                    <a:pt x="984" y="295"/>
                    <a:pt x="984" y="295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912246" y="1643704"/>
              <a:ext cx="118986" cy="184787"/>
            </a:xfrm>
            <a:custGeom>
              <a:avLst/>
              <a:gdLst/>
              <a:ahLst/>
              <a:cxnLst/>
              <a:rect l="l" t="t" r="r" b="b"/>
              <a:pathLst>
                <a:path w="1311" h="2036" extrusionOk="0">
                  <a:moveTo>
                    <a:pt x="869" y="1"/>
                  </a:moveTo>
                  <a:cubicBezTo>
                    <a:pt x="809" y="436"/>
                    <a:pt x="455" y="777"/>
                    <a:pt x="14" y="817"/>
                  </a:cubicBezTo>
                  <a:cubicBezTo>
                    <a:pt x="5" y="879"/>
                    <a:pt x="0" y="940"/>
                    <a:pt x="0" y="1002"/>
                  </a:cubicBezTo>
                  <a:cubicBezTo>
                    <a:pt x="0" y="1423"/>
                    <a:pt x="199" y="1795"/>
                    <a:pt x="505" y="2036"/>
                  </a:cubicBezTo>
                  <a:cubicBezTo>
                    <a:pt x="603" y="1592"/>
                    <a:pt x="926" y="1264"/>
                    <a:pt x="1311" y="1264"/>
                  </a:cubicBezTo>
                  <a:lnTo>
                    <a:pt x="1311" y="527"/>
                  </a:lnTo>
                  <a:cubicBezTo>
                    <a:pt x="1126" y="389"/>
                    <a:pt x="972" y="209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58080" y="1758424"/>
              <a:ext cx="73153" cy="95570"/>
            </a:xfrm>
            <a:custGeom>
              <a:avLst/>
              <a:gdLst/>
              <a:ahLst/>
              <a:cxnLst/>
              <a:rect l="l" t="t" r="r" b="b"/>
              <a:pathLst>
                <a:path w="806" h="1053" extrusionOk="0">
                  <a:moveTo>
                    <a:pt x="806" y="0"/>
                  </a:moveTo>
                  <a:cubicBezTo>
                    <a:pt x="421" y="0"/>
                    <a:pt x="98" y="328"/>
                    <a:pt x="0" y="773"/>
                  </a:cubicBezTo>
                  <a:cubicBezTo>
                    <a:pt x="223" y="947"/>
                    <a:pt x="502" y="1052"/>
                    <a:pt x="806" y="1052"/>
                  </a:cubicBezTo>
                  <a:lnTo>
                    <a:pt x="806" y="824"/>
                  </a:lnTo>
                  <a:cubicBezTo>
                    <a:pt x="615" y="823"/>
                    <a:pt x="461" y="668"/>
                    <a:pt x="461" y="478"/>
                  </a:cubicBezTo>
                  <a:lnTo>
                    <a:pt x="806" y="47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913517" y="1615660"/>
              <a:ext cx="117716" cy="102287"/>
            </a:xfrm>
            <a:custGeom>
              <a:avLst/>
              <a:gdLst/>
              <a:ahLst/>
              <a:cxnLst/>
              <a:rect l="l" t="t" r="r" b="b"/>
              <a:pathLst>
                <a:path w="1297" h="1127" extrusionOk="0">
                  <a:moveTo>
                    <a:pt x="1297" y="1"/>
                  </a:moveTo>
                  <a:cubicBezTo>
                    <a:pt x="636" y="1"/>
                    <a:pt x="91" y="491"/>
                    <a:pt x="0" y="1126"/>
                  </a:cubicBezTo>
                  <a:cubicBezTo>
                    <a:pt x="441" y="1087"/>
                    <a:pt x="795" y="747"/>
                    <a:pt x="855" y="310"/>
                  </a:cubicBezTo>
                  <a:cubicBezTo>
                    <a:pt x="959" y="518"/>
                    <a:pt x="1112" y="697"/>
                    <a:pt x="1297" y="836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99829" y="1801807"/>
              <a:ext cx="31403" cy="31312"/>
            </a:xfrm>
            <a:custGeom>
              <a:avLst/>
              <a:gdLst/>
              <a:ahLst/>
              <a:cxnLst/>
              <a:rect l="l" t="t" r="r" b="b"/>
              <a:pathLst>
                <a:path w="346" h="345" extrusionOk="0">
                  <a:moveTo>
                    <a:pt x="1" y="0"/>
                  </a:moveTo>
                  <a:cubicBezTo>
                    <a:pt x="1" y="190"/>
                    <a:pt x="155" y="345"/>
                    <a:pt x="346" y="345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5031141" y="1854084"/>
              <a:ext cx="44926" cy="34217"/>
            </a:xfrm>
            <a:custGeom>
              <a:avLst/>
              <a:gdLst/>
              <a:ahLst/>
              <a:cxnLst/>
              <a:rect l="l" t="t" r="r" b="b"/>
              <a:pathLst>
                <a:path w="495" h="377" extrusionOk="0">
                  <a:moveTo>
                    <a:pt x="1" y="0"/>
                  </a:moveTo>
                  <a:lnTo>
                    <a:pt x="1" y="377"/>
                  </a:lnTo>
                  <a:lnTo>
                    <a:pt x="495" y="82"/>
                  </a:lnTo>
                  <a:cubicBezTo>
                    <a:pt x="338" y="29"/>
                    <a:pt x="174" y="0"/>
                    <a:pt x="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5046661" y="1886304"/>
              <a:ext cx="136322" cy="135958"/>
            </a:xfrm>
            <a:custGeom>
              <a:avLst/>
              <a:gdLst/>
              <a:ahLst/>
              <a:cxnLst/>
              <a:rect l="l" t="t" r="r" b="b"/>
              <a:pathLst>
                <a:path w="1502" h="1498" extrusionOk="0">
                  <a:moveTo>
                    <a:pt x="814" y="0"/>
                  </a:moveTo>
                  <a:lnTo>
                    <a:pt x="229" y="571"/>
                  </a:lnTo>
                  <a:cubicBezTo>
                    <a:pt x="219" y="450"/>
                    <a:pt x="181" y="353"/>
                    <a:pt x="131" y="277"/>
                  </a:cubicBezTo>
                  <a:lnTo>
                    <a:pt x="1" y="523"/>
                  </a:lnTo>
                  <a:lnTo>
                    <a:pt x="198" y="1497"/>
                  </a:lnTo>
                  <a:lnTo>
                    <a:pt x="1502" y="1497"/>
                  </a:lnTo>
                  <a:cubicBezTo>
                    <a:pt x="1502" y="882"/>
                    <a:pt x="1230" y="338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5031141" y="1888210"/>
              <a:ext cx="33581" cy="134053"/>
            </a:xfrm>
            <a:custGeom>
              <a:avLst/>
              <a:gdLst/>
              <a:ahLst/>
              <a:cxnLst/>
              <a:rect l="l" t="t" r="r" b="b"/>
              <a:pathLst>
                <a:path w="370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369" y="1476"/>
                  </a:lnTo>
                  <a:lnTo>
                    <a:pt x="172" y="502"/>
                  </a:lnTo>
                  <a:lnTo>
                    <a:pt x="302" y="254"/>
                  </a:lnTo>
                  <a:cubicBezTo>
                    <a:pt x="183" y="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5031141" y="1861527"/>
              <a:ext cx="89489" cy="7669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495" y="0"/>
                  </a:moveTo>
                  <a:lnTo>
                    <a:pt x="1" y="295"/>
                  </a:lnTo>
                  <a:cubicBezTo>
                    <a:pt x="1" y="295"/>
                    <a:pt x="183" y="363"/>
                    <a:pt x="302" y="548"/>
                  </a:cubicBezTo>
                  <a:cubicBezTo>
                    <a:pt x="352" y="625"/>
                    <a:pt x="390" y="723"/>
                    <a:pt x="400" y="844"/>
                  </a:cubicBezTo>
                  <a:lnTo>
                    <a:pt x="985" y="272"/>
                  </a:lnTo>
                  <a:cubicBezTo>
                    <a:pt x="838" y="154"/>
                    <a:pt x="673" y="60"/>
                    <a:pt x="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5031141" y="1691444"/>
              <a:ext cx="119168" cy="137138"/>
            </a:xfrm>
            <a:custGeom>
              <a:avLst/>
              <a:gdLst/>
              <a:ahLst/>
              <a:cxnLst/>
              <a:rect l="l" t="t" r="r" b="b"/>
              <a:pathLst>
                <a:path w="1313" h="1511" extrusionOk="0">
                  <a:moveTo>
                    <a:pt x="1" y="1"/>
                  </a:moveTo>
                  <a:lnTo>
                    <a:pt x="1" y="738"/>
                  </a:lnTo>
                  <a:cubicBezTo>
                    <a:pt x="386" y="738"/>
                    <a:pt x="710" y="1066"/>
                    <a:pt x="807" y="1511"/>
                  </a:cubicBezTo>
                  <a:cubicBezTo>
                    <a:pt x="1114" y="1270"/>
                    <a:pt x="1312" y="897"/>
                    <a:pt x="1312" y="477"/>
                  </a:cubicBezTo>
                  <a:cubicBezTo>
                    <a:pt x="1312" y="390"/>
                    <a:pt x="1303" y="307"/>
                    <a:pt x="1287" y="225"/>
                  </a:cubicBezTo>
                  <a:cubicBezTo>
                    <a:pt x="1154" y="265"/>
                    <a:pt x="1013" y="287"/>
                    <a:pt x="867" y="287"/>
                  </a:cubicBezTo>
                  <a:cubicBezTo>
                    <a:pt x="543" y="285"/>
                    <a:pt x="244" y="180"/>
                    <a:pt x="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5031141" y="1758424"/>
              <a:ext cx="73243" cy="95389"/>
            </a:xfrm>
            <a:custGeom>
              <a:avLst/>
              <a:gdLst/>
              <a:ahLst/>
              <a:cxnLst/>
              <a:rect l="l" t="t" r="r" b="b"/>
              <a:pathLst>
                <a:path w="807" h="1051" extrusionOk="0">
                  <a:moveTo>
                    <a:pt x="1" y="0"/>
                  </a:moveTo>
                  <a:lnTo>
                    <a:pt x="1" y="478"/>
                  </a:lnTo>
                  <a:lnTo>
                    <a:pt x="347" y="478"/>
                  </a:lnTo>
                  <a:cubicBezTo>
                    <a:pt x="347" y="668"/>
                    <a:pt x="192" y="823"/>
                    <a:pt x="1" y="823"/>
                  </a:cubicBezTo>
                  <a:lnTo>
                    <a:pt x="1" y="1050"/>
                  </a:lnTo>
                  <a:cubicBezTo>
                    <a:pt x="306" y="1050"/>
                    <a:pt x="584" y="946"/>
                    <a:pt x="807" y="772"/>
                  </a:cubicBezTo>
                  <a:cubicBezTo>
                    <a:pt x="710" y="328"/>
                    <a:pt x="38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5031141" y="1615569"/>
              <a:ext cx="116899" cy="101833"/>
            </a:xfrm>
            <a:custGeom>
              <a:avLst/>
              <a:gdLst/>
              <a:ahLst/>
              <a:cxnLst/>
              <a:rect l="l" t="t" r="r" b="b"/>
              <a:pathLst>
                <a:path w="1288" h="1122" extrusionOk="0">
                  <a:moveTo>
                    <a:pt x="1" y="1"/>
                  </a:moveTo>
                  <a:lnTo>
                    <a:pt x="1" y="836"/>
                  </a:lnTo>
                  <a:cubicBezTo>
                    <a:pt x="244" y="1016"/>
                    <a:pt x="543" y="1121"/>
                    <a:pt x="868" y="1121"/>
                  </a:cubicBezTo>
                  <a:cubicBezTo>
                    <a:pt x="1014" y="1121"/>
                    <a:pt x="1155" y="1099"/>
                    <a:pt x="1288" y="1058"/>
                  </a:cubicBezTo>
                  <a:cubicBezTo>
                    <a:pt x="1169" y="456"/>
                    <a:pt x="63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5031141" y="1801807"/>
              <a:ext cx="31494" cy="31312"/>
            </a:xfrm>
            <a:custGeom>
              <a:avLst/>
              <a:gdLst/>
              <a:ahLst/>
              <a:cxnLst/>
              <a:rect l="l" t="t" r="r" b="b"/>
              <a:pathLst>
                <a:path w="347" h="345" extrusionOk="0">
                  <a:moveTo>
                    <a:pt x="1" y="0"/>
                  </a:moveTo>
                  <a:lnTo>
                    <a:pt x="1" y="345"/>
                  </a:lnTo>
                  <a:cubicBezTo>
                    <a:pt x="192" y="345"/>
                    <a:pt x="347" y="190"/>
                    <a:pt x="34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5436835" y="2167204"/>
              <a:ext cx="582498" cy="536755"/>
            </a:xfrm>
            <a:custGeom>
              <a:avLst/>
              <a:gdLst/>
              <a:ahLst/>
              <a:cxnLst/>
              <a:rect l="l" t="t" r="r" b="b"/>
              <a:pathLst>
                <a:path w="6418" h="5914" extrusionOk="0">
                  <a:moveTo>
                    <a:pt x="3206" y="0"/>
                  </a:moveTo>
                  <a:cubicBezTo>
                    <a:pt x="1815" y="0"/>
                    <a:pt x="576" y="986"/>
                    <a:pt x="307" y="2402"/>
                  </a:cubicBezTo>
                  <a:cubicBezTo>
                    <a:pt x="0" y="4006"/>
                    <a:pt x="1051" y="5553"/>
                    <a:pt x="2655" y="5860"/>
                  </a:cubicBezTo>
                  <a:cubicBezTo>
                    <a:pt x="2843" y="5896"/>
                    <a:pt x="3029" y="5913"/>
                    <a:pt x="3214" y="5913"/>
                  </a:cubicBezTo>
                  <a:cubicBezTo>
                    <a:pt x="4603" y="5913"/>
                    <a:pt x="5841" y="4928"/>
                    <a:pt x="6113" y="3512"/>
                  </a:cubicBezTo>
                  <a:cubicBezTo>
                    <a:pt x="6417" y="1909"/>
                    <a:pt x="5367" y="361"/>
                    <a:pt x="3765" y="54"/>
                  </a:cubicBezTo>
                  <a:cubicBezTo>
                    <a:pt x="3578" y="18"/>
                    <a:pt x="3391" y="0"/>
                    <a:pt x="3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5740062" y="2471338"/>
              <a:ext cx="140678" cy="168723"/>
            </a:xfrm>
            <a:custGeom>
              <a:avLst/>
              <a:gdLst/>
              <a:ahLst/>
              <a:cxnLst/>
              <a:rect l="l" t="t" r="r" b="b"/>
              <a:pathLst>
                <a:path w="1550" h="1859" extrusionOk="0">
                  <a:moveTo>
                    <a:pt x="1" y="0"/>
                  </a:moveTo>
                  <a:lnTo>
                    <a:pt x="1" y="1858"/>
                  </a:lnTo>
                  <a:lnTo>
                    <a:pt x="1550" y="1858"/>
                  </a:lnTo>
                  <a:cubicBezTo>
                    <a:pt x="1550" y="878"/>
                    <a:pt x="868" y="7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5575243" y="2471338"/>
              <a:ext cx="140678" cy="168723"/>
            </a:xfrm>
            <a:custGeom>
              <a:avLst/>
              <a:gdLst/>
              <a:ahLst/>
              <a:cxnLst/>
              <a:rect l="l" t="t" r="r" b="b"/>
              <a:pathLst>
                <a:path w="1550" h="1859" extrusionOk="0">
                  <a:moveTo>
                    <a:pt x="1550" y="0"/>
                  </a:moveTo>
                  <a:cubicBezTo>
                    <a:pt x="684" y="77"/>
                    <a:pt x="1" y="878"/>
                    <a:pt x="1" y="1858"/>
                  </a:cubicBezTo>
                  <a:lnTo>
                    <a:pt x="1550" y="1858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715738" y="2470794"/>
              <a:ext cx="24414" cy="169358"/>
            </a:xfrm>
            <a:custGeom>
              <a:avLst/>
              <a:gdLst/>
              <a:ahLst/>
              <a:cxnLst/>
              <a:rect l="l" t="t" r="r" b="b"/>
              <a:pathLst>
                <a:path w="269" h="1866" extrusionOk="0">
                  <a:moveTo>
                    <a:pt x="135" y="0"/>
                  </a:moveTo>
                  <a:cubicBezTo>
                    <a:pt x="90" y="0"/>
                    <a:pt x="45" y="3"/>
                    <a:pt x="1" y="7"/>
                  </a:cubicBezTo>
                  <a:lnTo>
                    <a:pt x="1" y="1865"/>
                  </a:lnTo>
                  <a:lnTo>
                    <a:pt x="268" y="1865"/>
                  </a:lnTo>
                  <a:lnTo>
                    <a:pt x="268" y="7"/>
                  </a:lnTo>
                  <a:lnTo>
                    <a:pt x="269" y="7"/>
                  </a:lnTo>
                  <a:cubicBezTo>
                    <a:pt x="226" y="3"/>
                    <a:pt x="181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5608188" y="2231098"/>
              <a:ext cx="119894" cy="239697"/>
            </a:xfrm>
            <a:custGeom>
              <a:avLst/>
              <a:gdLst/>
              <a:ahLst/>
              <a:cxnLst/>
              <a:rect l="l" t="t" r="r" b="b"/>
              <a:pathLst>
                <a:path w="1321" h="2641" extrusionOk="0">
                  <a:moveTo>
                    <a:pt x="1321" y="0"/>
                  </a:moveTo>
                  <a:cubicBezTo>
                    <a:pt x="1263" y="553"/>
                    <a:pt x="854" y="808"/>
                    <a:pt x="542" y="863"/>
                  </a:cubicBezTo>
                  <a:cubicBezTo>
                    <a:pt x="230" y="918"/>
                    <a:pt x="1" y="1320"/>
                    <a:pt x="1" y="1320"/>
                  </a:cubicBezTo>
                  <a:cubicBezTo>
                    <a:pt x="1" y="2050"/>
                    <a:pt x="592" y="2640"/>
                    <a:pt x="1321" y="2640"/>
                  </a:cubicBezTo>
                  <a:lnTo>
                    <a:pt x="1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727991" y="2231098"/>
              <a:ext cx="119894" cy="239697"/>
            </a:xfrm>
            <a:custGeom>
              <a:avLst/>
              <a:gdLst/>
              <a:ahLst/>
              <a:cxnLst/>
              <a:rect l="l" t="t" r="r" b="b"/>
              <a:pathLst>
                <a:path w="1321" h="2641" extrusionOk="0">
                  <a:moveTo>
                    <a:pt x="1" y="0"/>
                  </a:moveTo>
                  <a:lnTo>
                    <a:pt x="1" y="2640"/>
                  </a:lnTo>
                  <a:cubicBezTo>
                    <a:pt x="1" y="2640"/>
                    <a:pt x="2" y="2640"/>
                    <a:pt x="3" y="2640"/>
                  </a:cubicBezTo>
                  <a:cubicBezTo>
                    <a:pt x="731" y="2640"/>
                    <a:pt x="1321" y="2049"/>
                    <a:pt x="1321" y="1320"/>
                  </a:cubicBezTo>
                  <a:cubicBezTo>
                    <a:pt x="1321" y="592"/>
                    <a:pt x="730" y="0"/>
                    <a:pt x="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608188" y="2231098"/>
              <a:ext cx="119894" cy="119894"/>
            </a:xfrm>
            <a:custGeom>
              <a:avLst/>
              <a:gdLst/>
              <a:ahLst/>
              <a:cxnLst/>
              <a:rect l="l" t="t" r="r" b="b"/>
              <a:pathLst>
                <a:path w="1321" h="1321" extrusionOk="0">
                  <a:moveTo>
                    <a:pt x="1321" y="0"/>
                  </a:moveTo>
                  <a:cubicBezTo>
                    <a:pt x="592" y="0"/>
                    <a:pt x="1" y="592"/>
                    <a:pt x="1" y="1320"/>
                  </a:cubicBezTo>
                  <a:lnTo>
                    <a:pt x="1" y="1320"/>
                  </a:lnTo>
                  <a:cubicBezTo>
                    <a:pt x="2" y="1317"/>
                    <a:pt x="231" y="919"/>
                    <a:pt x="542" y="863"/>
                  </a:cubicBezTo>
                  <a:cubicBezTo>
                    <a:pt x="854" y="807"/>
                    <a:pt x="1263" y="553"/>
                    <a:pt x="1321" y="0"/>
                  </a:cubicBezTo>
                  <a:close/>
                  <a:moveTo>
                    <a:pt x="1" y="1320"/>
                  </a:moveTo>
                  <a:lnTo>
                    <a:pt x="1" y="1320"/>
                  </a:lnTo>
                  <a:cubicBezTo>
                    <a:pt x="1" y="1320"/>
                    <a:pt x="1" y="1320"/>
                    <a:pt x="1" y="1320"/>
                  </a:cubicBezTo>
                  <a:cubicBezTo>
                    <a:pt x="1" y="1320"/>
                    <a:pt x="1" y="1320"/>
                    <a:pt x="1" y="1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727900" y="2231098"/>
              <a:ext cx="119894" cy="119894"/>
            </a:xfrm>
            <a:custGeom>
              <a:avLst/>
              <a:gdLst/>
              <a:ahLst/>
              <a:cxnLst/>
              <a:rect l="l" t="t" r="r" b="b"/>
              <a:pathLst>
                <a:path w="1321" h="1321" extrusionOk="0">
                  <a:moveTo>
                    <a:pt x="1" y="0"/>
                  </a:moveTo>
                  <a:cubicBezTo>
                    <a:pt x="57" y="553"/>
                    <a:pt x="467" y="807"/>
                    <a:pt x="779" y="863"/>
                  </a:cubicBezTo>
                  <a:cubicBezTo>
                    <a:pt x="1090" y="919"/>
                    <a:pt x="1320" y="1317"/>
                    <a:pt x="1321" y="1320"/>
                  </a:cubicBezTo>
                  <a:lnTo>
                    <a:pt x="1321" y="1320"/>
                  </a:lnTo>
                  <a:cubicBezTo>
                    <a:pt x="1321" y="592"/>
                    <a:pt x="729" y="0"/>
                    <a:pt x="1" y="0"/>
                  </a:cubicBezTo>
                  <a:close/>
                  <a:moveTo>
                    <a:pt x="1321" y="1320"/>
                  </a:moveTo>
                  <a:cubicBezTo>
                    <a:pt x="1321" y="1320"/>
                    <a:pt x="1321" y="1320"/>
                    <a:pt x="1321" y="1320"/>
                  </a:cubicBezTo>
                  <a:cubicBezTo>
                    <a:pt x="1321" y="1320"/>
                    <a:pt x="1321" y="1320"/>
                    <a:pt x="1321" y="1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672174" y="2372592"/>
              <a:ext cx="111726" cy="44835"/>
            </a:xfrm>
            <a:custGeom>
              <a:avLst/>
              <a:gdLst/>
              <a:ahLst/>
              <a:cxnLst/>
              <a:rect l="l" t="t" r="r" b="b"/>
              <a:pathLst>
                <a:path w="1231" h="494" extrusionOk="0">
                  <a:moveTo>
                    <a:pt x="616" y="1"/>
                  </a:moveTo>
                  <a:cubicBezTo>
                    <a:pt x="276" y="1"/>
                    <a:pt x="1" y="222"/>
                    <a:pt x="1" y="494"/>
                  </a:cubicBezTo>
                  <a:lnTo>
                    <a:pt x="1231" y="494"/>
                  </a:lnTo>
                  <a:cubicBezTo>
                    <a:pt x="1231" y="222"/>
                    <a:pt x="956" y="1"/>
                    <a:pt x="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5635144" y="1396748"/>
              <a:ext cx="582679" cy="536845"/>
            </a:xfrm>
            <a:custGeom>
              <a:avLst/>
              <a:gdLst/>
              <a:ahLst/>
              <a:cxnLst/>
              <a:rect l="l" t="t" r="r" b="b"/>
              <a:pathLst>
                <a:path w="6420" h="5915" extrusionOk="0">
                  <a:moveTo>
                    <a:pt x="3206" y="1"/>
                  </a:moveTo>
                  <a:cubicBezTo>
                    <a:pt x="1817" y="1"/>
                    <a:pt x="578" y="986"/>
                    <a:pt x="307" y="2402"/>
                  </a:cubicBezTo>
                  <a:cubicBezTo>
                    <a:pt x="1" y="4006"/>
                    <a:pt x="1052" y="5554"/>
                    <a:pt x="2656" y="5861"/>
                  </a:cubicBezTo>
                  <a:cubicBezTo>
                    <a:pt x="2843" y="5897"/>
                    <a:pt x="3030" y="5914"/>
                    <a:pt x="3215" y="5914"/>
                  </a:cubicBezTo>
                  <a:cubicBezTo>
                    <a:pt x="4605" y="5914"/>
                    <a:pt x="5843" y="4928"/>
                    <a:pt x="6114" y="3513"/>
                  </a:cubicBezTo>
                  <a:cubicBezTo>
                    <a:pt x="6420" y="1908"/>
                    <a:pt x="5368" y="360"/>
                    <a:pt x="3765" y="54"/>
                  </a:cubicBezTo>
                  <a:cubicBezTo>
                    <a:pt x="3577" y="18"/>
                    <a:pt x="3390" y="1"/>
                    <a:pt x="3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815573" y="1494859"/>
              <a:ext cx="111090" cy="221817"/>
            </a:xfrm>
            <a:custGeom>
              <a:avLst/>
              <a:gdLst/>
              <a:ahLst/>
              <a:cxnLst/>
              <a:rect l="l" t="t" r="r" b="b"/>
              <a:pathLst>
                <a:path w="1224" h="2444" extrusionOk="0">
                  <a:moveTo>
                    <a:pt x="1220" y="0"/>
                  </a:moveTo>
                  <a:cubicBezTo>
                    <a:pt x="546" y="0"/>
                    <a:pt x="1" y="547"/>
                    <a:pt x="1" y="1221"/>
                  </a:cubicBezTo>
                  <a:cubicBezTo>
                    <a:pt x="1" y="1896"/>
                    <a:pt x="548" y="2444"/>
                    <a:pt x="1223" y="2444"/>
                  </a:cubicBezTo>
                  <a:lnTo>
                    <a:pt x="1223" y="1"/>
                  </a:lnTo>
                  <a:cubicBezTo>
                    <a:pt x="1222" y="0"/>
                    <a:pt x="122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844979" y="1716493"/>
              <a:ext cx="81684" cy="110546"/>
            </a:xfrm>
            <a:custGeom>
              <a:avLst/>
              <a:gdLst/>
              <a:ahLst/>
              <a:cxnLst/>
              <a:rect l="l" t="t" r="r" b="b"/>
              <a:pathLst>
                <a:path w="900" h="1218" extrusionOk="0">
                  <a:moveTo>
                    <a:pt x="899" y="1"/>
                  </a:moveTo>
                  <a:cubicBezTo>
                    <a:pt x="565" y="1"/>
                    <a:pt x="256" y="119"/>
                    <a:pt x="1" y="317"/>
                  </a:cubicBezTo>
                  <a:lnTo>
                    <a:pt x="1" y="1217"/>
                  </a:lnTo>
                  <a:cubicBezTo>
                    <a:pt x="1" y="969"/>
                    <a:pt x="201" y="768"/>
                    <a:pt x="450" y="768"/>
                  </a:cubicBezTo>
                  <a:cubicBezTo>
                    <a:pt x="698" y="768"/>
                    <a:pt x="899" y="969"/>
                    <a:pt x="899" y="1217"/>
                  </a:cubicBezTo>
                  <a:lnTo>
                    <a:pt x="899" y="1216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785078" y="1745264"/>
              <a:ext cx="141586" cy="128062"/>
            </a:xfrm>
            <a:custGeom>
              <a:avLst/>
              <a:gdLst/>
              <a:ahLst/>
              <a:cxnLst/>
              <a:rect l="l" t="t" r="r" b="b"/>
              <a:pathLst>
                <a:path w="1560" h="1411" extrusionOk="0">
                  <a:moveTo>
                    <a:pt x="661" y="0"/>
                  </a:moveTo>
                  <a:cubicBezTo>
                    <a:pt x="262" y="312"/>
                    <a:pt x="1" y="828"/>
                    <a:pt x="1" y="1411"/>
                  </a:cubicBezTo>
                  <a:lnTo>
                    <a:pt x="1558" y="1411"/>
                  </a:lnTo>
                  <a:lnTo>
                    <a:pt x="1558" y="900"/>
                  </a:lnTo>
                  <a:cubicBezTo>
                    <a:pt x="1559" y="900"/>
                    <a:pt x="1559" y="900"/>
                    <a:pt x="1559" y="900"/>
                  </a:cubicBezTo>
                  <a:cubicBezTo>
                    <a:pt x="1559" y="900"/>
                    <a:pt x="1559" y="900"/>
                    <a:pt x="1559" y="900"/>
                  </a:cubicBezTo>
                  <a:lnTo>
                    <a:pt x="1559" y="900"/>
                  </a:lnTo>
                  <a:cubicBezTo>
                    <a:pt x="1559" y="652"/>
                    <a:pt x="1358" y="451"/>
                    <a:pt x="1110" y="451"/>
                  </a:cubicBezTo>
                  <a:cubicBezTo>
                    <a:pt x="861" y="451"/>
                    <a:pt x="661" y="652"/>
                    <a:pt x="661" y="900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926390" y="1494678"/>
              <a:ext cx="110999" cy="221908"/>
            </a:xfrm>
            <a:custGeom>
              <a:avLst/>
              <a:gdLst/>
              <a:ahLst/>
              <a:cxnLst/>
              <a:rect l="l" t="t" r="r" b="b"/>
              <a:pathLst>
                <a:path w="1223" h="2445" extrusionOk="0">
                  <a:moveTo>
                    <a:pt x="0" y="0"/>
                  </a:moveTo>
                  <a:lnTo>
                    <a:pt x="0" y="2445"/>
                  </a:lnTo>
                  <a:cubicBezTo>
                    <a:pt x="678" y="2445"/>
                    <a:pt x="1223" y="1898"/>
                    <a:pt x="1223" y="1223"/>
                  </a:cubicBezTo>
                  <a:cubicBezTo>
                    <a:pt x="1223" y="548"/>
                    <a:pt x="676" y="0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926572" y="1716493"/>
              <a:ext cx="81502" cy="110546"/>
            </a:xfrm>
            <a:custGeom>
              <a:avLst/>
              <a:gdLst/>
              <a:ahLst/>
              <a:cxnLst/>
              <a:rect l="l" t="t" r="r" b="b"/>
              <a:pathLst>
                <a:path w="898" h="1218" extrusionOk="0">
                  <a:moveTo>
                    <a:pt x="0" y="1"/>
                  </a:moveTo>
                  <a:lnTo>
                    <a:pt x="0" y="1216"/>
                  </a:lnTo>
                  <a:cubicBezTo>
                    <a:pt x="0" y="969"/>
                    <a:pt x="201" y="768"/>
                    <a:pt x="448" y="768"/>
                  </a:cubicBezTo>
                  <a:cubicBezTo>
                    <a:pt x="697" y="768"/>
                    <a:pt x="898" y="969"/>
                    <a:pt x="898" y="1217"/>
                  </a:cubicBezTo>
                  <a:lnTo>
                    <a:pt x="898" y="317"/>
                  </a:lnTo>
                  <a:cubicBezTo>
                    <a:pt x="645" y="119"/>
                    <a:pt x="335" y="1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926390" y="1745264"/>
              <a:ext cx="141586" cy="128062"/>
            </a:xfrm>
            <a:custGeom>
              <a:avLst/>
              <a:gdLst/>
              <a:ahLst/>
              <a:cxnLst/>
              <a:rect l="l" t="t" r="r" b="b"/>
              <a:pathLst>
                <a:path w="1560" h="1411" extrusionOk="0">
                  <a:moveTo>
                    <a:pt x="899" y="0"/>
                  </a:moveTo>
                  <a:lnTo>
                    <a:pt x="899" y="900"/>
                  </a:lnTo>
                  <a:cubicBezTo>
                    <a:pt x="899" y="652"/>
                    <a:pt x="698" y="451"/>
                    <a:pt x="449" y="451"/>
                  </a:cubicBezTo>
                  <a:cubicBezTo>
                    <a:pt x="203" y="451"/>
                    <a:pt x="2" y="652"/>
                    <a:pt x="0" y="899"/>
                  </a:cubicBezTo>
                  <a:lnTo>
                    <a:pt x="0" y="1411"/>
                  </a:lnTo>
                  <a:lnTo>
                    <a:pt x="1559" y="1411"/>
                  </a:lnTo>
                  <a:cubicBezTo>
                    <a:pt x="1560" y="828"/>
                    <a:pt x="1298" y="313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766563" y="1456922"/>
              <a:ext cx="320020" cy="201215"/>
            </a:xfrm>
            <a:custGeom>
              <a:avLst/>
              <a:gdLst/>
              <a:ahLst/>
              <a:cxnLst/>
              <a:rect l="l" t="t" r="r" b="b"/>
              <a:pathLst>
                <a:path w="3526" h="2217" extrusionOk="0">
                  <a:moveTo>
                    <a:pt x="1657" y="0"/>
                  </a:moveTo>
                  <a:cubicBezTo>
                    <a:pt x="1098" y="0"/>
                    <a:pt x="655" y="213"/>
                    <a:pt x="618" y="524"/>
                  </a:cubicBezTo>
                  <a:cubicBezTo>
                    <a:pt x="614" y="553"/>
                    <a:pt x="613" y="631"/>
                    <a:pt x="612" y="646"/>
                  </a:cubicBezTo>
                  <a:cubicBezTo>
                    <a:pt x="588" y="642"/>
                    <a:pt x="562" y="640"/>
                    <a:pt x="536" y="640"/>
                  </a:cubicBezTo>
                  <a:cubicBezTo>
                    <a:pt x="240" y="640"/>
                    <a:pt x="0" y="880"/>
                    <a:pt x="0" y="1175"/>
                  </a:cubicBezTo>
                  <a:cubicBezTo>
                    <a:pt x="0" y="1400"/>
                    <a:pt x="139" y="1593"/>
                    <a:pt x="337" y="1673"/>
                  </a:cubicBezTo>
                  <a:cubicBezTo>
                    <a:pt x="287" y="1730"/>
                    <a:pt x="256" y="1804"/>
                    <a:pt x="256" y="1886"/>
                  </a:cubicBezTo>
                  <a:cubicBezTo>
                    <a:pt x="256" y="2069"/>
                    <a:pt x="405" y="2216"/>
                    <a:pt x="587" y="2216"/>
                  </a:cubicBezTo>
                  <a:cubicBezTo>
                    <a:pt x="769" y="2216"/>
                    <a:pt x="916" y="2068"/>
                    <a:pt x="916" y="1886"/>
                  </a:cubicBezTo>
                  <a:cubicBezTo>
                    <a:pt x="916" y="1788"/>
                    <a:pt x="873" y="1700"/>
                    <a:pt x="804" y="1639"/>
                  </a:cubicBezTo>
                  <a:cubicBezTo>
                    <a:pt x="962" y="1549"/>
                    <a:pt x="1069" y="1380"/>
                    <a:pt x="1073" y="1184"/>
                  </a:cubicBezTo>
                  <a:lnTo>
                    <a:pt x="1080" y="1184"/>
                  </a:lnTo>
                  <a:cubicBezTo>
                    <a:pt x="1186" y="1184"/>
                    <a:pt x="1283" y="1148"/>
                    <a:pt x="1362" y="1090"/>
                  </a:cubicBezTo>
                  <a:cubicBezTo>
                    <a:pt x="1454" y="1421"/>
                    <a:pt x="1805" y="1669"/>
                    <a:pt x="2225" y="1669"/>
                  </a:cubicBezTo>
                  <a:cubicBezTo>
                    <a:pt x="2395" y="1669"/>
                    <a:pt x="2553" y="1628"/>
                    <a:pt x="2687" y="1556"/>
                  </a:cubicBezTo>
                  <a:cubicBezTo>
                    <a:pt x="2725" y="1581"/>
                    <a:pt x="2766" y="1601"/>
                    <a:pt x="2808" y="1617"/>
                  </a:cubicBezTo>
                  <a:cubicBezTo>
                    <a:pt x="2723" y="1677"/>
                    <a:pt x="2669" y="1774"/>
                    <a:pt x="2669" y="1885"/>
                  </a:cubicBezTo>
                  <a:cubicBezTo>
                    <a:pt x="2669" y="2068"/>
                    <a:pt x="2817" y="2215"/>
                    <a:pt x="2998" y="2215"/>
                  </a:cubicBezTo>
                  <a:cubicBezTo>
                    <a:pt x="3181" y="2215"/>
                    <a:pt x="3329" y="2067"/>
                    <a:pt x="3329" y="1885"/>
                  </a:cubicBezTo>
                  <a:cubicBezTo>
                    <a:pt x="3329" y="1771"/>
                    <a:pt x="3269" y="1670"/>
                    <a:pt x="3181" y="1611"/>
                  </a:cubicBezTo>
                  <a:cubicBezTo>
                    <a:pt x="3383" y="1535"/>
                    <a:pt x="3525" y="1341"/>
                    <a:pt x="3525" y="1114"/>
                  </a:cubicBezTo>
                  <a:cubicBezTo>
                    <a:pt x="3525" y="833"/>
                    <a:pt x="3309" y="604"/>
                    <a:pt x="3033" y="580"/>
                  </a:cubicBezTo>
                  <a:cubicBezTo>
                    <a:pt x="2890" y="310"/>
                    <a:pt x="2459" y="79"/>
                    <a:pt x="1928" y="16"/>
                  </a:cubicBezTo>
                  <a:cubicBezTo>
                    <a:pt x="1835" y="5"/>
                    <a:pt x="1745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039973" y="1363077"/>
              <a:ext cx="582498" cy="536664"/>
            </a:xfrm>
            <a:custGeom>
              <a:avLst/>
              <a:gdLst/>
              <a:ahLst/>
              <a:cxnLst/>
              <a:rect l="l" t="t" r="r" b="b"/>
              <a:pathLst>
                <a:path w="6418" h="5913" extrusionOk="0">
                  <a:moveTo>
                    <a:pt x="3207" y="1"/>
                  </a:moveTo>
                  <a:cubicBezTo>
                    <a:pt x="1816" y="1"/>
                    <a:pt x="579" y="986"/>
                    <a:pt x="307" y="2402"/>
                  </a:cubicBezTo>
                  <a:cubicBezTo>
                    <a:pt x="1" y="4005"/>
                    <a:pt x="1051" y="5553"/>
                    <a:pt x="2656" y="5859"/>
                  </a:cubicBezTo>
                  <a:cubicBezTo>
                    <a:pt x="2843" y="5895"/>
                    <a:pt x="3030" y="5913"/>
                    <a:pt x="3214" y="5913"/>
                  </a:cubicBezTo>
                  <a:cubicBezTo>
                    <a:pt x="4604" y="5913"/>
                    <a:pt x="5843" y="4928"/>
                    <a:pt x="6113" y="3511"/>
                  </a:cubicBezTo>
                  <a:cubicBezTo>
                    <a:pt x="6418" y="1909"/>
                    <a:pt x="5367" y="360"/>
                    <a:pt x="3766" y="54"/>
                  </a:cubicBezTo>
                  <a:cubicBezTo>
                    <a:pt x="3578" y="18"/>
                    <a:pt x="3391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183644" y="1695437"/>
              <a:ext cx="148846" cy="133599"/>
            </a:xfrm>
            <a:custGeom>
              <a:avLst/>
              <a:gdLst/>
              <a:ahLst/>
              <a:cxnLst/>
              <a:rect l="l" t="t" r="r" b="b"/>
              <a:pathLst>
                <a:path w="1640" h="1472" extrusionOk="0">
                  <a:moveTo>
                    <a:pt x="691" y="1"/>
                  </a:moveTo>
                  <a:cubicBezTo>
                    <a:pt x="275" y="326"/>
                    <a:pt x="0" y="863"/>
                    <a:pt x="0" y="1472"/>
                  </a:cubicBezTo>
                  <a:lnTo>
                    <a:pt x="1640" y="1472"/>
                  </a:lnTo>
                  <a:lnTo>
                    <a:pt x="1640" y="663"/>
                  </a:lnTo>
                  <a:lnTo>
                    <a:pt x="1626" y="663"/>
                  </a:lnTo>
                  <a:cubicBezTo>
                    <a:pt x="1193" y="663"/>
                    <a:pt x="828" y="385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246359" y="1682095"/>
              <a:ext cx="86222" cy="73516"/>
            </a:xfrm>
            <a:custGeom>
              <a:avLst/>
              <a:gdLst/>
              <a:ahLst/>
              <a:cxnLst/>
              <a:rect l="l" t="t" r="r" b="b"/>
              <a:pathLst>
                <a:path w="950" h="810" extrusionOk="0">
                  <a:moveTo>
                    <a:pt x="223" y="0"/>
                  </a:moveTo>
                  <a:cubicBezTo>
                    <a:pt x="144" y="42"/>
                    <a:pt x="71" y="92"/>
                    <a:pt x="0" y="148"/>
                  </a:cubicBezTo>
                  <a:cubicBezTo>
                    <a:pt x="137" y="533"/>
                    <a:pt x="502" y="810"/>
                    <a:pt x="935" y="810"/>
                  </a:cubicBezTo>
                  <a:lnTo>
                    <a:pt x="950" y="810"/>
                  </a:lnTo>
                  <a:lnTo>
                    <a:pt x="950" y="554"/>
                  </a:lnTo>
                  <a:lnTo>
                    <a:pt x="935" y="554"/>
                  </a:lnTo>
                  <a:cubicBezTo>
                    <a:pt x="591" y="554"/>
                    <a:pt x="305" y="318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266598" y="1665759"/>
              <a:ext cx="65983" cy="66709"/>
            </a:xfrm>
            <a:custGeom>
              <a:avLst/>
              <a:gdLst/>
              <a:ahLst/>
              <a:cxnLst/>
              <a:rect l="l" t="t" r="r" b="b"/>
              <a:pathLst>
                <a:path w="727" h="735" extrusionOk="0">
                  <a:moveTo>
                    <a:pt x="712" y="0"/>
                  </a:moveTo>
                  <a:cubicBezTo>
                    <a:pt x="456" y="0"/>
                    <a:pt x="215" y="65"/>
                    <a:pt x="0" y="181"/>
                  </a:cubicBezTo>
                  <a:cubicBezTo>
                    <a:pt x="82" y="498"/>
                    <a:pt x="369" y="735"/>
                    <a:pt x="712" y="735"/>
                  </a:cubicBezTo>
                  <a:lnTo>
                    <a:pt x="727" y="73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332490" y="1695346"/>
              <a:ext cx="146396" cy="133689"/>
            </a:xfrm>
            <a:custGeom>
              <a:avLst/>
              <a:gdLst/>
              <a:ahLst/>
              <a:cxnLst/>
              <a:rect l="l" t="t" r="r" b="b"/>
              <a:pathLst>
                <a:path w="1613" h="1473" extrusionOk="0">
                  <a:moveTo>
                    <a:pt x="921" y="1"/>
                  </a:moveTo>
                  <a:cubicBezTo>
                    <a:pt x="787" y="382"/>
                    <a:pt x="426" y="657"/>
                    <a:pt x="1" y="664"/>
                  </a:cubicBezTo>
                  <a:lnTo>
                    <a:pt x="1" y="1473"/>
                  </a:lnTo>
                  <a:lnTo>
                    <a:pt x="1612" y="1473"/>
                  </a:lnTo>
                  <a:cubicBezTo>
                    <a:pt x="1611" y="864"/>
                    <a:pt x="1338" y="327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332490" y="1682095"/>
              <a:ext cx="83681" cy="73516"/>
            </a:xfrm>
            <a:custGeom>
              <a:avLst/>
              <a:gdLst/>
              <a:ahLst/>
              <a:cxnLst/>
              <a:rect l="l" t="t" r="r" b="b"/>
              <a:pathLst>
                <a:path w="922" h="810" extrusionOk="0">
                  <a:moveTo>
                    <a:pt x="698" y="0"/>
                  </a:moveTo>
                  <a:cubicBezTo>
                    <a:pt x="619" y="314"/>
                    <a:pt x="337" y="548"/>
                    <a:pt x="1" y="554"/>
                  </a:cubicBezTo>
                  <a:lnTo>
                    <a:pt x="1" y="810"/>
                  </a:lnTo>
                  <a:cubicBezTo>
                    <a:pt x="426" y="803"/>
                    <a:pt x="787" y="529"/>
                    <a:pt x="921" y="148"/>
                  </a:cubicBezTo>
                  <a:cubicBezTo>
                    <a:pt x="851" y="92"/>
                    <a:pt x="777" y="42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3332490" y="1665668"/>
              <a:ext cx="63441" cy="66799"/>
            </a:xfrm>
            <a:custGeom>
              <a:avLst/>
              <a:gdLst/>
              <a:ahLst/>
              <a:cxnLst/>
              <a:rect l="l" t="t" r="r" b="b"/>
              <a:pathLst>
                <a:path w="699" h="736" extrusionOk="0">
                  <a:moveTo>
                    <a:pt x="1" y="0"/>
                  </a:moveTo>
                  <a:lnTo>
                    <a:pt x="1" y="736"/>
                  </a:lnTo>
                  <a:cubicBezTo>
                    <a:pt x="337" y="729"/>
                    <a:pt x="619" y="495"/>
                    <a:pt x="698" y="182"/>
                  </a:cubicBezTo>
                  <a:cubicBezTo>
                    <a:pt x="488" y="69"/>
                    <a:pt x="251" y="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3378051" y="1609216"/>
              <a:ext cx="55182" cy="157922"/>
            </a:xfrm>
            <a:custGeom>
              <a:avLst/>
              <a:gdLst/>
              <a:ahLst/>
              <a:cxnLst/>
              <a:rect l="l" t="t" r="r" b="b"/>
              <a:pathLst>
                <a:path w="608" h="1740" extrusionOk="0">
                  <a:moveTo>
                    <a:pt x="304" y="0"/>
                  </a:moveTo>
                  <a:cubicBezTo>
                    <a:pt x="137" y="0"/>
                    <a:pt x="1" y="138"/>
                    <a:pt x="1" y="308"/>
                  </a:cubicBezTo>
                  <a:cubicBezTo>
                    <a:pt x="1" y="397"/>
                    <a:pt x="38" y="477"/>
                    <a:pt x="98" y="533"/>
                  </a:cubicBezTo>
                  <a:cubicBezTo>
                    <a:pt x="40" y="589"/>
                    <a:pt x="1" y="668"/>
                    <a:pt x="1" y="758"/>
                  </a:cubicBezTo>
                  <a:cubicBezTo>
                    <a:pt x="1" y="855"/>
                    <a:pt x="46" y="941"/>
                    <a:pt x="115" y="998"/>
                  </a:cubicBezTo>
                  <a:cubicBezTo>
                    <a:pt x="72" y="1045"/>
                    <a:pt x="45" y="1107"/>
                    <a:pt x="45" y="1177"/>
                  </a:cubicBezTo>
                  <a:cubicBezTo>
                    <a:pt x="45" y="1278"/>
                    <a:pt x="100" y="1365"/>
                    <a:pt x="184" y="1409"/>
                  </a:cubicBezTo>
                  <a:cubicBezTo>
                    <a:pt x="144" y="1444"/>
                    <a:pt x="120" y="1494"/>
                    <a:pt x="120" y="1551"/>
                  </a:cubicBezTo>
                  <a:cubicBezTo>
                    <a:pt x="120" y="1655"/>
                    <a:pt x="203" y="1739"/>
                    <a:pt x="304" y="1739"/>
                  </a:cubicBezTo>
                  <a:cubicBezTo>
                    <a:pt x="406" y="1739"/>
                    <a:pt x="488" y="1655"/>
                    <a:pt x="488" y="1551"/>
                  </a:cubicBezTo>
                  <a:cubicBezTo>
                    <a:pt x="488" y="1495"/>
                    <a:pt x="462" y="1444"/>
                    <a:pt x="425" y="1409"/>
                  </a:cubicBezTo>
                  <a:cubicBezTo>
                    <a:pt x="507" y="1366"/>
                    <a:pt x="564" y="1278"/>
                    <a:pt x="564" y="1177"/>
                  </a:cubicBezTo>
                  <a:cubicBezTo>
                    <a:pt x="564" y="1107"/>
                    <a:pt x="537" y="1045"/>
                    <a:pt x="493" y="998"/>
                  </a:cubicBezTo>
                  <a:cubicBezTo>
                    <a:pt x="561" y="941"/>
                    <a:pt x="608" y="855"/>
                    <a:pt x="608" y="758"/>
                  </a:cubicBezTo>
                  <a:cubicBezTo>
                    <a:pt x="608" y="668"/>
                    <a:pt x="569" y="589"/>
                    <a:pt x="509" y="533"/>
                  </a:cubicBezTo>
                  <a:cubicBezTo>
                    <a:pt x="569" y="477"/>
                    <a:pt x="608" y="397"/>
                    <a:pt x="608" y="308"/>
                  </a:cubicBezTo>
                  <a:cubicBezTo>
                    <a:pt x="608" y="138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3388760" y="1767137"/>
              <a:ext cx="34489" cy="52641"/>
            </a:xfrm>
            <a:custGeom>
              <a:avLst/>
              <a:gdLst/>
              <a:ahLst/>
              <a:cxnLst/>
              <a:rect l="l" t="t" r="r" b="b"/>
              <a:pathLst>
                <a:path w="380" h="580" extrusionOk="0">
                  <a:moveTo>
                    <a:pt x="184" y="0"/>
                  </a:moveTo>
                  <a:cubicBezTo>
                    <a:pt x="82" y="0"/>
                    <a:pt x="1" y="83"/>
                    <a:pt x="1" y="188"/>
                  </a:cubicBezTo>
                  <a:cubicBezTo>
                    <a:pt x="1" y="216"/>
                    <a:pt x="7" y="244"/>
                    <a:pt x="19" y="268"/>
                  </a:cubicBezTo>
                  <a:cubicBezTo>
                    <a:pt x="62" y="493"/>
                    <a:pt x="1" y="580"/>
                    <a:pt x="1" y="580"/>
                  </a:cubicBezTo>
                  <a:cubicBezTo>
                    <a:pt x="379" y="580"/>
                    <a:pt x="370" y="189"/>
                    <a:pt x="370" y="189"/>
                  </a:cubicBezTo>
                  <a:cubicBezTo>
                    <a:pt x="370" y="84"/>
                    <a:pt x="287" y="0"/>
                    <a:pt x="186" y="0"/>
                  </a:cubicBezTo>
                  <a:cubicBezTo>
                    <a:pt x="185" y="0"/>
                    <a:pt x="185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3215592" y="1541782"/>
              <a:ext cx="117080" cy="123434"/>
            </a:xfrm>
            <a:custGeom>
              <a:avLst/>
              <a:gdLst/>
              <a:ahLst/>
              <a:cxnLst/>
              <a:rect l="l" t="t" r="r" b="b"/>
              <a:pathLst>
                <a:path w="1290" h="1360" extrusionOk="0">
                  <a:moveTo>
                    <a:pt x="4" y="0"/>
                  </a:moveTo>
                  <a:cubicBezTo>
                    <a:pt x="2" y="28"/>
                    <a:pt x="0" y="55"/>
                    <a:pt x="0" y="84"/>
                  </a:cubicBezTo>
                  <a:cubicBezTo>
                    <a:pt x="0" y="788"/>
                    <a:pt x="571" y="1359"/>
                    <a:pt x="1275" y="1359"/>
                  </a:cubicBezTo>
                  <a:lnTo>
                    <a:pt x="1290" y="135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215955" y="1433778"/>
              <a:ext cx="116627" cy="108095"/>
            </a:xfrm>
            <a:custGeom>
              <a:avLst/>
              <a:gdLst/>
              <a:ahLst/>
              <a:cxnLst/>
              <a:rect l="l" t="t" r="r" b="b"/>
              <a:pathLst>
                <a:path w="1285" h="1191" extrusionOk="0">
                  <a:moveTo>
                    <a:pt x="1270" y="0"/>
                  </a:moveTo>
                  <a:cubicBezTo>
                    <a:pt x="595" y="0"/>
                    <a:pt x="43" y="526"/>
                    <a:pt x="0" y="1190"/>
                  </a:cubicBezTo>
                  <a:lnTo>
                    <a:pt x="1285" y="119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3332490" y="1541872"/>
              <a:ext cx="114539" cy="123434"/>
            </a:xfrm>
            <a:custGeom>
              <a:avLst/>
              <a:gdLst/>
              <a:ahLst/>
              <a:cxnLst/>
              <a:rect l="l" t="t" r="r" b="b"/>
              <a:pathLst>
                <a:path w="1262" h="1360" extrusionOk="0">
                  <a:moveTo>
                    <a:pt x="1" y="0"/>
                  </a:moveTo>
                  <a:lnTo>
                    <a:pt x="1" y="1359"/>
                  </a:lnTo>
                  <a:cubicBezTo>
                    <a:pt x="697" y="1351"/>
                    <a:pt x="1261" y="784"/>
                    <a:pt x="1261" y="84"/>
                  </a:cubicBezTo>
                  <a:cubicBezTo>
                    <a:pt x="1261" y="57"/>
                    <a:pt x="1259" y="28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3332490" y="1433778"/>
              <a:ext cx="114267" cy="10809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1" y="0"/>
                  </a:moveTo>
                  <a:lnTo>
                    <a:pt x="1" y="1190"/>
                  </a:lnTo>
                  <a:lnTo>
                    <a:pt x="1258" y="1190"/>
                  </a:lnTo>
                  <a:cubicBezTo>
                    <a:pt x="1214" y="529"/>
                    <a:pt x="670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926342" y="2155587"/>
              <a:ext cx="582679" cy="536755"/>
            </a:xfrm>
            <a:custGeom>
              <a:avLst/>
              <a:gdLst/>
              <a:ahLst/>
              <a:cxnLst/>
              <a:rect l="l" t="t" r="r" b="b"/>
              <a:pathLst>
                <a:path w="6420" h="5914" extrusionOk="0">
                  <a:moveTo>
                    <a:pt x="3207" y="0"/>
                  </a:moveTo>
                  <a:cubicBezTo>
                    <a:pt x="1816" y="0"/>
                    <a:pt x="578" y="986"/>
                    <a:pt x="307" y="2402"/>
                  </a:cubicBezTo>
                  <a:cubicBezTo>
                    <a:pt x="0" y="4006"/>
                    <a:pt x="1052" y="5554"/>
                    <a:pt x="2655" y="5860"/>
                  </a:cubicBezTo>
                  <a:cubicBezTo>
                    <a:pt x="2843" y="5896"/>
                    <a:pt x="3030" y="5914"/>
                    <a:pt x="3214" y="5914"/>
                  </a:cubicBezTo>
                  <a:cubicBezTo>
                    <a:pt x="4603" y="5914"/>
                    <a:pt x="5843" y="4928"/>
                    <a:pt x="6113" y="3512"/>
                  </a:cubicBezTo>
                  <a:cubicBezTo>
                    <a:pt x="6420" y="1909"/>
                    <a:pt x="5368" y="361"/>
                    <a:pt x="3765" y="54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3100055" y="2226924"/>
              <a:ext cx="286802" cy="102377"/>
            </a:xfrm>
            <a:custGeom>
              <a:avLst/>
              <a:gdLst/>
              <a:ahLst/>
              <a:cxnLst/>
              <a:rect l="l" t="t" r="r" b="b"/>
              <a:pathLst>
                <a:path w="3160" h="1128" extrusionOk="0">
                  <a:moveTo>
                    <a:pt x="2910" y="0"/>
                  </a:moveTo>
                  <a:lnTo>
                    <a:pt x="2910" y="0"/>
                  </a:lnTo>
                  <a:cubicBezTo>
                    <a:pt x="2900" y="138"/>
                    <a:pt x="2772" y="361"/>
                    <a:pt x="2482" y="393"/>
                  </a:cubicBezTo>
                  <a:cubicBezTo>
                    <a:pt x="2458" y="396"/>
                    <a:pt x="2434" y="397"/>
                    <a:pt x="2410" y="397"/>
                  </a:cubicBezTo>
                  <a:cubicBezTo>
                    <a:pt x="2241" y="397"/>
                    <a:pt x="2082" y="336"/>
                    <a:pt x="1988" y="291"/>
                  </a:cubicBezTo>
                  <a:cubicBezTo>
                    <a:pt x="1779" y="138"/>
                    <a:pt x="1523" y="48"/>
                    <a:pt x="1246" y="48"/>
                  </a:cubicBezTo>
                  <a:cubicBezTo>
                    <a:pt x="611" y="48"/>
                    <a:pt x="88" y="517"/>
                    <a:pt x="1" y="1128"/>
                  </a:cubicBezTo>
                  <a:cubicBezTo>
                    <a:pt x="424" y="1090"/>
                    <a:pt x="763" y="763"/>
                    <a:pt x="821" y="345"/>
                  </a:cubicBezTo>
                  <a:cubicBezTo>
                    <a:pt x="1051" y="806"/>
                    <a:pt x="1527" y="1121"/>
                    <a:pt x="2077" y="1121"/>
                  </a:cubicBezTo>
                  <a:cubicBezTo>
                    <a:pt x="2216" y="1121"/>
                    <a:pt x="2352" y="1099"/>
                    <a:pt x="2480" y="1061"/>
                  </a:cubicBezTo>
                  <a:cubicBezTo>
                    <a:pt x="2480" y="1058"/>
                    <a:pt x="2479" y="1056"/>
                    <a:pt x="2479" y="1053"/>
                  </a:cubicBezTo>
                  <a:cubicBezTo>
                    <a:pt x="3159" y="803"/>
                    <a:pt x="2911" y="0"/>
                    <a:pt x="2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3212324" y="2463987"/>
              <a:ext cx="72608" cy="156924"/>
            </a:xfrm>
            <a:custGeom>
              <a:avLst/>
              <a:gdLst/>
              <a:ahLst/>
              <a:cxnLst/>
              <a:rect l="l" t="t" r="r" b="b"/>
              <a:pathLst>
                <a:path w="800" h="1729" extrusionOk="0">
                  <a:moveTo>
                    <a:pt x="377" y="0"/>
                  </a:moveTo>
                  <a:cubicBezTo>
                    <a:pt x="353" y="186"/>
                    <a:pt x="195" y="329"/>
                    <a:pt x="4" y="329"/>
                  </a:cubicBezTo>
                  <a:cubicBezTo>
                    <a:pt x="2" y="329"/>
                    <a:pt x="1" y="329"/>
                    <a:pt x="1" y="328"/>
                  </a:cubicBezTo>
                  <a:lnTo>
                    <a:pt x="1" y="1729"/>
                  </a:lnTo>
                  <a:lnTo>
                    <a:pt x="800" y="1729"/>
                  </a:lnTo>
                  <a:lnTo>
                    <a:pt x="800" y="189"/>
                  </a:lnTo>
                  <a:cubicBezTo>
                    <a:pt x="670" y="105"/>
                    <a:pt x="528" y="40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3067110" y="2481140"/>
              <a:ext cx="73334" cy="139861"/>
            </a:xfrm>
            <a:custGeom>
              <a:avLst/>
              <a:gdLst/>
              <a:ahLst/>
              <a:cxnLst/>
              <a:rect l="l" t="t" r="r" b="b"/>
              <a:pathLst>
                <a:path w="808" h="1541" extrusionOk="0">
                  <a:moveTo>
                    <a:pt x="808" y="1"/>
                  </a:moveTo>
                  <a:cubicBezTo>
                    <a:pt x="326" y="307"/>
                    <a:pt x="0" y="881"/>
                    <a:pt x="0" y="1541"/>
                  </a:cubicBezTo>
                  <a:lnTo>
                    <a:pt x="808" y="1541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3140262" y="2463987"/>
              <a:ext cx="72608" cy="156924"/>
            </a:xfrm>
            <a:custGeom>
              <a:avLst/>
              <a:gdLst/>
              <a:ahLst/>
              <a:cxnLst/>
              <a:rect l="l" t="t" r="r" b="b"/>
              <a:pathLst>
                <a:path w="800" h="1729" extrusionOk="0">
                  <a:moveTo>
                    <a:pt x="424" y="0"/>
                  </a:moveTo>
                  <a:cubicBezTo>
                    <a:pt x="273" y="40"/>
                    <a:pt x="133" y="105"/>
                    <a:pt x="1" y="189"/>
                  </a:cubicBezTo>
                  <a:lnTo>
                    <a:pt x="1" y="1729"/>
                  </a:lnTo>
                  <a:lnTo>
                    <a:pt x="800" y="1729"/>
                  </a:lnTo>
                  <a:lnTo>
                    <a:pt x="800" y="328"/>
                  </a:lnTo>
                  <a:cubicBezTo>
                    <a:pt x="800" y="329"/>
                    <a:pt x="799" y="329"/>
                    <a:pt x="798" y="329"/>
                  </a:cubicBezTo>
                  <a:cubicBezTo>
                    <a:pt x="605" y="329"/>
                    <a:pt x="448" y="186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3178743" y="2459721"/>
              <a:ext cx="34217" cy="34126"/>
            </a:xfrm>
            <a:custGeom>
              <a:avLst/>
              <a:gdLst/>
              <a:ahLst/>
              <a:cxnLst/>
              <a:rect l="l" t="t" r="r" b="b"/>
              <a:pathLst>
                <a:path w="377" h="376" extrusionOk="0">
                  <a:moveTo>
                    <a:pt x="374" y="0"/>
                  </a:moveTo>
                  <a:cubicBezTo>
                    <a:pt x="244" y="0"/>
                    <a:pt x="120" y="18"/>
                    <a:pt x="0" y="49"/>
                  </a:cubicBezTo>
                  <a:cubicBezTo>
                    <a:pt x="24" y="233"/>
                    <a:pt x="181" y="376"/>
                    <a:pt x="374" y="376"/>
                  </a:cubicBezTo>
                  <a:lnTo>
                    <a:pt x="377" y="376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3098058" y="2328937"/>
              <a:ext cx="114630" cy="130694"/>
            </a:xfrm>
            <a:custGeom>
              <a:avLst/>
              <a:gdLst/>
              <a:ahLst/>
              <a:cxnLst/>
              <a:rect l="l" t="t" r="r" b="b"/>
              <a:pathLst>
                <a:path w="1263" h="1440" extrusionOk="0">
                  <a:moveTo>
                    <a:pt x="1261" y="697"/>
                  </a:moveTo>
                  <a:lnTo>
                    <a:pt x="1261" y="697"/>
                  </a:lnTo>
                  <a:lnTo>
                    <a:pt x="1261" y="697"/>
                  </a:lnTo>
                  <a:cubicBezTo>
                    <a:pt x="1261" y="697"/>
                    <a:pt x="1262" y="697"/>
                    <a:pt x="1263" y="697"/>
                  </a:cubicBezTo>
                  <a:close/>
                  <a:moveTo>
                    <a:pt x="30" y="1"/>
                  </a:moveTo>
                  <a:cubicBezTo>
                    <a:pt x="25" y="1"/>
                    <a:pt x="19" y="2"/>
                    <a:pt x="14" y="4"/>
                  </a:cubicBezTo>
                  <a:cubicBezTo>
                    <a:pt x="5" y="62"/>
                    <a:pt x="0" y="122"/>
                    <a:pt x="0" y="181"/>
                  </a:cubicBezTo>
                  <a:cubicBezTo>
                    <a:pt x="0" y="575"/>
                    <a:pt x="183" y="926"/>
                    <a:pt x="466" y="1157"/>
                  </a:cubicBezTo>
                  <a:lnTo>
                    <a:pt x="485" y="1172"/>
                  </a:lnTo>
                  <a:cubicBezTo>
                    <a:pt x="698" y="1339"/>
                    <a:pt x="966" y="1439"/>
                    <a:pt x="1256" y="1439"/>
                  </a:cubicBezTo>
                  <a:lnTo>
                    <a:pt x="1261" y="1439"/>
                  </a:lnTo>
                  <a:lnTo>
                    <a:pt x="1261" y="1234"/>
                  </a:lnTo>
                  <a:lnTo>
                    <a:pt x="1256" y="1234"/>
                  </a:lnTo>
                  <a:cubicBezTo>
                    <a:pt x="1074" y="1234"/>
                    <a:pt x="926" y="1085"/>
                    <a:pt x="926" y="902"/>
                  </a:cubicBezTo>
                  <a:lnTo>
                    <a:pt x="1261" y="902"/>
                  </a:lnTo>
                  <a:lnTo>
                    <a:pt x="1261" y="697"/>
                  </a:lnTo>
                  <a:lnTo>
                    <a:pt x="1261" y="697"/>
                  </a:lnTo>
                  <a:cubicBezTo>
                    <a:pt x="1236" y="697"/>
                    <a:pt x="1211" y="698"/>
                    <a:pt x="1186" y="701"/>
                  </a:cubicBezTo>
                  <a:cubicBezTo>
                    <a:pt x="1178" y="701"/>
                    <a:pt x="1171" y="702"/>
                    <a:pt x="1162" y="703"/>
                  </a:cubicBezTo>
                  <a:cubicBezTo>
                    <a:pt x="1145" y="705"/>
                    <a:pt x="1127" y="707"/>
                    <a:pt x="1109" y="710"/>
                  </a:cubicBezTo>
                  <a:cubicBezTo>
                    <a:pt x="1101" y="711"/>
                    <a:pt x="1094" y="712"/>
                    <a:pt x="1085" y="713"/>
                  </a:cubicBezTo>
                  <a:cubicBezTo>
                    <a:pt x="1066" y="717"/>
                    <a:pt x="1048" y="721"/>
                    <a:pt x="1029" y="724"/>
                  </a:cubicBezTo>
                  <a:cubicBezTo>
                    <a:pt x="1024" y="726"/>
                    <a:pt x="1018" y="727"/>
                    <a:pt x="1012" y="728"/>
                  </a:cubicBezTo>
                  <a:cubicBezTo>
                    <a:pt x="987" y="734"/>
                    <a:pt x="964" y="742"/>
                    <a:pt x="941" y="750"/>
                  </a:cubicBezTo>
                  <a:cubicBezTo>
                    <a:pt x="941" y="750"/>
                    <a:pt x="940" y="750"/>
                    <a:pt x="938" y="752"/>
                  </a:cubicBezTo>
                  <a:cubicBezTo>
                    <a:pt x="917" y="759"/>
                    <a:pt x="895" y="768"/>
                    <a:pt x="874" y="777"/>
                  </a:cubicBezTo>
                  <a:cubicBezTo>
                    <a:pt x="869" y="779"/>
                    <a:pt x="864" y="782"/>
                    <a:pt x="858" y="784"/>
                  </a:cubicBezTo>
                  <a:cubicBezTo>
                    <a:pt x="840" y="792"/>
                    <a:pt x="824" y="800"/>
                    <a:pt x="807" y="809"/>
                  </a:cubicBezTo>
                  <a:cubicBezTo>
                    <a:pt x="802" y="812"/>
                    <a:pt x="797" y="814"/>
                    <a:pt x="793" y="817"/>
                  </a:cubicBezTo>
                  <a:cubicBezTo>
                    <a:pt x="775" y="826"/>
                    <a:pt x="756" y="839"/>
                    <a:pt x="738" y="850"/>
                  </a:cubicBezTo>
                  <a:cubicBezTo>
                    <a:pt x="737" y="851"/>
                    <a:pt x="734" y="853"/>
                    <a:pt x="733" y="853"/>
                  </a:cubicBezTo>
                  <a:cubicBezTo>
                    <a:pt x="712" y="866"/>
                    <a:pt x="693" y="881"/>
                    <a:pt x="674" y="896"/>
                  </a:cubicBezTo>
                  <a:cubicBezTo>
                    <a:pt x="338" y="717"/>
                    <a:pt x="94" y="39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3154329" y="2410348"/>
              <a:ext cx="5264" cy="4901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57" y="0"/>
                  </a:moveTo>
                  <a:lnTo>
                    <a:pt x="57" y="0"/>
                  </a:lnTo>
                  <a:cubicBezTo>
                    <a:pt x="37" y="18"/>
                    <a:pt x="18" y="34"/>
                    <a:pt x="0" y="53"/>
                  </a:cubicBezTo>
                  <a:cubicBezTo>
                    <a:pt x="18" y="35"/>
                    <a:pt x="37" y="18"/>
                    <a:pt x="57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3144709" y="2421239"/>
              <a:ext cx="3993" cy="5446"/>
            </a:xfrm>
            <a:custGeom>
              <a:avLst/>
              <a:gdLst/>
              <a:ahLst/>
              <a:cxnLst/>
              <a:rect l="l" t="t" r="r" b="b"/>
              <a:pathLst>
                <a:path w="44" h="60" extrusionOk="0">
                  <a:moveTo>
                    <a:pt x="44" y="1"/>
                  </a:moveTo>
                  <a:lnTo>
                    <a:pt x="44" y="1"/>
                  </a:lnTo>
                  <a:cubicBezTo>
                    <a:pt x="28" y="20"/>
                    <a:pt x="14" y="39"/>
                    <a:pt x="1" y="59"/>
                  </a:cubicBezTo>
                  <a:cubicBezTo>
                    <a:pt x="14" y="41"/>
                    <a:pt x="28" y="20"/>
                    <a:pt x="44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3148702" y="2415975"/>
              <a:ext cx="4720" cy="5264"/>
            </a:xfrm>
            <a:custGeom>
              <a:avLst/>
              <a:gdLst/>
              <a:ahLst/>
              <a:cxnLst/>
              <a:rect l="l" t="t" r="r" b="b"/>
              <a:pathLst>
                <a:path w="52" h="58" extrusionOk="0">
                  <a:moveTo>
                    <a:pt x="51" y="1"/>
                  </a:moveTo>
                  <a:lnTo>
                    <a:pt x="51" y="1"/>
                  </a:lnTo>
                  <a:cubicBezTo>
                    <a:pt x="34" y="19"/>
                    <a:pt x="16" y="39"/>
                    <a:pt x="1" y="58"/>
                  </a:cubicBezTo>
                  <a:cubicBezTo>
                    <a:pt x="17" y="38"/>
                    <a:pt x="34" y="19"/>
                    <a:pt x="5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3140715" y="2427955"/>
              <a:ext cx="3358" cy="599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1" y="66"/>
                  </a:moveTo>
                  <a:cubicBezTo>
                    <a:pt x="11" y="44"/>
                    <a:pt x="23" y="23"/>
                    <a:pt x="37" y="1"/>
                  </a:cubicBezTo>
                  <a:cubicBezTo>
                    <a:pt x="23" y="23"/>
                    <a:pt x="11" y="44"/>
                    <a:pt x="1" y="66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3101326" y="2258417"/>
              <a:ext cx="111998" cy="152023"/>
            </a:xfrm>
            <a:custGeom>
              <a:avLst/>
              <a:gdLst/>
              <a:ahLst/>
              <a:cxnLst/>
              <a:rect l="l" t="t" r="r" b="b"/>
              <a:pathLst>
                <a:path w="1234" h="1675" extrusionOk="0">
                  <a:moveTo>
                    <a:pt x="805" y="0"/>
                  </a:moveTo>
                  <a:cubicBezTo>
                    <a:pt x="749" y="414"/>
                    <a:pt x="416" y="737"/>
                    <a:pt x="1" y="780"/>
                  </a:cubicBezTo>
                  <a:cubicBezTo>
                    <a:pt x="62" y="1168"/>
                    <a:pt x="306" y="1495"/>
                    <a:pt x="641" y="1674"/>
                  </a:cubicBezTo>
                  <a:cubicBezTo>
                    <a:pt x="661" y="1659"/>
                    <a:pt x="680" y="1645"/>
                    <a:pt x="701" y="1631"/>
                  </a:cubicBezTo>
                  <a:cubicBezTo>
                    <a:pt x="702" y="1630"/>
                    <a:pt x="705" y="1628"/>
                    <a:pt x="706" y="1628"/>
                  </a:cubicBezTo>
                  <a:cubicBezTo>
                    <a:pt x="723" y="1617"/>
                    <a:pt x="742" y="1606"/>
                    <a:pt x="761" y="1595"/>
                  </a:cubicBezTo>
                  <a:cubicBezTo>
                    <a:pt x="766" y="1592"/>
                    <a:pt x="771" y="1590"/>
                    <a:pt x="774" y="1587"/>
                  </a:cubicBezTo>
                  <a:cubicBezTo>
                    <a:pt x="792" y="1578"/>
                    <a:pt x="808" y="1570"/>
                    <a:pt x="826" y="1562"/>
                  </a:cubicBezTo>
                  <a:cubicBezTo>
                    <a:pt x="831" y="1559"/>
                    <a:pt x="836" y="1556"/>
                    <a:pt x="841" y="1555"/>
                  </a:cubicBezTo>
                  <a:cubicBezTo>
                    <a:pt x="863" y="1546"/>
                    <a:pt x="884" y="1538"/>
                    <a:pt x="906" y="1530"/>
                  </a:cubicBezTo>
                  <a:cubicBezTo>
                    <a:pt x="906" y="1530"/>
                    <a:pt x="907" y="1530"/>
                    <a:pt x="909" y="1529"/>
                  </a:cubicBezTo>
                  <a:cubicBezTo>
                    <a:pt x="932" y="1521"/>
                    <a:pt x="957" y="1513"/>
                    <a:pt x="979" y="1506"/>
                  </a:cubicBezTo>
                  <a:cubicBezTo>
                    <a:pt x="984" y="1505"/>
                    <a:pt x="991" y="1504"/>
                    <a:pt x="997" y="1503"/>
                  </a:cubicBezTo>
                  <a:cubicBezTo>
                    <a:pt x="1015" y="1499"/>
                    <a:pt x="1033" y="1494"/>
                    <a:pt x="1053" y="1492"/>
                  </a:cubicBezTo>
                  <a:cubicBezTo>
                    <a:pt x="1060" y="1490"/>
                    <a:pt x="1068" y="1489"/>
                    <a:pt x="1076" y="1488"/>
                  </a:cubicBezTo>
                  <a:cubicBezTo>
                    <a:pt x="1095" y="1485"/>
                    <a:pt x="1112" y="1483"/>
                    <a:pt x="1130" y="1482"/>
                  </a:cubicBezTo>
                  <a:cubicBezTo>
                    <a:pt x="1138" y="1480"/>
                    <a:pt x="1146" y="1480"/>
                    <a:pt x="1153" y="1479"/>
                  </a:cubicBezTo>
                  <a:cubicBezTo>
                    <a:pt x="1179" y="1478"/>
                    <a:pt x="1204" y="1475"/>
                    <a:pt x="1230" y="1475"/>
                  </a:cubicBezTo>
                  <a:lnTo>
                    <a:pt x="1234" y="1475"/>
                  </a:lnTo>
                  <a:lnTo>
                    <a:pt x="1234" y="507"/>
                  </a:lnTo>
                  <a:cubicBezTo>
                    <a:pt x="1054" y="375"/>
                    <a:pt x="906" y="201"/>
                    <a:pt x="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3165311" y="2403087"/>
              <a:ext cx="5173" cy="3086"/>
            </a:xfrm>
            <a:custGeom>
              <a:avLst/>
              <a:gdLst/>
              <a:ahLst/>
              <a:cxnLst/>
              <a:rect l="l" t="t" r="r" b="b"/>
              <a:pathLst>
                <a:path w="57" h="34" extrusionOk="0">
                  <a:moveTo>
                    <a:pt x="56" y="0"/>
                  </a:moveTo>
                  <a:cubicBezTo>
                    <a:pt x="37" y="9"/>
                    <a:pt x="18" y="22"/>
                    <a:pt x="1" y="33"/>
                  </a:cubicBezTo>
                  <a:cubicBezTo>
                    <a:pt x="18" y="22"/>
                    <a:pt x="37" y="11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3159502" y="2406445"/>
              <a:ext cx="5446" cy="3993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60" y="0"/>
                  </a:moveTo>
                  <a:cubicBezTo>
                    <a:pt x="39" y="12"/>
                    <a:pt x="20" y="28"/>
                    <a:pt x="0" y="43"/>
                  </a:cubicBezTo>
                  <a:cubicBezTo>
                    <a:pt x="20" y="28"/>
                    <a:pt x="39" y="1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3212597" y="2392105"/>
              <a:ext cx="363" cy="9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3171483" y="2400002"/>
              <a:ext cx="4720" cy="2451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52" y="1"/>
                  </a:moveTo>
                  <a:cubicBezTo>
                    <a:pt x="34" y="9"/>
                    <a:pt x="17" y="17"/>
                    <a:pt x="0" y="26"/>
                  </a:cubicBezTo>
                  <a:cubicBezTo>
                    <a:pt x="19" y="17"/>
                    <a:pt x="35" y="9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3205608" y="2392105"/>
              <a:ext cx="7079" cy="454"/>
            </a:xfrm>
            <a:custGeom>
              <a:avLst/>
              <a:gdLst/>
              <a:ahLst/>
              <a:cxnLst/>
              <a:rect l="l" t="t" r="r" b="b"/>
              <a:pathLst>
                <a:path w="78" h="5" extrusionOk="0">
                  <a:moveTo>
                    <a:pt x="78" y="1"/>
                  </a:moveTo>
                  <a:cubicBezTo>
                    <a:pt x="52" y="1"/>
                    <a:pt x="26" y="2"/>
                    <a:pt x="1" y="5"/>
                  </a:cubicBezTo>
                  <a:cubicBezTo>
                    <a:pt x="26" y="2"/>
                    <a:pt x="52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3191541" y="2393558"/>
              <a:ext cx="5083" cy="1180"/>
            </a:xfrm>
            <a:custGeom>
              <a:avLst/>
              <a:gdLst/>
              <a:ahLst/>
              <a:cxnLst/>
              <a:rect l="l" t="t" r="r" b="b"/>
              <a:pathLst>
                <a:path w="56" h="13" extrusionOk="0">
                  <a:moveTo>
                    <a:pt x="56" y="1"/>
                  </a:moveTo>
                  <a:cubicBezTo>
                    <a:pt x="38" y="4"/>
                    <a:pt x="20" y="7"/>
                    <a:pt x="0" y="12"/>
                  </a:cubicBezTo>
                  <a:cubicBezTo>
                    <a:pt x="19" y="9"/>
                    <a:pt x="38" y="5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3198801" y="2392559"/>
              <a:ext cx="4901" cy="63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53" y="1"/>
                  </a:moveTo>
                  <a:lnTo>
                    <a:pt x="53" y="1"/>
                  </a:lnTo>
                  <a:cubicBezTo>
                    <a:pt x="36" y="2"/>
                    <a:pt x="18" y="5"/>
                    <a:pt x="0" y="7"/>
                  </a:cubicBezTo>
                  <a:cubicBezTo>
                    <a:pt x="18" y="5"/>
                    <a:pt x="35" y="4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3183644" y="2395010"/>
              <a:ext cx="6444" cy="2087"/>
            </a:xfrm>
            <a:custGeom>
              <a:avLst/>
              <a:gdLst/>
              <a:ahLst/>
              <a:cxnLst/>
              <a:rect l="l" t="t" r="r" b="b"/>
              <a:pathLst>
                <a:path w="71" h="23" extrusionOk="0">
                  <a:moveTo>
                    <a:pt x="71" y="0"/>
                  </a:moveTo>
                  <a:lnTo>
                    <a:pt x="71" y="0"/>
                  </a:lnTo>
                  <a:cubicBezTo>
                    <a:pt x="46" y="7"/>
                    <a:pt x="24" y="14"/>
                    <a:pt x="0" y="23"/>
                  </a:cubicBezTo>
                  <a:cubicBezTo>
                    <a:pt x="24" y="15"/>
                    <a:pt x="46" y="7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3177473" y="2397006"/>
              <a:ext cx="6081" cy="2451"/>
            </a:xfrm>
            <a:custGeom>
              <a:avLst/>
              <a:gdLst/>
              <a:ahLst/>
              <a:cxnLst/>
              <a:rect l="l" t="t" r="r" b="b"/>
              <a:pathLst>
                <a:path w="67" h="27" extrusionOk="0">
                  <a:moveTo>
                    <a:pt x="66" y="1"/>
                  </a:moveTo>
                  <a:cubicBezTo>
                    <a:pt x="45" y="8"/>
                    <a:pt x="22" y="17"/>
                    <a:pt x="1" y="26"/>
                  </a:cubicBezTo>
                  <a:cubicBezTo>
                    <a:pt x="22" y="17"/>
                    <a:pt x="45" y="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3182555" y="2410802"/>
              <a:ext cx="30405" cy="30132"/>
            </a:xfrm>
            <a:custGeom>
              <a:avLst/>
              <a:gdLst/>
              <a:ahLst/>
              <a:cxnLst/>
              <a:rect l="l" t="t" r="r" b="b"/>
              <a:pathLst>
                <a:path w="335" h="332" extrusionOk="0">
                  <a:moveTo>
                    <a:pt x="0" y="0"/>
                  </a:moveTo>
                  <a:cubicBezTo>
                    <a:pt x="0" y="183"/>
                    <a:pt x="148" y="332"/>
                    <a:pt x="332" y="332"/>
                  </a:cubicBezTo>
                  <a:lnTo>
                    <a:pt x="335" y="33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3219585" y="2392378"/>
              <a:ext cx="2087" cy="272"/>
            </a:xfrm>
            <a:custGeom>
              <a:avLst/>
              <a:gdLst/>
              <a:ahLst/>
              <a:cxnLst/>
              <a:rect l="l" t="t" r="r" b="b"/>
              <a:pathLst>
                <a:path w="23" h="3" extrusionOk="0">
                  <a:moveTo>
                    <a:pt x="0" y="1"/>
                  </a:moveTo>
                  <a:cubicBezTo>
                    <a:pt x="8" y="2"/>
                    <a:pt x="16" y="3"/>
                    <a:pt x="23" y="3"/>
                  </a:cubicBezTo>
                  <a:cubicBezTo>
                    <a:pt x="16" y="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3270955" y="2415068"/>
              <a:ext cx="908" cy="908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9" y="9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3259973" y="2406173"/>
              <a:ext cx="363" cy="36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2"/>
                    <a:pt x="3" y="2"/>
                    <a:pt x="4" y="3"/>
                  </a:cubicBezTo>
                  <a:cubicBezTo>
                    <a:pt x="3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3247630" y="2399457"/>
              <a:ext cx="1452" cy="635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0" y="0"/>
                  </a:moveTo>
                  <a:cubicBezTo>
                    <a:pt x="5" y="2"/>
                    <a:pt x="11" y="5"/>
                    <a:pt x="16" y="7"/>
                  </a:cubicBezTo>
                  <a:cubicBezTo>
                    <a:pt x="11" y="4"/>
                    <a:pt x="5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3253620" y="2402361"/>
              <a:ext cx="1452" cy="817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" y="0"/>
                  </a:moveTo>
                  <a:cubicBezTo>
                    <a:pt x="5" y="3"/>
                    <a:pt x="10" y="5"/>
                    <a:pt x="15" y="8"/>
                  </a:cubicBezTo>
                  <a:cubicBezTo>
                    <a:pt x="10" y="5"/>
                    <a:pt x="6" y="3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3241549" y="2397006"/>
              <a:ext cx="182" cy="91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lnTo>
                    <a:pt x="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3276400" y="2421148"/>
              <a:ext cx="182" cy="182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2" y="2"/>
                    <a:pt x="2" y="2"/>
                    <a:pt x="1" y="1"/>
                  </a:cubicBezTo>
                  <a:cubicBezTo>
                    <a:pt x="2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3280303" y="2426685"/>
              <a:ext cx="908" cy="1543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1" y="0"/>
                  </a:moveTo>
                  <a:cubicBezTo>
                    <a:pt x="5" y="6"/>
                    <a:pt x="8" y="11"/>
                    <a:pt x="10" y="17"/>
                  </a:cubicBezTo>
                  <a:cubicBezTo>
                    <a:pt x="8" y="10"/>
                    <a:pt x="5" y="5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3226392" y="2393285"/>
              <a:ext cx="2269" cy="363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0" y="1"/>
                  </a:moveTo>
                  <a:cubicBezTo>
                    <a:pt x="8" y="2"/>
                    <a:pt x="15" y="3"/>
                    <a:pt x="25" y="4"/>
                  </a:cubicBezTo>
                  <a:cubicBezTo>
                    <a:pt x="17" y="3"/>
                    <a:pt x="9" y="2"/>
                    <a:pt x="0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3233562" y="2394738"/>
              <a:ext cx="1724" cy="363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cubicBezTo>
                    <a:pt x="6" y="1"/>
                    <a:pt x="12" y="2"/>
                    <a:pt x="18" y="3"/>
                  </a:cubicBezTo>
                  <a:cubicBezTo>
                    <a:pt x="12" y="2"/>
                    <a:pt x="7" y="1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3284841" y="2481050"/>
              <a:ext cx="73334" cy="139861"/>
            </a:xfrm>
            <a:custGeom>
              <a:avLst/>
              <a:gdLst/>
              <a:ahLst/>
              <a:cxnLst/>
              <a:rect l="l" t="t" r="r" b="b"/>
              <a:pathLst>
                <a:path w="808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08" y="1541"/>
                  </a:lnTo>
                  <a:cubicBezTo>
                    <a:pt x="808" y="882"/>
                    <a:pt x="482" y="30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3212869" y="2459721"/>
              <a:ext cx="33763" cy="34126"/>
            </a:xfrm>
            <a:custGeom>
              <a:avLst/>
              <a:gdLst/>
              <a:ahLst/>
              <a:cxnLst/>
              <a:rect l="l" t="t" r="r" b="b"/>
              <a:pathLst>
                <a:path w="372" h="376" extrusionOk="0">
                  <a:moveTo>
                    <a:pt x="1" y="0"/>
                  </a:moveTo>
                  <a:lnTo>
                    <a:pt x="1" y="376"/>
                  </a:lnTo>
                  <a:cubicBezTo>
                    <a:pt x="190" y="374"/>
                    <a:pt x="347" y="232"/>
                    <a:pt x="371" y="49"/>
                  </a:cubicBezTo>
                  <a:cubicBezTo>
                    <a:pt x="251" y="17"/>
                    <a:pt x="128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3212778" y="2324671"/>
              <a:ext cx="114085" cy="135051"/>
            </a:xfrm>
            <a:custGeom>
              <a:avLst/>
              <a:gdLst/>
              <a:ahLst/>
              <a:cxnLst/>
              <a:rect l="l" t="t" r="r" b="b"/>
              <a:pathLst>
                <a:path w="1257" h="1488" extrusionOk="0">
                  <a:moveTo>
                    <a:pt x="1235" y="1"/>
                  </a:moveTo>
                  <a:cubicBezTo>
                    <a:pt x="1182" y="410"/>
                    <a:pt x="933" y="758"/>
                    <a:pt x="583" y="943"/>
                  </a:cubicBezTo>
                  <a:cubicBezTo>
                    <a:pt x="563" y="928"/>
                    <a:pt x="544" y="913"/>
                    <a:pt x="524" y="900"/>
                  </a:cubicBezTo>
                  <a:cubicBezTo>
                    <a:pt x="523" y="898"/>
                    <a:pt x="521" y="898"/>
                    <a:pt x="519" y="897"/>
                  </a:cubicBezTo>
                  <a:cubicBezTo>
                    <a:pt x="502" y="886"/>
                    <a:pt x="483" y="875"/>
                    <a:pt x="465" y="862"/>
                  </a:cubicBezTo>
                  <a:cubicBezTo>
                    <a:pt x="460" y="860"/>
                    <a:pt x="456" y="857"/>
                    <a:pt x="451" y="855"/>
                  </a:cubicBezTo>
                  <a:cubicBezTo>
                    <a:pt x="435" y="846"/>
                    <a:pt x="417" y="837"/>
                    <a:pt x="400" y="829"/>
                  </a:cubicBezTo>
                  <a:cubicBezTo>
                    <a:pt x="395" y="826"/>
                    <a:pt x="389" y="824"/>
                    <a:pt x="384" y="822"/>
                  </a:cubicBezTo>
                  <a:cubicBezTo>
                    <a:pt x="363" y="814"/>
                    <a:pt x="340" y="805"/>
                    <a:pt x="319" y="797"/>
                  </a:cubicBezTo>
                  <a:lnTo>
                    <a:pt x="318" y="797"/>
                  </a:lnTo>
                  <a:cubicBezTo>
                    <a:pt x="294" y="790"/>
                    <a:pt x="271" y="781"/>
                    <a:pt x="247" y="775"/>
                  </a:cubicBezTo>
                  <a:cubicBezTo>
                    <a:pt x="242" y="774"/>
                    <a:pt x="236" y="773"/>
                    <a:pt x="230" y="771"/>
                  </a:cubicBezTo>
                  <a:cubicBezTo>
                    <a:pt x="211" y="766"/>
                    <a:pt x="194" y="763"/>
                    <a:pt x="175" y="760"/>
                  </a:cubicBezTo>
                  <a:cubicBezTo>
                    <a:pt x="166" y="759"/>
                    <a:pt x="159" y="758"/>
                    <a:pt x="150" y="757"/>
                  </a:cubicBezTo>
                  <a:cubicBezTo>
                    <a:pt x="133" y="754"/>
                    <a:pt x="114" y="752"/>
                    <a:pt x="97" y="750"/>
                  </a:cubicBezTo>
                  <a:cubicBezTo>
                    <a:pt x="89" y="749"/>
                    <a:pt x="82" y="749"/>
                    <a:pt x="73" y="748"/>
                  </a:cubicBezTo>
                  <a:cubicBezTo>
                    <a:pt x="49" y="746"/>
                    <a:pt x="25" y="745"/>
                    <a:pt x="1" y="745"/>
                  </a:cubicBezTo>
                  <a:lnTo>
                    <a:pt x="1" y="950"/>
                  </a:lnTo>
                  <a:lnTo>
                    <a:pt x="328" y="950"/>
                  </a:lnTo>
                  <a:cubicBezTo>
                    <a:pt x="328" y="1132"/>
                    <a:pt x="181" y="1280"/>
                    <a:pt x="1" y="1282"/>
                  </a:cubicBezTo>
                  <a:lnTo>
                    <a:pt x="1" y="1487"/>
                  </a:lnTo>
                  <a:cubicBezTo>
                    <a:pt x="291" y="1486"/>
                    <a:pt x="557" y="1387"/>
                    <a:pt x="770" y="1220"/>
                  </a:cubicBezTo>
                  <a:lnTo>
                    <a:pt x="790" y="1205"/>
                  </a:lnTo>
                  <a:cubicBezTo>
                    <a:pt x="1074" y="975"/>
                    <a:pt x="1255" y="623"/>
                    <a:pt x="1255" y="229"/>
                  </a:cubicBezTo>
                  <a:cubicBezTo>
                    <a:pt x="1256" y="151"/>
                    <a:pt x="1249" y="74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3265600" y="2410348"/>
              <a:ext cx="5446" cy="4810"/>
            </a:xfrm>
            <a:custGeom>
              <a:avLst/>
              <a:gdLst/>
              <a:ahLst/>
              <a:cxnLst/>
              <a:rect l="l" t="t" r="r" b="b"/>
              <a:pathLst>
                <a:path w="60" h="53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17"/>
                    <a:pt x="41" y="35"/>
                    <a:pt x="59" y="52"/>
                  </a:cubicBezTo>
                  <a:cubicBezTo>
                    <a:pt x="41" y="35"/>
                    <a:pt x="22" y="17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3281301" y="2427955"/>
              <a:ext cx="3358" cy="599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1" y="1"/>
                  </a:moveTo>
                  <a:cubicBezTo>
                    <a:pt x="13" y="23"/>
                    <a:pt x="24" y="45"/>
                    <a:pt x="37" y="66"/>
                  </a:cubicBezTo>
                  <a:cubicBezTo>
                    <a:pt x="26" y="44"/>
                    <a:pt x="13" y="23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3276491" y="2421239"/>
              <a:ext cx="3993" cy="5627"/>
            </a:xfrm>
            <a:custGeom>
              <a:avLst/>
              <a:gdLst/>
              <a:ahLst/>
              <a:cxnLst/>
              <a:rect l="l" t="t" r="r" b="b"/>
              <a:pathLst>
                <a:path w="44" h="62" extrusionOk="0">
                  <a:moveTo>
                    <a:pt x="1" y="1"/>
                  </a:moveTo>
                  <a:cubicBezTo>
                    <a:pt x="16" y="20"/>
                    <a:pt x="30" y="41"/>
                    <a:pt x="44" y="61"/>
                  </a:cubicBezTo>
                  <a:cubicBezTo>
                    <a:pt x="30" y="41"/>
                    <a:pt x="16" y="20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3271772" y="2415884"/>
              <a:ext cx="4810" cy="5446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0" y="0"/>
                  </a:moveTo>
                  <a:cubicBezTo>
                    <a:pt x="18" y="20"/>
                    <a:pt x="36" y="39"/>
                    <a:pt x="53" y="60"/>
                  </a:cubicBezTo>
                  <a:cubicBezTo>
                    <a:pt x="36" y="39"/>
                    <a:pt x="18" y="19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3212869" y="2304160"/>
              <a:ext cx="112179" cy="106098"/>
            </a:xfrm>
            <a:custGeom>
              <a:avLst/>
              <a:gdLst/>
              <a:ahLst/>
              <a:cxnLst/>
              <a:rect l="l" t="t" r="r" b="b"/>
              <a:pathLst>
                <a:path w="1236" h="1169" extrusionOk="0">
                  <a:moveTo>
                    <a:pt x="1" y="1"/>
                  </a:moveTo>
                  <a:lnTo>
                    <a:pt x="1" y="969"/>
                  </a:lnTo>
                  <a:lnTo>
                    <a:pt x="74" y="973"/>
                  </a:lnTo>
                  <a:cubicBezTo>
                    <a:pt x="82" y="973"/>
                    <a:pt x="90" y="974"/>
                    <a:pt x="97" y="975"/>
                  </a:cubicBezTo>
                  <a:cubicBezTo>
                    <a:pt x="115" y="976"/>
                    <a:pt x="133" y="979"/>
                    <a:pt x="151" y="981"/>
                  </a:cubicBezTo>
                  <a:cubicBezTo>
                    <a:pt x="158" y="983"/>
                    <a:pt x="166" y="984"/>
                    <a:pt x="175" y="985"/>
                  </a:cubicBezTo>
                  <a:cubicBezTo>
                    <a:pt x="193" y="989"/>
                    <a:pt x="211" y="993"/>
                    <a:pt x="230" y="996"/>
                  </a:cubicBezTo>
                  <a:cubicBezTo>
                    <a:pt x="236" y="998"/>
                    <a:pt x="241" y="999"/>
                    <a:pt x="247" y="1000"/>
                  </a:cubicBezTo>
                  <a:cubicBezTo>
                    <a:pt x="272" y="1006"/>
                    <a:pt x="295" y="1014"/>
                    <a:pt x="318" y="1022"/>
                  </a:cubicBezTo>
                  <a:lnTo>
                    <a:pt x="320" y="1022"/>
                  </a:lnTo>
                  <a:cubicBezTo>
                    <a:pt x="342" y="1030"/>
                    <a:pt x="364" y="1039"/>
                    <a:pt x="384" y="1047"/>
                  </a:cubicBezTo>
                  <a:cubicBezTo>
                    <a:pt x="390" y="1050"/>
                    <a:pt x="395" y="1052"/>
                    <a:pt x="400" y="1054"/>
                  </a:cubicBezTo>
                  <a:cubicBezTo>
                    <a:pt x="418" y="1062"/>
                    <a:pt x="435" y="1071"/>
                    <a:pt x="451" y="1080"/>
                  </a:cubicBezTo>
                  <a:cubicBezTo>
                    <a:pt x="456" y="1082"/>
                    <a:pt x="460" y="1085"/>
                    <a:pt x="465" y="1087"/>
                  </a:cubicBezTo>
                  <a:cubicBezTo>
                    <a:pt x="485" y="1097"/>
                    <a:pt x="502" y="1109"/>
                    <a:pt x="520" y="1122"/>
                  </a:cubicBezTo>
                  <a:cubicBezTo>
                    <a:pt x="522" y="1123"/>
                    <a:pt x="523" y="1123"/>
                    <a:pt x="525" y="1124"/>
                  </a:cubicBezTo>
                  <a:cubicBezTo>
                    <a:pt x="545" y="1138"/>
                    <a:pt x="563" y="1153"/>
                    <a:pt x="583" y="1168"/>
                  </a:cubicBezTo>
                  <a:cubicBezTo>
                    <a:pt x="934" y="983"/>
                    <a:pt x="1182" y="635"/>
                    <a:pt x="1236" y="226"/>
                  </a:cubicBezTo>
                  <a:cubicBezTo>
                    <a:pt x="1234" y="221"/>
                    <a:pt x="1234" y="215"/>
                    <a:pt x="1233" y="210"/>
                  </a:cubicBezTo>
                  <a:cubicBezTo>
                    <a:pt x="1105" y="248"/>
                    <a:pt x="971" y="270"/>
                    <a:pt x="829" y="270"/>
                  </a:cubicBezTo>
                  <a:cubicBezTo>
                    <a:pt x="520" y="270"/>
                    <a:pt x="234" y="17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3260245" y="2406445"/>
              <a:ext cx="5446" cy="3993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14"/>
                    <a:pt x="40" y="28"/>
                    <a:pt x="60" y="43"/>
                  </a:cubicBezTo>
                  <a:cubicBezTo>
                    <a:pt x="40" y="28"/>
                    <a:pt x="21" y="12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3254981" y="2403087"/>
              <a:ext cx="5083" cy="3177"/>
            </a:xfrm>
            <a:custGeom>
              <a:avLst/>
              <a:gdLst/>
              <a:ahLst/>
              <a:cxnLst/>
              <a:rect l="l" t="t" r="r" b="b"/>
              <a:pathLst>
                <a:path w="56" h="35" extrusionOk="0">
                  <a:moveTo>
                    <a:pt x="0" y="0"/>
                  </a:moveTo>
                  <a:cubicBezTo>
                    <a:pt x="18" y="11"/>
                    <a:pt x="37" y="22"/>
                    <a:pt x="55" y="34"/>
                  </a:cubicBezTo>
                  <a:cubicBezTo>
                    <a:pt x="37" y="22"/>
                    <a:pt x="20" y="9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3221582" y="2392559"/>
              <a:ext cx="5083" cy="635"/>
            </a:xfrm>
            <a:custGeom>
              <a:avLst/>
              <a:gdLst/>
              <a:ahLst/>
              <a:cxnLst/>
              <a:rect l="l" t="t" r="r" b="b"/>
              <a:pathLst>
                <a:path w="56" h="7" extrusionOk="0">
                  <a:moveTo>
                    <a:pt x="1" y="1"/>
                  </a:moveTo>
                  <a:cubicBezTo>
                    <a:pt x="19" y="4"/>
                    <a:pt x="37" y="5"/>
                    <a:pt x="55" y="7"/>
                  </a:cubicBezTo>
                  <a:cubicBezTo>
                    <a:pt x="37" y="5"/>
                    <a:pt x="19" y="2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3228570" y="2393558"/>
              <a:ext cx="5083" cy="1180"/>
            </a:xfrm>
            <a:custGeom>
              <a:avLst/>
              <a:gdLst/>
              <a:ahLst/>
              <a:cxnLst/>
              <a:rect l="l" t="t" r="r" b="b"/>
              <a:pathLst>
                <a:path w="56" h="13" extrusionOk="0">
                  <a:moveTo>
                    <a:pt x="1" y="1"/>
                  </a:moveTo>
                  <a:cubicBezTo>
                    <a:pt x="19" y="5"/>
                    <a:pt x="37" y="9"/>
                    <a:pt x="56" y="12"/>
                  </a:cubicBezTo>
                  <a:cubicBezTo>
                    <a:pt x="37" y="7"/>
                    <a:pt x="20" y="4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3212869" y="2392105"/>
              <a:ext cx="6807" cy="36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1"/>
                    <a:pt x="50" y="2"/>
                    <a:pt x="74" y="4"/>
                  </a:cubicBezTo>
                  <a:cubicBezTo>
                    <a:pt x="50" y="2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3235105" y="2395010"/>
              <a:ext cx="6444" cy="2087"/>
            </a:xfrm>
            <a:custGeom>
              <a:avLst/>
              <a:gdLst/>
              <a:ahLst/>
              <a:cxnLst/>
              <a:rect l="l" t="t" r="r" b="b"/>
              <a:pathLst>
                <a:path w="71" h="23" extrusionOk="0">
                  <a:moveTo>
                    <a:pt x="0" y="0"/>
                  </a:moveTo>
                  <a:cubicBezTo>
                    <a:pt x="25" y="7"/>
                    <a:pt x="49" y="15"/>
                    <a:pt x="71" y="23"/>
                  </a:cubicBezTo>
                  <a:cubicBezTo>
                    <a:pt x="47" y="14"/>
                    <a:pt x="25" y="7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3248991" y="2400002"/>
              <a:ext cx="4720" cy="2451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1" y="1"/>
                  </a:moveTo>
                  <a:cubicBezTo>
                    <a:pt x="17" y="9"/>
                    <a:pt x="36" y="17"/>
                    <a:pt x="52" y="26"/>
                  </a:cubicBezTo>
                  <a:cubicBezTo>
                    <a:pt x="36" y="17"/>
                    <a:pt x="18" y="9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3241640" y="2397006"/>
              <a:ext cx="6081" cy="2451"/>
            </a:xfrm>
            <a:custGeom>
              <a:avLst/>
              <a:gdLst/>
              <a:ahLst/>
              <a:cxnLst/>
              <a:rect l="l" t="t" r="r" b="b"/>
              <a:pathLst>
                <a:path w="67" h="27" extrusionOk="0">
                  <a:moveTo>
                    <a:pt x="1" y="1"/>
                  </a:moveTo>
                  <a:cubicBezTo>
                    <a:pt x="23" y="8"/>
                    <a:pt x="45" y="17"/>
                    <a:pt x="66" y="26"/>
                  </a:cubicBezTo>
                  <a:cubicBezTo>
                    <a:pt x="46" y="17"/>
                    <a:pt x="24" y="8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3212869" y="2410802"/>
              <a:ext cx="29860" cy="30132"/>
            </a:xfrm>
            <a:custGeom>
              <a:avLst/>
              <a:gdLst/>
              <a:ahLst/>
              <a:cxnLst/>
              <a:rect l="l" t="t" r="r" b="b"/>
              <a:pathLst>
                <a:path w="329" h="332" extrusionOk="0">
                  <a:moveTo>
                    <a:pt x="1" y="0"/>
                  </a:moveTo>
                  <a:lnTo>
                    <a:pt x="1" y="332"/>
                  </a:lnTo>
                  <a:cubicBezTo>
                    <a:pt x="183" y="329"/>
                    <a:pt x="328" y="182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1" name="그림 430">
            <a:extLst>
              <a:ext uri="{FF2B5EF4-FFF2-40B4-BE49-F238E27FC236}">
                <a16:creationId xmlns:a16="http://schemas.microsoft.com/office/drawing/2014/main" id="{1D83A92B-4F80-41F2-9246-4248F5EA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1633">
            <a:off x="5962613" y="1213985"/>
            <a:ext cx="3054429" cy="484522"/>
          </a:xfrm>
          <a:prstGeom prst="rect">
            <a:avLst/>
          </a:prstGeom>
        </p:spPr>
      </p:pic>
      <p:pic>
        <p:nvPicPr>
          <p:cNvPr id="432" name="그림 431">
            <a:extLst>
              <a:ext uri="{FF2B5EF4-FFF2-40B4-BE49-F238E27FC236}">
                <a16:creationId xmlns:a16="http://schemas.microsoft.com/office/drawing/2014/main" id="{F14AD9FC-E033-4695-974E-644251099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50993">
            <a:off x="4680110" y="3129611"/>
            <a:ext cx="4543053" cy="525826"/>
          </a:xfrm>
          <a:prstGeom prst="rect">
            <a:avLst/>
          </a:prstGeom>
        </p:spPr>
      </p:pic>
      <p:pic>
        <p:nvPicPr>
          <p:cNvPr id="433" name="그림 432">
            <a:extLst>
              <a:ext uri="{FF2B5EF4-FFF2-40B4-BE49-F238E27FC236}">
                <a16:creationId xmlns:a16="http://schemas.microsoft.com/office/drawing/2014/main" id="{E600BC08-8545-464D-8D68-E66F9FF38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19420">
            <a:off x="136715" y="1696561"/>
            <a:ext cx="4722312" cy="456498"/>
          </a:xfrm>
          <a:prstGeom prst="rect">
            <a:avLst/>
          </a:prstGeom>
        </p:spPr>
      </p:pic>
      <p:pic>
        <p:nvPicPr>
          <p:cNvPr id="434" name="그림 433">
            <a:extLst>
              <a:ext uri="{FF2B5EF4-FFF2-40B4-BE49-F238E27FC236}">
                <a16:creationId xmlns:a16="http://schemas.microsoft.com/office/drawing/2014/main" id="{792F4470-5C56-4754-ABB7-AD50262BC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38632">
            <a:off x="204565" y="3969455"/>
            <a:ext cx="2596652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1"/>
          <p:cNvSpPr txBox="1"/>
          <p:nvPr/>
        </p:nvSpPr>
        <p:spPr>
          <a:xfrm>
            <a:off x="311700" y="1184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2024" name="Google Shape;2024;p21"/>
          <p:cNvSpPr/>
          <p:nvPr/>
        </p:nvSpPr>
        <p:spPr>
          <a:xfrm>
            <a:off x="4178366" y="1374603"/>
            <a:ext cx="272" cy="5536"/>
          </a:xfrm>
          <a:custGeom>
            <a:avLst/>
            <a:gdLst/>
            <a:ahLst/>
            <a:cxnLst/>
            <a:rect l="l" t="t" r="r" b="b"/>
            <a:pathLst>
              <a:path w="3" h="61" extrusionOk="0">
                <a:moveTo>
                  <a:pt x="1" y="0"/>
                </a:moveTo>
                <a:lnTo>
                  <a:pt x="1" y="61"/>
                </a:lnTo>
                <a:cubicBezTo>
                  <a:pt x="2" y="40"/>
                  <a:pt x="2" y="20"/>
                  <a:pt x="3" y="0"/>
                </a:cubicBezTo>
                <a:close/>
              </a:path>
            </a:pathLst>
          </a:custGeom>
          <a:solidFill>
            <a:srgbClr val="AFC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21"/>
          <p:cNvSpPr/>
          <p:nvPr/>
        </p:nvSpPr>
        <p:spPr>
          <a:xfrm>
            <a:off x="4415702" y="1374603"/>
            <a:ext cx="272" cy="5536"/>
          </a:xfrm>
          <a:custGeom>
            <a:avLst/>
            <a:gdLst/>
            <a:ahLst/>
            <a:cxnLst/>
            <a:rect l="l" t="t" r="r" b="b"/>
            <a:pathLst>
              <a:path w="3" h="61" extrusionOk="0">
                <a:moveTo>
                  <a:pt x="0" y="0"/>
                </a:moveTo>
                <a:cubicBezTo>
                  <a:pt x="1" y="21"/>
                  <a:pt x="2" y="41"/>
                  <a:pt x="2" y="61"/>
                </a:cubicBezTo>
                <a:lnTo>
                  <a:pt x="2" y="0"/>
                </a:lnTo>
                <a:close/>
              </a:path>
            </a:pathLst>
          </a:custGeom>
          <a:solidFill>
            <a:srgbClr val="AFC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21"/>
          <p:cNvSpPr/>
          <p:nvPr/>
        </p:nvSpPr>
        <p:spPr>
          <a:xfrm>
            <a:off x="4178003" y="1380049"/>
            <a:ext cx="272" cy="11436"/>
          </a:xfrm>
          <a:custGeom>
            <a:avLst/>
            <a:gdLst/>
            <a:ahLst/>
            <a:cxnLst/>
            <a:rect l="l" t="t" r="r" b="b"/>
            <a:pathLst>
              <a:path w="3" h="126" extrusionOk="0">
                <a:moveTo>
                  <a:pt x="3" y="1"/>
                </a:moveTo>
                <a:cubicBezTo>
                  <a:pt x="3" y="21"/>
                  <a:pt x="1" y="43"/>
                  <a:pt x="1" y="64"/>
                </a:cubicBezTo>
                <a:cubicBezTo>
                  <a:pt x="1" y="85"/>
                  <a:pt x="3" y="105"/>
                  <a:pt x="3" y="126"/>
                </a:cubicBezTo>
                <a:lnTo>
                  <a:pt x="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21"/>
          <p:cNvSpPr/>
          <p:nvPr/>
        </p:nvSpPr>
        <p:spPr>
          <a:xfrm>
            <a:off x="4415974" y="1380230"/>
            <a:ext cx="363" cy="11345"/>
          </a:xfrm>
          <a:custGeom>
            <a:avLst/>
            <a:gdLst/>
            <a:ahLst/>
            <a:cxnLst/>
            <a:rect l="l" t="t" r="r" b="b"/>
            <a:pathLst>
              <a:path w="4" h="125" extrusionOk="0">
                <a:moveTo>
                  <a:pt x="0" y="1"/>
                </a:moveTo>
                <a:lnTo>
                  <a:pt x="0" y="125"/>
                </a:lnTo>
                <a:cubicBezTo>
                  <a:pt x="0" y="103"/>
                  <a:pt x="3" y="83"/>
                  <a:pt x="3" y="62"/>
                </a:cubicBezTo>
                <a:cubicBezTo>
                  <a:pt x="3" y="42"/>
                  <a:pt x="0" y="2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21"/>
          <p:cNvSpPr/>
          <p:nvPr/>
        </p:nvSpPr>
        <p:spPr>
          <a:xfrm>
            <a:off x="4415702" y="1374603"/>
            <a:ext cx="272" cy="22508"/>
          </a:xfrm>
          <a:custGeom>
            <a:avLst/>
            <a:gdLst/>
            <a:ahLst/>
            <a:cxnLst/>
            <a:rect l="l" t="t" r="r" b="b"/>
            <a:pathLst>
              <a:path w="3" h="248" extrusionOk="0">
                <a:moveTo>
                  <a:pt x="0" y="0"/>
                </a:moveTo>
                <a:lnTo>
                  <a:pt x="0" y="247"/>
                </a:lnTo>
                <a:cubicBezTo>
                  <a:pt x="1" y="227"/>
                  <a:pt x="1" y="206"/>
                  <a:pt x="2" y="186"/>
                </a:cubicBezTo>
                <a:lnTo>
                  <a:pt x="2" y="61"/>
                </a:lnTo>
                <a:cubicBezTo>
                  <a:pt x="1" y="40"/>
                  <a:pt x="1" y="2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21"/>
          <p:cNvSpPr/>
          <p:nvPr/>
        </p:nvSpPr>
        <p:spPr>
          <a:xfrm>
            <a:off x="4178548" y="1266690"/>
            <a:ext cx="118533" cy="113178"/>
          </a:xfrm>
          <a:custGeom>
            <a:avLst/>
            <a:gdLst/>
            <a:ahLst/>
            <a:cxnLst/>
            <a:rect l="l" t="t" r="r" b="b"/>
            <a:pathLst>
              <a:path w="1306" h="1247" extrusionOk="0">
                <a:moveTo>
                  <a:pt x="1305" y="1"/>
                </a:moveTo>
                <a:cubicBezTo>
                  <a:pt x="624" y="1"/>
                  <a:pt x="63" y="522"/>
                  <a:pt x="1" y="1189"/>
                </a:cubicBezTo>
                <a:cubicBezTo>
                  <a:pt x="109" y="1224"/>
                  <a:pt x="225" y="1247"/>
                  <a:pt x="347" y="1247"/>
                </a:cubicBezTo>
                <a:cubicBezTo>
                  <a:pt x="467" y="1247"/>
                  <a:pt x="584" y="1226"/>
                  <a:pt x="693" y="1189"/>
                </a:cubicBezTo>
                <a:cubicBezTo>
                  <a:pt x="977" y="1093"/>
                  <a:pt x="1202" y="884"/>
                  <a:pt x="1305" y="619"/>
                </a:cubicBezTo>
                <a:lnTo>
                  <a:pt x="130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21"/>
          <p:cNvSpPr/>
          <p:nvPr/>
        </p:nvSpPr>
        <p:spPr>
          <a:xfrm>
            <a:off x="4296989" y="1266690"/>
            <a:ext cx="118533" cy="113178"/>
          </a:xfrm>
          <a:custGeom>
            <a:avLst/>
            <a:gdLst/>
            <a:ahLst/>
            <a:cxnLst/>
            <a:rect l="l" t="t" r="r" b="b"/>
            <a:pathLst>
              <a:path w="1306" h="1247" extrusionOk="0">
                <a:moveTo>
                  <a:pt x="0" y="1"/>
                </a:moveTo>
                <a:lnTo>
                  <a:pt x="0" y="619"/>
                </a:lnTo>
                <a:cubicBezTo>
                  <a:pt x="106" y="884"/>
                  <a:pt x="332" y="1093"/>
                  <a:pt x="614" y="1189"/>
                </a:cubicBezTo>
                <a:cubicBezTo>
                  <a:pt x="723" y="1226"/>
                  <a:pt x="839" y="1247"/>
                  <a:pt x="961" y="1247"/>
                </a:cubicBezTo>
                <a:cubicBezTo>
                  <a:pt x="1083" y="1247"/>
                  <a:pt x="1199" y="1226"/>
                  <a:pt x="1306" y="1189"/>
                </a:cubicBezTo>
                <a:cubicBezTo>
                  <a:pt x="1244" y="522"/>
                  <a:pt x="684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21"/>
          <p:cNvGrpSpPr/>
          <p:nvPr/>
        </p:nvGrpSpPr>
        <p:grpSpPr>
          <a:xfrm>
            <a:off x="2790695" y="1101317"/>
            <a:ext cx="3577977" cy="3618650"/>
            <a:chOff x="2832587" y="1201525"/>
            <a:chExt cx="3478831" cy="3518376"/>
          </a:xfrm>
        </p:grpSpPr>
        <p:sp>
          <p:nvSpPr>
            <p:cNvPr id="2032" name="Google Shape;2032;p21"/>
            <p:cNvSpPr/>
            <p:nvPr/>
          </p:nvSpPr>
          <p:spPr>
            <a:xfrm>
              <a:off x="3125377" y="2685984"/>
              <a:ext cx="22055" cy="21873"/>
            </a:xfrm>
            <a:custGeom>
              <a:avLst/>
              <a:gdLst/>
              <a:ahLst/>
              <a:cxnLst/>
              <a:rect l="l" t="t" r="r" b="b"/>
              <a:pathLst>
                <a:path w="243" h="241" extrusionOk="0">
                  <a:moveTo>
                    <a:pt x="122" y="1"/>
                  </a:moveTo>
                  <a:cubicBezTo>
                    <a:pt x="90" y="1"/>
                    <a:pt x="59" y="12"/>
                    <a:pt x="37" y="34"/>
                  </a:cubicBezTo>
                  <a:cubicBezTo>
                    <a:pt x="13" y="57"/>
                    <a:pt x="1" y="88"/>
                    <a:pt x="1" y="120"/>
                  </a:cubicBezTo>
                  <a:cubicBezTo>
                    <a:pt x="1" y="150"/>
                    <a:pt x="13" y="183"/>
                    <a:pt x="37" y="205"/>
                  </a:cubicBezTo>
                  <a:cubicBezTo>
                    <a:pt x="58" y="227"/>
                    <a:pt x="89" y="240"/>
                    <a:pt x="121" y="240"/>
                  </a:cubicBezTo>
                  <a:cubicBezTo>
                    <a:pt x="153" y="240"/>
                    <a:pt x="184" y="229"/>
                    <a:pt x="207" y="205"/>
                  </a:cubicBezTo>
                  <a:cubicBezTo>
                    <a:pt x="230" y="183"/>
                    <a:pt x="242" y="152"/>
                    <a:pt x="242" y="120"/>
                  </a:cubicBezTo>
                  <a:cubicBezTo>
                    <a:pt x="242" y="88"/>
                    <a:pt x="230" y="57"/>
                    <a:pt x="207" y="34"/>
                  </a:cubicBezTo>
                  <a:cubicBezTo>
                    <a:pt x="184" y="1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3125377" y="2735176"/>
              <a:ext cx="21964" cy="562349"/>
            </a:xfrm>
            <a:custGeom>
              <a:avLst/>
              <a:gdLst/>
              <a:ahLst/>
              <a:cxnLst/>
              <a:rect l="l" t="t" r="r" b="b"/>
              <a:pathLst>
                <a:path w="242" h="6196" extrusionOk="0">
                  <a:moveTo>
                    <a:pt x="121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41"/>
                    <a:pt x="121" y="241"/>
                  </a:cubicBezTo>
                  <a:cubicBezTo>
                    <a:pt x="187" y="241"/>
                    <a:pt x="241" y="186"/>
                    <a:pt x="241" y="120"/>
                  </a:cubicBezTo>
                  <a:cubicBezTo>
                    <a:pt x="241" y="53"/>
                    <a:pt x="187" y="0"/>
                    <a:pt x="121" y="0"/>
                  </a:cubicBezTo>
                  <a:close/>
                  <a:moveTo>
                    <a:pt x="121" y="541"/>
                  </a:moveTo>
                  <a:cubicBezTo>
                    <a:pt x="54" y="541"/>
                    <a:pt x="1" y="595"/>
                    <a:pt x="1" y="661"/>
                  </a:cubicBezTo>
                  <a:cubicBezTo>
                    <a:pt x="1" y="728"/>
                    <a:pt x="54" y="782"/>
                    <a:pt x="121" y="782"/>
                  </a:cubicBezTo>
                  <a:cubicBezTo>
                    <a:pt x="187" y="782"/>
                    <a:pt x="241" y="728"/>
                    <a:pt x="241" y="661"/>
                  </a:cubicBezTo>
                  <a:cubicBezTo>
                    <a:pt x="241" y="595"/>
                    <a:pt x="187" y="541"/>
                    <a:pt x="121" y="541"/>
                  </a:cubicBezTo>
                  <a:close/>
                  <a:moveTo>
                    <a:pt x="121" y="1082"/>
                  </a:moveTo>
                  <a:cubicBezTo>
                    <a:pt x="54" y="1082"/>
                    <a:pt x="1" y="1136"/>
                    <a:pt x="1" y="1202"/>
                  </a:cubicBezTo>
                  <a:cubicBezTo>
                    <a:pt x="1" y="1269"/>
                    <a:pt x="54" y="1322"/>
                    <a:pt x="121" y="1322"/>
                  </a:cubicBezTo>
                  <a:cubicBezTo>
                    <a:pt x="187" y="1322"/>
                    <a:pt x="241" y="1269"/>
                    <a:pt x="241" y="1202"/>
                  </a:cubicBezTo>
                  <a:cubicBezTo>
                    <a:pt x="241" y="1136"/>
                    <a:pt x="187" y="1082"/>
                    <a:pt x="121" y="1082"/>
                  </a:cubicBezTo>
                  <a:close/>
                  <a:moveTo>
                    <a:pt x="121" y="1624"/>
                  </a:moveTo>
                  <a:cubicBezTo>
                    <a:pt x="54" y="1624"/>
                    <a:pt x="1" y="1678"/>
                    <a:pt x="1" y="1745"/>
                  </a:cubicBezTo>
                  <a:cubicBezTo>
                    <a:pt x="1" y="1810"/>
                    <a:pt x="54" y="1864"/>
                    <a:pt x="121" y="1864"/>
                  </a:cubicBezTo>
                  <a:cubicBezTo>
                    <a:pt x="187" y="1864"/>
                    <a:pt x="241" y="1811"/>
                    <a:pt x="241" y="1745"/>
                  </a:cubicBezTo>
                  <a:cubicBezTo>
                    <a:pt x="241" y="1678"/>
                    <a:pt x="187" y="1624"/>
                    <a:pt x="121" y="1624"/>
                  </a:cubicBezTo>
                  <a:close/>
                  <a:moveTo>
                    <a:pt x="121" y="2165"/>
                  </a:moveTo>
                  <a:cubicBezTo>
                    <a:pt x="54" y="2165"/>
                    <a:pt x="1" y="2220"/>
                    <a:pt x="1" y="2286"/>
                  </a:cubicBezTo>
                  <a:cubicBezTo>
                    <a:pt x="1" y="2353"/>
                    <a:pt x="54" y="2406"/>
                    <a:pt x="121" y="2406"/>
                  </a:cubicBezTo>
                  <a:cubicBezTo>
                    <a:pt x="187" y="2406"/>
                    <a:pt x="241" y="2353"/>
                    <a:pt x="241" y="2286"/>
                  </a:cubicBezTo>
                  <a:cubicBezTo>
                    <a:pt x="241" y="2220"/>
                    <a:pt x="187" y="2165"/>
                    <a:pt x="121" y="2165"/>
                  </a:cubicBezTo>
                  <a:close/>
                  <a:moveTo>
                    <a:pt x="121" y="2707"/>
                  </a:moveTo>
                  <a:cubicBezTo>
                    <a:pt x="54" y="2707"/>
                    <a:pt x="1" y="2760"/>
                    <a:pt x="1" y="2826"/>
                  </a:cubicBezTo>
                  <a:cubicBezTo>
                    <a:pt x="1" y="2893"/>
                    <a:pt x="54" y="2947"/>
                    <a:pt x="121" y="2947"/>
                  </a:cubicBezTo>
                  <a:cubicBezTo>
                    <a:pt x="187" y="2947"/>
                    <a:pt x="241" y="2893"/>
                    <a:pt x="241" y="2826"/>
                  </a:cubicBezTo>
                  <a:cubicBezTo>
                    <a:pt x="241" y="2760"/>
                    <a:pt x="187" y="2707"/>
                    <a:pt x="121" y="2707"/>
                  </a:cubicBezTo>
                  <a:close/>
                  <a:moveTo>
                    <a:pt x="121" y="3249"/>
                  </a:moveTo>
                  <a:cubicBezTo>
                    <a:pt x="54" y="3249"/>
                    <a:pt x="1" y="3302"/>
                    <a:pt x="1" y="3369"/>
                  </a:cubicBezTo>
                  <a:cubicBezTo>
                    <a:pt x="1" y="3434"/>
                    <a:pt x="54" y="3489"/>
                    <a:pt x="121" y="3489"/>
                  </a:cubicBezTo>
                  <a:cubicBezTo>
                    <a:pt x="187" y="3489"/>
                    <a:pt x="241" y="3435"/>
                    <a:pt x="241" y="3369"/>
                  </a:cubicBezTo>
                  <a:cubicBezTo>
                    <a:pt x="241" y="3302"/>
                    <a:pt x="187" y="3249"/>
                    <a:pt x="121" y="3249"/>
                  </a:cubicBezTo>
                  <a:close/>
                  <a:moveTo>
                    <a:pt x="121" y="3790"/>
                  </a:moveTo>
                  <a:cubicBezTo>
                    <a:pt x="54" y="3790"/>
                    <a:pt x="1" y="3843"/>
                    <a:pt x="1" y="3910"/>
                  </a:cubicBezTo>
                  <a:cubicBezTo>
                    <a:pt x="1" y="3976"/>
                    <a:pt x="54" y="4031"/>
                    <a:pt x="121" y="4031"/>
                  </a:cubicBezTo>
                  <a:cubicBezTo>
                    <a:pt x="187" y="4031"/>
                    <a:pt x="241" y="3976"/>
                    <a:pt x="241" y="3910"/>
                  </a:cubicBezTo>
                  <a:cubicBezTo>
                    <a:pt x="241" y="3843"/>
                    <a:pt x="187" y="3790"/>
                    <a:pt x="121" y="3790"/>
                  </a:cubicBezTo>
                  <a:close/>
                  <a:moveTo>
                    <a:pt x="121" y="4330"/>
                  </a:moveTo>
                  <a:cubicBezTo>
                    <a:pt x="54" y="4330"/>
                    <a:pt x="1" y="4385"/>
                    <a:pt x="1" y="4451"/>
                  </a:cubicBezTo>
                  <a:cubicBezTo>
                    <a:pt x="1" y="4518"/>
                    <a:pt x="54" y="4571"/>
                    <a:pt x="121" y="4571"/>
                  </a:cubicBezTo>
                  <a:cubicBezTo>
                    <a:pt x="187" y="4571"/>
                    <a:pt x="241" y="4518"/>
                    <a:pt x="241" y="4451"/>
                  </a:cubicBezTo>
                  <a:cubicBezTo>
                    <a:pt x="241" y="4385"/>
                    <a:pt x="187" y="4330"/>
                    <a:pt x="121" y="4330"/>
                  </a:cubicBezTo>
                  <a:close/>
                  <a:moveTo>
                    <a:pt x="121" y="4872"/>
                  </a:moveTo>
                  <a:cubicBezTo>
                    <a:pt x="54" y="4872"/>
                    <a:pt x="1" y="4925"/>
                    <a:pt x="1" y="4991"/>
                  </a:cubicBezTo>
                  <a:cubicBezTo>
                    <a:pt x="1" y="5059"/>
                    <a:pt x="54" y="5112"/>
                    <a:pt x="121" y="5112"/>
                  </a:cubicBezTo>
                  <a:cubicBezTo>
                    <a:pt x="187" y="5112"/>
                    <a:pt x="241" y="5059"/>
                    <a:pt x="241" y="4991"/>
                  </a:cubicBezTo>
                  <a:cubicBezTo>
                    <a:pt x="241" y="4926"/>
                    <a:pt x="187" y="4872"/>
                    <a:pt x="121" y="4872"/>
                  </a:cubicBezTo>
                  <a:close/>
                  <a:moveTo>
                    <a:pt x="121" y="5414"/>
                  </a:moveTo>
                  <a:cubicBezTo>
                    <a:pt x="54" y="5414"/>
                    <a:pt x="1" y="5468"/>
                    <a:pt x="1" y="5535"/>
                  </a:cubicBezTo>
                  <a:cubicBezTo>
                    <a:pt x="1" y="5601"/>
                    <a:pt x="54" y="5654"/>
                    <a:pt x="121" y="5654"/>
                  </a:cubicBezTo>
                  <a:cubicBezTo>
                    <a:pt x="187" y="5654"/>
                    <a:pt x="241" y="5601"/>
                    <a:pt x="241" y="5535"/>
                  </a:cubicBezTo>
                  <a:cubicBezTo>
                    <a:pt x="241" y="5468"/>
                    <a:pt x="187" y="5414"/>
                    <a:pt x="121" y="5414"/>
                  </a:cubicBezTo>
                  <a:close/>
                  <a:moveTo>
                    <a:pt x="121" y="5955"/>
                  </a:moveTo>
                  <a:cubicBezTo>
                    <a:pt x="54" y="5955"/>
                    <a:pt x="1" y="6008"/>
                    <a:pt x="1" y="6075"/>
                  </a:cubicBezTo>
                  <a:cubicBezTo>
                    <a:pt x="1" y="6141"/>
                    <a:pt x="54" y="6196"/>
                    <a:pt x="121" y="6196"/>
                  </a:cubicBezTo>
                  <a:cubicBezTo>
                    <a:pt x="187" y="6196"/>
                    <a:pt x="241" y="6141"/>
                    <a:pt x="241" y="6075"/>
                  </a:cubicBezTo>
                  <a:cubicBezTo>
                    <a:pt x="241" y="6008"/>
                    <a:pt x="187" y="5955"/>
                    <a:pt x="121" y="595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3125377" y="3324930"/>
              <a:ext cx="22055" cy="21692"/>
            </a:xfrm>
            <a:custGeom>
              <a:avLst/>
              <a:gdLst/>
              <a:ahLst/>
              <a:cxnLst/>
              <a:rect l="l" t="t" r="r" b="b"/>
              <a:pathLst>
                <a:path w="243" h="239" extrusionOk="0">
                  <a:moveTo>
                    <a:pt x="122" y="0"/>
                  </a:moveTo>
                  <a:cubicBezTo>
                    <a:pt x="90" y="0"/>
                    <a:pt x="59" y="11"/>
                    <a:pt x="37" y="33"/>
                  </a:cubicBezTo>
                  <a:cubicBezTo>
                    <a:pt x="13" y="56"/>
                    <a:pt x="1" y="87"/>
                    <a:pt x="1" y="118"/>
                  </a:cubicBezTo>
                  <a:cubicBezTo>
                    <a:pt x="1" y="150"/>
                    <a:pt x="13" y="182"/>
                    <a:pt x="37" y="204"/>
                  </a:cubicBezTo>
                  <a:cubicBezTo>
                    <a:pt x="58" y="226"/>
                    <a:pt x="89" y="239"/>
                    <a:pt x="121" y="239"/>
                  </a:cubicBezTo>
                  <a:cubicBezTo>
                    <a:pt x="153" y="239"/>
                    <a:pt x="184" y="226"/>
                    <a:pt x="207" y="204"/>
                  </a:cubicBezTo>
                  <a:cubicBezTo>
                    <a:pt x="230" y="181"/>
                    <a:pt x="242" y="150"/>
                    <a:pt x="242" y="118"/>
                  </a:cubicBezTo>
                  <a:cubicBezTo>
                    <a:pt x="242" y="87"/>
                    <a:pt x="230" y="56"/>
                    <a:pt x="207" y="33"/>
                  </a:cubicBezTo>
                  <a:cubicBezTo>
                    <a:pt x="184" y="1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3248900" y="1841923"/>
              <a:ext cx="612721" cy="1150292"/>
            </a:xfrm>
            <a:custGeom>
              <a:avLst/>
              <a:gdLst/>
              <a:ahLst/>
              <a:cxnLst/>
              <a:rect l="l" t="t" r="r" b="b"/>
              <a:pathLst>
                <a:path w="6751" h="12674" extrusionOk="0">
                  <a:moveTo>
                    <a:pt x="120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7"/>
                    <a:pt x="54" y="241"/>
                    <a:pt x="120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0" y="0"/>
                  </a:cubicBezTo>
                  <a:close/>
                  <a:moveTo>
                    <a:pt x="120" y="541"/>
                  </a:moveTo>
                  <a:cubicBezTo>
                    <a:pt x="54" y="541"/>
                    <a:pt x="1" y="595"/>
                    <a:pt x="1" y="661"/>
                  </a:cubicBezTo>
                  <a:cubicBezTo>
                    <a:pt x="1" y="728"/>
                    <a:pt x="54" y="782"/>
                    <a:pt x="120" y="782"/>
                  </a:cubicBezTo>
                  <a:cubicBezTo>
                    <a:pt x="187" y="782"/>
                    <a:pt x="241" y="728"/>
                    <a:pt x="241" y="661"/>
                  </a:cubicBezTo>
                  <a:cubicBezTo>
                    <a:pt x="241" y="595"/>
                    <a:pt x="187" y="541"/>
                    <a:pt x="120" y="541"/>
                  </a:cubicBezTo>
                  <a:close/>
                  <a:moveTo>
                    <a:pt x="120" y="1083"/>
                  </a:moveTo>
                  <a:cubicBezTo>
                    <a:pt x="54" y="1083"/>
                    <a:pt x="1" y="1136"/>
                    <a:pt x="1" y="1202"/>
                  </a:cubicBezTo>
                  <a:cubicBezTo>
                    <a:pt x="1" y="1269"/>
                    <a:pt x="54" y="1323"/>
                    <a:pt x="120" y="1323"/>
                  </a:cubicBezTo>
                  <a:cubicBezTo>
                    <a:pt x="187" y="1323"/>
                    <a:pt x="241" y="1269"/>
                    <a:pt x="241" y="1202"/>
                  </a:cubicBezTo>
                  <a:cubicBezTo>
                    <a:pt x="241" y="1136"/>
                    <a:pt x="187" y="1083"/>
                    <a:pt x="120" y="1083"/>
                  </a:cubicBezTo>
                  <a:close/>
                  <a:moveTo>
                    <a:pt x="120" y="1623"/>
                  </a:moveTo>
                  <a:cubicBezTo>
                    <a:pt x="54" y="1623"/>
                    <a:pt x="1" y="1677"/>
                    <a:pt x="1" y="1744"/>
                  </a:cubicBezTo>
                  <a:cubicBezTo>
                    <a:pt x="1" y="1810"/>
                    <a:pt x="54" y="1863"/>
                    <a:pt x="120" y="1863"/>
                  </a:cubicBezTo>
                  <a:cubicBezTo>
                    <a:pt x="187" y="1863"/>
                    <a:pt x="241" y="1810"/>
                    <a:pt x="241" y="1744"/>
                  </a:cubicBezTo>
                  <a:cubicBezTo>
                    <a:pt x="241" y="1677"/>
                    <a:pt x="187" y="1623"/>
                    <a:pt x="120" y="1623"/>
                  </a:cubicBezTo>
                  <a:close/>
                  <a:moveTo>
                    <a:pt x="120" y="2164"/>
                  </a:moveTo>
                  <a:cubicBezTo>
                    <a:pt x="54" y="2164"/>
                    <a:pt x="1" y="2218"/>
                    <a:pt x="1" y="2285"/>
                  </a:cubicBezTo>
                  <a:cubicBezTo>
                    <a:pt x="1" y="2352"/>
                    <a:pt x="53" y="2405"/>
                    <a:pt x="119" y="2405"/>
                  </a:cubicBezTo>
                  <a:cubicBezTo>
                    <a:pt x="119" y="2405"/>
                    <a:pt x="120" y="2405"/>
                    <a:pt x="120" y="2405"/>
                  </a:cubicBezTo>
                  <a:cubicBezTo>
                    <a:pt x="187" y="2405"/>
                    <a:pt x="241" y="2351"/>
                    <a:pt x="241" y="2285"/>
                  </a:cubicBezTo>
                  <a:cubicBezTo>
                    <a:pt x="241" y="2218"/>
                    <a:pt x="187" y="2164"/>
                    <a:pt x="120" y="2164"/>
                  </a:cubicBezTo>
                  <a:close/>
                  <a:moveTo>
                    <a:pt x="653" y="2173"/>
                  </a:moveTo>
                  <a:cubicBezTo>
                    <a:pt x="588" y="2173"/>
                    <a:pt x="534" y="2227"/>
                    <a:pt x="534" y="2293"/>
                  </a:cubicBezTo>
                  <a:cubicBezTo>
                    <a:pt x="534" y="2360"/>
                    <a:pt x="586" y="2414"/>
                    <a:pt x="653" y="2414"/>
                  </a:cubicBezTo>
                  <a:cubicBezTo>
                    <a:pt x="720" y="2414"/>
                    <a:pt x="774" y="2360"/>
                    <a:pt x="774" y="2293"/>
                  </a:cubicBezTo>
                  <a:cubicBezTo>
                    <a:pt x="774" y="2227"/>
                    <a:pt x="720" y="2173"/>
                    <a:pt x="653" y="2173"/>
                  </a:cubicBezTo>
                  <a:close/>
                  <a:moveTo>
                    <a:pt x="1195" y="2173"/>
                  </a:moveTo>
                  <a:cubicBezTo>
                    <a:pt x="1128" y="2173"/>
                    <a:pt x="1075" y="2227"/>
                    <a:pt x="1075" y="2293"/>
                  </a:cubicBezTo>
                  <a:cubicBezTo>
                    <a:pt x="1075" y="2360"/>
                    <a:pt x="1128" y="2414"/>
                    <a:pt x="1195" y="2414"/>
                  </a:cubicBezTo>
                  <a:cubicBezTo>
                    <a:pt x="1261" y="2414"/>
                    <a:pt x="1315" y="2360"/>
                    <a:pt x="1315" y="2293"/>
                  </a:cubicBezTo>
                  <a:cubicBezTo>
                    <a:pt x="1315" y="2227"/>
                    <a:pt x="1261" y="2173"/>
                    <a:pt x="1195" y="2173"/>
                  </a:cubicBezTo>
                  <a:close/>
                  <a:moveTo>
                    <a:pt x="1736" y="2173"/>
                  </a:moveTo>
                  <a:cubicBezTo>
                    <a:pt x="1670" y="2173"/>
                    <a:pt x="1616" y="2227"/>
                    <a:pt x="1616" y="2293"/>
                  </a:cubicBezTo>
                  <a:cubicBezTo>
                    <a:pt x="1616" y="2360"/>
                    <a:pt x="1670" y="2414"/>
                    <a:pt x="1736" y="2414"/>
                  </a:cubicBezTo>
                  <a:cubicBezTo>
                    <a:pt x="1803" y="2414"/>
                    <a:pt x="1856" y="2360"/>
                    <a:pt x="1856" y="2293"/>
                  </a:cubicBezTo>
                  <a:cubicBezTo>
                    <a:pt x="1856" y="2227"/>
                    <a:pt x="1803" y="2173"/>
                    <a:pt x="1736" y="2173"/>
                  </a:cubicBezTo>
                  <a:close/>
                  <a:moveTo>
                    <a:pt x="2277" y="2173"/>
                  </a:moveTo>
                  <a:cubicBezTo>
                    <a:pt x="2211" y="2173"/>
                    <a:pt x="2157" y="2227"/>
                    <a:pt x="2157" y="2293"/>
                  </a:cubicBezTo>
                  <a:cubicBezTo>
                    <a:pt x="2157" y="2360"/>
                    <a:pt x="2211" y="2414"/>
                    <a:pt x="2277" y="2414"/>
                  </a:cubicBezTo>
                  <a:cubicBezTo>
                    <a:pt x="2344" y="2414"/>
                    <a:pt x="2397" y="2360"/>
                    <a:pt x="2397" y="2293"/>
                  </a:cubicBezTo>
                  <a:cubicBezTo>
                    <a:pt x="2397" y="2227"/>
                    <a:pt x="2344" y="2173"/>
                    <a:pt x="2277" y="2173"/>
                  </a:cubicBezTo>
                  <a:close/>
                  <a:moveTo>
                    <a:pt x="2818" y="2173"/>
                  </a:moveTo>
                  <a:cubicBezTo>
                    <a:pt x="2751" y="2173"/>
                    <a:pt x="2698" y="2227"/>
                    <a:pt x="2698" y="2293"/>
                  </a:cubicBezTo>
                  <a:cubicBezTo>
                    <a:pt x="2698" y="2360"/>
                    <a:pt x="2751" y="2414"/>
                    <a:pt x="2818" y="2414"/>
                  </a:cubicBezTo>
                  <a:cubicBezTo>
                    <a:pt x="2884" y="2414"/>
                    <a:pt x="2938" y="2360"/>
                    <a:pt x="2938" y="2293"/>
                  </a:cubicBezTo>
                  <a:cubicBezTo>
                    <a:pt x="2938" y="2227"/>
                    <a:pt x="2884" y="2173"/>
                    <a:pt x="2818" y="2173"/>
                  </a:cubicBezTo>
                  <a:close/>
                  <a:moveTo>
                    <a:pt x="3359" y="2173"/>
                  </a:moveTo>
                  <a:cubicBezTo>
                    <a:pt x="3292" y="2173"/>
                    <a:pt x="3239" y="2227"/>
                    <a:pt x="3239" y="2293"/>
                  </a:cubicBezTo>
                  <a:cubicBezTo>
                    <a:pt x="3239" y="2360"/>
                    <a:pt x="3292" y="2414"/>
                    <a:pt x="3359" y="2414"/>
                  </a:cubicBezTo>
                  <a:cubicBezTo>
                    <a:pt x="3425" y="2414"/>
                    <a:pt x="3480" y="2360"/>
                    <a:pt x="3480" y="2293"/>
                  </a:cubicBezTo>
                  <a:cubicBezTo>
                    <a:pt x="3480" y="2227"/>
                    <a:pt x="3425" y="2173"/>
                    <a:pt x="3359" y="2173"/>
                  </a:cubicBezTo>
                  <a:close/>
                  <a:moveTo>
                    <a:pt x="3901" y="2173"/>
                  </a:moveTo>
                  <a:cubicBezTo>
                    <a:pt x="3835" y="2173"/>
                    <a:pt x="3781" y="2227"/>
                    <a:pt x="3781" y="2293"/>
                  </a:cubicBezTo>
                  <a:cubicBezTo>
                    <a:pt x="3781" y="2360"/>
                    <a:pt x="3835" y="2414"/>
                    <a:pt x="3901" y="2414"/>
                  </a:cubicBezTo>
                  <a:cubicBezTo>
                    <a:pt x="3968" y="2414"/>
                    <a:pt x="4022" y="2360"/>
                    <a:pt x="4022" y="2293"/>
                  </a:cubicBezTo>
                  <a:cubicBezTo>
                    <a:pt x="4022" y="2227"/>
                    <a:pt x="3968" y="2173"/>
                    <a:pt x="3901" y="2173"/>
                  </a:cubicBezTo>
                  <a:close/>
                  <a:moveTo>
                    <a:pt x="3917" y="2697"/>
                  </a:moveTo>
                  <a:cubicBezTo>
                    <a:pt x="3851" y="2697"/>
                    <a:pt x="3798" y="2752"/>
                    <a:pt x="3798" y="2818"/>
                  </a:cubicBezTo>
                  <a:cubicBezTo>
                    <a:pt x="3798" y="2885"/>
                    <a:pt x="3851" y="2938"/>
                    <a:pt x="3917" y="2938"/>
                  </a:cubicBezTo>
                  <a:cubicBezTo>
                    <a:pt x="3984" y="2938"/>
                    <a:pt x="4038" y="2885"/>
                    <a:pt x="4038" y="2818"/>
                  </a:cubicBezTo>
                  <a:cubicBezTo>
                    <a:pt x="4038" y="2752"/>
                    <a:pt x="3984" y="2697"/>
                    <a:pt x="3917" y="2697"/>
                  </a:cubicBezTo>
                  <a:close/>
                  <a:moveTo>
                    <a:pt x="3917" y="3239"/>
                  </a:moveTo>
                  <a:cubicBezTo>
                    <a:pt x="3851" y="3239"/>
                    <a:pt x="3798" y="3293"/>
                    <a:pt x="3798" y="3359"/>
                  </a:cubicBezTo>
                  <a:cubicBezTo>
                    <a:pt x="3798" y="3425"/>
                    <a:pt x="3851" y="3479"/>
                    <a:pt x="3917" y="3479"/>
                  </a:cubicBezTo>
                  <a:cubicBezTo>
                    <a:pt x="3984" y="3479"/>
                    <a:pt x="4038" y="3426"/>
                    <a:pt x="4038" y="3359"/>
                  </a:cubicBezTo>
                  <a:cubicBezTo>
                    <a:pt x="4038" y="3293"/>
                    <a:pt x="3984" y="3239"/>
                    <a:pt x="3917" y="3239"/>
                  </a:cubicBezTo>
                  <a:close/>
                  <a:moveTo>
                    <a:pt x="3917" y="3780"/>
                  </a:moveTo>
                  <a:cubicBezTo>
                    <a:pt x="3851" y="3780"/>
                    <a:pt x="3798" y="3833"/>
                    <a:pt x="3798" y="3900"/>
                  </a:cubicBezTo>
                  <a:cubicBezTo>
                    <a:pt x="3798" y="3966"/>
                    <a:pt x="3851" y="4020"/>
                    <a:pt x="3917" y="4020"/>
                  </a:cubicBezTo>
                  <a:cubicBezTo>
                    <a:pt x="3984" y="4020"/>
                    <a:pt x="4038" y="3966"/>
                    <a:pt x="4038" y="3900"/>
                  </a:cubicBezTo>
                  <a:cubicBezTo>
                    <a:pt x="4038" y="3833"/>
                    <a:pt x="3984" y="3780"/>
                    <a:pt x="3917" y="3780"/>
                  </a:cubicBezTo>
                  <a:close/>
                  <a:moveTo>
                    <a:pt x="3917" y="4322"/>
                  </a:moveTo>
                  <a:cubicBezTo>
                    <a:pt x="3851" y="4322"/>
                    <a:pt x="3798" y="4375"/>
                    <a:pt x="3798" y="4442"/>
                  </a:cubicBezTo>
                  <a:cubicBezTo>
                    <a:pt x="3798" y="4508"/>
                    <a:pt x="3851" y="4563"/>
                    <a:pt x="3917" y="4563"/>
                  </a:cubicBezTo>
                  <a:cubicBezTo>
                    <a:pt x="3984" y="4563"/>
                    <a:pt x="4038" y="4508"/>
                    <a:pt x="4038" y="4442"/>
                  </a:cubicBezTo>
                  <a:cubicBezTo>
                    <a:pt x="4038" y="4375"/>
                    <a:pt x="3984" y="4322"/>
                    <a:pt x="3917" y="4322"/>
                  </a:cubicBezTo>
                  <a:close/>
                  <a:moveTo>
                    <a:pt x="3917" y="4863"/>
                  </a:moveTo>
                  <a:cubicBezTo>
                    <a:pt x="3851" y="4863"/>
                    <a:pt x="3798" y="4917"/>
                    <a:pt x="3798" y="4983"/>
                  </a:cubicBezTo>
                  <a:cubicBezTo>
                    <a:pt x="3798" y="5050"/>
                    <a:pt x="3851" y="5104"/>
                    <a:pt x="3917" y="5104"/>
                  </a:cubicBezTo>
                  <a:cubicBezTo>
                    <a:pt x="3984" y="5104"/>
                    <a:pt x="4038" y="5050"/>
                    <a:pt x="4038" y="4983"/>
                  </a:cubicBezTo>
                  <a:cubicBezTo>
                    <a:pt x="4038" y="4917"/>
                    <a:pt x="3984" y="4863"/>
                    <a:pt x="3917" y="4863"/>
                  </a:cubicBezTo>
                  <a:close/>
                  <a:moveTo>
                    <a:pt x="3917" y="5404"/>
                  </a:moveTo>
                  <a:cubicBezTo>
                    <a:pt x="3851" y="5404"/>
                    <a:pt x="3798" y="5458"/>
                    <a:pt x="3798" y="5524"/>
                  </a:cubicBezTo>
                  <a:cubicBezTo>
                    <a:pt x="3798" y="5591"/>
                    <a:pt x="3851" y="5644"/>
                    <a:pt x="3917" y="5644"/>
                  </a:cubicBezTo>
                  <a:cubicBezTo>
                    <a:pt x="3984" y="5644"/>
                    <a:pt x="4038" y="5591"/>
                    <a:pt x="4038" y="5524"/>
                  </a:cubicBezTo>
                  <a:cubicBezTo>
                    <a:pt x="4038" y="5458"/>
                    <a:pt x="3984" y="5404"/>
                    <a:pt x="3917" y="5404"/>
                  </a:cubicBezTo>
                  <a:close/>
                  <a:moveTo>
                    <a:pt x="3917" y="5945"/>
                  </a:moveTo>
                  <a:cubicBezTo>
                    <a:pt x="3851" y="5945"/>
                    <a:pt x="3798" y="5999"/>
                    <a:pt x="3798" y="6066"/>
                  </a:cubicBezTo>
                  <a:cubicBezTo>
                    <a:pt x="3798" y="6132"/>
                    <a:pt x="3851" y="6185"/>
                    <a:pt x="3917" y="6185"/>
                  </a:cubicBezTo>
                  <a:cubicBezTo>
                    <a:pt x="3984" y="6185"/>
                    <a:pt x="4038" y="6132"/>
                    <a:pt x="4038" y="6066"/>
                  </a:cubicBezTo>
                  <a:cubicBezTo>
                    <a:pt x="4038" y="5999"/>
                    <a:pt x="3984" y="5945"/>
                    <a:pt x="3917" y="5945"/>
                  </a:cubicBezTo>
                  <a:close/>
                  <a:moveTo>
                    <a:pt x="3917" y="6486"/>
                  </a:moveTo>
                  <a:cubicBezTo>
                    <a:pt x="3851" y="6486"/>
                    <a:pt x="3798" y="6539"/>
                    <a:pt x="3798" y="6606"/>
                  </a:cubicBezTo>
                  <a:cubicBezTo>
                    <a:pt x="3798" y="6672"/>
                    <a:pt x="3851" y="6727"/>
                    <a:pt x="3917" y="6727"/>
                  </a:cubicBezTo>
                  <a:cubicBezTo>
                    <a:pt x="3984" y="6727"/>
                    <a:pt x="4038" y="6672"/>
                    <a:pt x="4038" y="6606"/>
                  </a:cubicBezTo>
                  <a:cubicBezTo>
                    <a:pt x="4038" y="6539"/>
                    <a:pt x="3984" y="6486"/>
                    <a:pt x="3917" y="6486"/>
                  </a:cubicBezTo>
                  <a:close/>
                  <a:moveTo>
                    <a:pt x="3917" y="7028"/>
                  </a:moveTo>
                  <a:cubicBezTo>
                    <a:pt x="3851" y="7028"/>
                    <a:pt x="3798" y="7082"/>
                    <a:pt x="3798" y="7148"/>
                  </a:cubicBezTo>
                  <a:cubicBezTo>
                    <a:pt x="3798" y="7214"/>
                    <a:pt x="3851" y="7269"/>
                    <a:pt x="3917" y="7269"/>
                  </a:cubicBezTo>
                  <a:cubicBezTo>
                    <a:pt x="3984" y="7269"/>
                    <a:pt x="4038" y="7215"/>
                    <a:pt x="4038" y="7148"/>
                  </a:cubicBezTo>
                  <a:cubicBezTo>
                    <a:pt x="4038" y="7082"/>
                    <a:pt x="3984" y="7028"/>
                    <a:pt x="3917" y="7028"/>
                  </a:cubicBezTo>
                  <a:close/>
                  <a:moveTo>
                    <a:pt x="3917" y="7570"/>
                  </a:moveTo>
                  <a:cubicBezTo>
                    <a:pt x="3851" y="7570"/>
                    <a:pt x="3798" y="7623"/>
                    <a:pt x="3798" y="7689"/>
                  </a:cubicBezTo>
                  <a:cubicBezTo>
                    <a:pt x="3798" y="7755"/>
                    <a:pt x="3851" y="7810"/>
                    <a:pt x="3917" y="7810"/>
                  </a:cubicBezTo>
                  <a:cubicBezTo>
                    <a:pt x="3984" y="7810"/>
                    <a:pt x="4038" y="7756"/>
                    <a:pt x="4038" y="7689"/>
                  </a:cubicBezTo>
                  <a:cubicBezTo>
                    <a:pt x="4038" y="7623"/>
                    <a:pt x="3984" y="7570"/>
                    <a:pt x="3917" y="7570"/>
                  </a:cubicBezTo>
                  <a:close/>
                  <a:moveTo>
                    <a:pt x="3917" y="8110"/>
                  </a:moveTo>
                  <a:cubicBezTo>
                    <a:pt x="3851" y="8110"/>
                    <a:pt x="3798" y="8164"/>
                    <a:pt x="3798" y="8231"/>
                  </a:cubicBezTo>
                  <a:cubicBezTo>
                    <a:pt x="3798" y="8297"/>
                    <a:pt x="3851" y="8350"/>
                    <a:pt x="3917" y="8350"/>
                  </a:cubicBezTo>
                  <a:cubicBezTo>
                    <a:pt x="3984" y="8350"/>
                    <a:pt x="4038" y="8297"/>
                    <a:pt x="4038" y="8231"/>
                  </a:cubicBezTo>
                  <a:cubicBezTo>
                    <a:pt x="4038" y="8164"/>
                    <a:pt x="3984" y="8110"/>
                    <a:pt x="3917" y="8110"/>
                  </a:cubicBezTo>
                  <a:close/>
                  <a:moveTo>
                    <a:pt x="3917" y="8651"/>
                  </a:moveTo>
                  <a:cubicBezTo>
                    <a:pt x="3851" y="8651"/>
                    <a:pt x="3798" y="8704"/>
                    <a:pt x="3798" y="8771"/>
                  </a:cubicBezTo>
                  <a:cubicBezTo>
                    <a:pt x="3798" y="8838"/>
                    <a:pt x="3851" y="8892"/>
                    <a:pt x="3917" y="8892"/>
                  </a:cubicBezTo>
                  <a:cubicBezTo>
                    <a:pt x="3984" y="8892"/>
                    <a:pt x="4038" y="8838"/>
                    <a:pt x="4038" y="8771"/>
                  </a:cubicBezTo>
                  <a:cubicBezTo>
                    <a:pt x="4038" y="8705"/>
                    <a:pt x="3984" y="8651"/>
                    <a:pt x="3917" y="8651"/>
                  </a:cubicBezTo>
                  <a:close/>
                  <a:moveTo>
                    <a:pt x="3917" y="9192"/>
                  </a:moveTo>
                  <a:cubicBezTo>
                    <a:pt x="3851" y="9192"/>
                    <a:pt x="3798" y="9246"/>
                    <a:pt x="3798" y="9312"/>
                  </a:cubicBezTo>
                  <a:cubicBezTo>
                    <a:pt x="3798" y="9379"/>
                    <a:pt x="3851" y="9433"/>
                    <a:pt x="3917" y="9433"/>
                  </a:cubicBezTo>
                  <a:cubicBezTo>
                    <a:pt x="3984" y="9433"/>
                    <a:pt x="4038" y="9379"/>
                    <a:pt x="4038" y="9312"/>
                  </a:cubicBezTo>
                  <a:cubicBezTo>
                    <a:pt x="4038" y="9246"/>
                    <a:pt x="3984" y="9192"/>
                    <a:pt x="3917" y="9192"/>
                  </a:cubicBezTo>
                  <a:close/>
                  <a:moveTo>
                    <a:pt x="4441" y="9210"/>
                  </a:moveTo>
                  <a:cubicBezTo>
                    <a:pt x="4375" y="9210"/>
                    <a:pt x="4321" y="9264"/>
                    <a:pt x="4321" y="9331"/>
                  </a:cubicBezTo>
                  <a:cubicBezTo>
                    <a:pt x="4321" y="9397"/>
                    <a:pt x="4376" y="9450"/>
                    <a:pt x="4441" y="9450"/>
                  </a:cubicBezTo>
                  <a:cubicBezTo>
                    <a:pt x="4508" y="9450"/>
                    <a:pt x="4561" y="9397"/>
                    <a:pt x="4561" y="9331"/>
                  </a:cubicBezTo>
                  <a:cubicBezTo>
                    <a:pt x="4561" y="9264"/>
                    <a:pt x="4508" y="9210"/>
                    <a:pt x="4441" y="9210"/>
                  </a:cubicBezTo>
                  <a:close/>
                  <a:moveTo>
                    <a:pt x="4984" y="9210"/>
                  </a:moveTo>
                  <a:cubicBezTo>
                    <a:pt x="4917" y="9210"/>
                    <a:pt x="4863" y="9264"/>
                    <a:pt x="4863" y="9331"/>
                  </a:cubicBezTo>
                  <a:cubicBezTo>
                    <a:pt x="4863" y="9397"/>
                    <a:pt x="4917" y="9450"/>
                    <a:pt x="4984" y="9450"/>
                  </a:cubicBezTo>
                  <a:cubicBezTo>
                    <a:pt x="5050" y="9450"/>
                    <a:pt x="5103" y="9397"/>
                    <a:pt x="5103" y="9331"/>
                  </a:cubicBezTo>
                  <a:cubicBezTo>
                    <a:pt x="5103" y="9264"/>
                    <a:pt x="5050" y="9210"/>
                    <a:pt x="4984" y="9210"/>
                  </a:cubicBezTo>
                  <a:close/>
                  <a:moveTo>
                    <a:pt x="5525" y="9210"/>
                  </a:moveTo>
                  <a:cubicBezTo>
                    <a:pt x="5458" y="9210"/>
                    <a:pt x="5404" y="9264"/>
                    <a:pt x="5404" y="9331"/>
                  </a:cubicBezTo>
                  <a:cubicBezTo>
                    <a:pt x="5404" y="9397"/>
                    <a:pt x="5458" y="9450"/>
                    <a:pt x="5525" y="9450"/>
                  </a:cubicBezTo>
                  <a:cubicBezTo>
                    <a:pt x="5590" y="9450"/>
                    <a:pt x="5645" y="9397"/>
                    <a:pt x="5645" y="9331"/>
                  </a:cubicBezTo>
                  <a:cubicBezTo>
                    <a:pt x="5645" y="9264"/>
                    <a:pt x="5590" y="9210"/>
                    <a:pt x="5525" y="9210"/>
                  </a:cubicBezTo>
                  <a:close/>
                  <a:moveTo>
                    <a:pt x="6065" y="9210"/>
                  </a:moveTo>
                  <a:cubicBezTo>
                    <a:pt x="5999" y="9210"/>
                    <a:pt x="5945" y="9264"/>
                    <a:pt x="5945" y="9331"/>
                  </a:cubicBezTo>
                  <a:cubicBezTo>
                    <a:pt x="5945" y="9397"/>
                    <a:pt x="5999" y="9450"/>
                    <a:pt x="6065" y="9450"/>
                  </a:cubicBezTo>
                  <a:cubicBezTo>
                    <a:pt x="6132" y="9450"/>
                    <a:pt x="6186" y="9397"/>
                    <a:pt x="6186" y="9331"/>
                  </a:cubicBezTo>
                  <a:cubicBezTo>
                    <a:pt x="6186" y="9264"/>
                    <a:pt x="6132" y="9210"/>
                    <a:pt x="6065" y="9210"/>
                  </a:cubicBezTo>
                  <a:close/>
                  <a:moveTo>
                    <a:pt x="6606" y="9210"/>
                  </a:moveTo>
                  <a:cubicBezTo>
                    <a:pt x="6540" y="9210"/>
                    <a:pt x="6486" y="9264"/>
                    <a:pt x="6486" y="9331"/>
                  </a:cubicBezTo>
                  <a:cubicBezTo>
                    <a:pt x="6486" y="9397"/>
                    <a:pt x="6540" y="9450"/>
                    <a:pt x="6606" y="9450"/>
                  </a:cubicBezTo>
                  <a:cubicBezTo>
                    <a:pt x="6673" y="9450"/>
                    <a:pt x="6726" y="9397"/>
                    <a:pt x="6726" y="9331"/>
                  </a:cubicBezTo>
                  <a:cubicBezTo>
                    <a:pt x="6726" y="9264"/>
                    <a:pt x="6673" y="9210"/>
                    <a:pt x="6606" y="9210"/>
                  </a:cubicBezTo>
                  <a:close/>
                  <a:moveTo>
                    <a:pt x="6631" y="9727"/>
                  </a:moveTo>
                  <a:cubicBezTo>
                    <a:pt x="6564" y="9727"/>
                    <a:pt x="6510" y="9781"/>
                    <a:pt x="6510" y="9847"/>
                  </a:cubicBezTo>
                  <a:cubicBezTo>
                    <a:pt x="6510" y="9914"/>
                    <a:pt x="6564" y="9967"/>
                    <a:pt x="6631" y="9967"/>
                  </a:cubicBezTo>
                  <a:cubicBezTo>
                    <a:pt x="6697" y="9967"/>
                    <a:pt x="6751" y="9914"/>
                    <a:pt x="6751" y="9847"/>
                  </a:cubicBezTo>
                  <a:cubicBezTo>
                    <a:pt x="6751" y="9781"/>
                    <a:pt x="6697" y="9727"/>
                    <a:pt x="6631" y="9727"/>
                  </a:cubicBezTo>
                  <a:close/>
                  <a:moveTo>
                    <a:pt x="6631" y="10268"/>
                  </a:moveTo>
                  <a:cubicBezTo>
                    <a:pt x="6564" y="10268"/>
                    <a:pt x="6510" y="10322"/>
                    <a:pt x="6510" y="10389"/>
                  </a:cubicBezTo>
                  <a:cubicBezTo>
                    <a:pt x="6510" y="10455"/>
                    <a:pt x="6564" y="10508"/>
                    <a:pt x="6631" y="10508"/>
                  </a:cubicBezTo>
                  <a:cubicBezTo>
                    <a:pt x="6697" y="10508"/>
                    <a:pt x="6751" y="10455"/>
                    <a:pt x="6751" y="10389"/>
                  </a:cubicBezTo>
                  <a:cubicBezTo>
                    <a:pt x="6751" y="10322"/>
                    <a:pt x="6697" y="10268"/>
                    <a:pt x="6631" y="10268"/>
                  </a:cubicBezTo>
                  <a:close/>
                  <a:moveTo>
                    <a:pt x="6631" y="10810"/>
                  </a:moveTo>
                  <a:cubicBezTo>
                    <a:pt x="6564" y="10810"/>
                    <a:pt x="6510" y="10864"/>
                    <a:pt x="6510" y="10931"/>
                  </a:cubicBezTo>
                  <a:cubicBezTo>
                    <a:pt x="6510" y="10995"/>
                    <a:pt x="6564" y="11051"/>
                    <a:pt x="6631" y="11051"/>
                  </a:cubicBezTo>
                  <a:cubicBezTo>
                    <a:pt x="6697" y="11051"/>
                    <a:pt x="6751" y="10997"/>
                    <a:pt x="6751" y="10931"/>
                  </a:cubicBezTo>
                  <a:cubicBezTo>
                    <a:pt x="6751" y="10864"/>
                    <a:pt x="6697" y="10810"/>
                    <a:pt x="6631" y="10810"/>
                  </a:cubicBezTo>
                  <a:close/>
                  <a:moveTo>
                    <a:pt x="6631" y="11351"/>
                  </a:moveTo>
                  <a:cubicBezTo>
                    <a:pt x="6564" y="11351"/>
                    <a:pt x="6510" y="11405"/>
                    <a:pt x="6510" y="11471"/>
                  </a:cubicBezTo>
                  <a:cubicBezTo>
                    <a:pt x="6510" y="11538"/>
                    <a:pt x="6564" y="11592"/>
                    <a:pt x="6631" y="11592"/>
                  </a:cubicBezTo>
                  <a:cubicBezTo>
                    <a:pt x="6697" y="11592"/>
                    <a:pt x="6751" y="11538"/>
                    <a:pt x="6751" y="11471"/>
                  </a:cubicBezTo>
                  <a:cubicBezTo>
                    <a:pt x="6751" y="11405"/>
                    <a:pt x="6697" y="11351"/>
                    <a:pt x="6631" y="11351"/>
                  </a:cubicBezTo>
                  <a:close/>
                  <a:moveTo>
                    <a:pt x="6631" y="11893"/>
                  </a:moveTo>
                  <a:cubicBezTo>
                    <a:pt x="6564" y="11893"/>
                    <a:pt x="6510" y="11946"/>
                    <a:pt x="6510" y="12012"/>
                  </a:cubicBezTo>
                  <a:cubicBezTo>
                    <a:pt x="6510" y="12079"/>
                    <a:pt x="6564" y="12133"/>
                    <a:pt x="6631" y="12133"/>
                  </a:cubicBezTo>
                  <a:cubicBezTo>
                    <a:pt x="6697" y="12133"/>
                    <a:pt x="6751" y="12079"/>
                    <a:pt x="6751" y="12012"/>
                  </a:cubicBezTo>
                  <a:cubicBezTo>
                    <a:pt x="6751" y="11946"/>
                    <a:pt x="6697" y="11893"/>
                    <a:pt x="6631" y="11893"/>
                  </a:cubicBezTo>
                  <a:close/>
                  <a:moveTo>
                    <a:pt x="6631" y="12433"/>
                  </a:moveTo>
                  <a:cubicBezTo>
                    <a:pt x="6564" y="12433"/>
                    <a:pt x="6510" y="12487"/>
                    <a:pt x="6510" y="12554"/>
                  </a:cubicBezTo>
                  <a:cubicBezTo>
                    <a:pt x="6510" y="12620"/>
                    <a:pt x="6564" y="12673"/>
                    <a:pt x="6631" y="12673"/>
                  </a:cubicBezTo>
                  <a:cubicBezTo>
                    <a:pt x="6697" y="12673"/>
                    <a:pt x="6751" y="12620"/>
                    <a:pt x="6751" y="12554"/>
                  </a:cubicBezTo>
                  <a:cubicBezTo>
                    <a:pt x="6751" y="12487"/>
                    <a:pt x="6697" y="12433"/>
                    <a:pt x="6631" y="12433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4243713" y="1682640"/>
              <a:ext cx="173533" cy="1834169"/>
            </a:xfrm>
            <a:custGeom>
              <a:avLst/>
              <a:gdLst/>
              <a:ahLst/>
              <a:cxnLst/>
              <a:rect l="l" t="t" r="r" b="b"/>
              <a:pathLst>
                <a:path w="1912" h="20209" extrusionOk="0">
                  <a:moveTo>
                    <a:pt x="694" y="0"/>
                  </a:moveTo>
                  <a:cubicBezTo>
                    <a:pt x="627" y="0"/>
                    <a:pt x="573" y="55"/>
                    <a:pt x="573" y="121"/>
                  </a:cubicBezTo>
                  <a:cubicBezTo>
                    <a:pt x="573" y="188"/>
                    <a:pt x="627" y="241"/>
                    <a:pt x="694" y="241"/>
                  </a:cubicBezTo>
                  <a:cubicBezTo>
                    <a:pt x="761" y="241"/>
                    <a:pt x="816" y="188"/>
                    <a:pt x="816" y="121"/>
                  </a:cubicBezTo>
                  <a:cubicBezTo>
                    <a:pt x="816" y="55"/>
                    <a:pt x="760" y="0"/>
                    <a:pt x="694" y="0"/>
                  </a:cubicBezTo>
                  <a:close/>
                  <a:moveTo>
                    <a:pt x="694" y="542"/>
                  </a:moveTo>
                  <a:cubicBezTo>
                    <a:pt x="627" y="542"/>
                    <a:pt x="573" y="595"/>
                    <a:pt x="573" y="661"/>
                  </a:cubicBezTo>
                  <a:cubicBezTo>
                    <a:pt x="573" y="728"/>
                    <a:pt x="627" y="782"/>
                    <a:pt x="694" y="783"/>
                  </a:cubicBezTo>
                  <a:cubicBezTo>
                    <a:pt x="761" y="783"/>
                    <a:pt x="816" y="728"/>
                    <a:pt x="816" y="661"/>
                  </a:cubicBezTo>
                  <a:cubicBezTo>
                    <a:pt x="816" y="595"/>
                    <a:pt x="760" y="542"/>
                    <a:pt x="694" y="542"/>
                  </a:cubicBezTo>
                  <a:close/>
                  <a:moveTo>
                    <a:pt x="694" y="1084"/>
                  </a:moveTo>
                  <a:cubicBezTo>
                    <a:pt x="627" y="1084"/>
                    <a:pt x="573" y="1137"/>
                    <a:pt x="573" y="1204"/>
                  </a:cubicBezTo>
                  <a:cubicBezTo>
                    <a:pt x="573" y="1269"/>
                    <a:pt x="627" y="1324"/>
                    <a:pt x="694" y="1324"/>
                  </a:cubicBezTo>
                  <a:cubicBezTo>
                    <a:pt x="761" y="1324"/>
                    <a:pt x="816" y="1270"/>
                    <a:pt x="816" y="1204"/>
                  </a:cubicBezTo>
                  <a:cubicBezTo>
                    <a:pt x="816" y="1137"/>
                    <a:pt x="760" y="1084"/>
                    <a:pt x="694" y="1084"/>
                  </a:cubicBezTo>
                  <a:close/>
                  <a:moveTo>
                    <a:pt x="694" y="1625"/>
                  </a:moveTo>
                  <a:cubicBezTo>
                    <a:pt x="627" y="1625"/>
                    <a:pt x="573" y="1678"/>
                    <a:pt x="573" y="1745"/>
                  </a:cubicBezTo>
                  <a:cubicBezTo>
                    <a:pt x="573" y="1810"/>
                    <a:pt x="627" y="1866"/>
                    <a:pt x="694" y="1866"/>
                  </a:cubicBezTo>
                  <a:cubicBezTo>
                    <a:pt x="761" y="1866"/>
                    <a:pt x="816" y="1811"/>
                    <a:pt x="816" y="1745"/>
                  </a:cubicBezTo>
                  <a:cubicBezTo>
                    <a:pt x="816" y="1678"/>
                    <a:pt x="760" y="1625"/>
                    <a:pt x="694" y="1625"/>
                  </a:cubicBezTo>
                  <a:close/>
                  <a:moveTo>
                    <a:pt x="694" y="2164"/>
                  </a:moveTo>
                  <a:cubicBezTo>
                    <a:pt x="627" y="2164"/>
                    <a:pt x="573" y="2218"/>
                    <a:pt x="573" y="2285"/>
                  </a:cubicBezTo>
                  <a:cubicBezTo>
                    <a:pt x="573" y="2353"/>
                    <a:pt x="627" y="2406"/>
                    <a:pt x="694" y="2406"/>
                  </a:cubicBezTo>
                  <a:cubicBezTo>
                    <a:pt x="761" y="2406"/>
                    <a:pt x="816" y="2352"/>
                    <a:pt x="816" y="2285"/>
                  </a:cubicBezTo>
                  <a:cubicBezTo>
                    <a:pt x="816" y="2219"/>
                    <a:pt x="760" y="2164"/>
                    <a:pt x="694" y="2164"/>
                  </a:cubicBezTo>
                  <a:close/>
                  <a:moveTo>
                    <a:pt x="697" y="2703"/>
                  </a:moveTo>
                  <a:cubicBezTo>
                    <a:pt x="631" y="2703"/>
                    <a:pt x="577" y="2757"/>
                    <a:pt x="577" y="2823"/>
                  </a:cubicBezTo>
                  <a:cubicBezTo>
                    <a:pt x="577" y="2890"/>
                    <a:pt x="631" y="2943"/>
                    <a:pt x="697" y="2943"/>
                  </a:cubicBezTo>
                  <a:cubicBezTo>
                    <a:pt x="763" y="2943"/>
                    <a:pt x="818" y="2890"/>
                    <a:pt x="818" y="2823"/>
                  </a:cubicBezTo>
                  <a:cubicBezTo>
                    <a:pt x="818" y="2757"/>
                    <a:pt x="763" y="2703"/>
                    <a:pt x="697" y="2703"/>
                  </a:cubicBezTo>
                  <a:close/>
                  <a:moveTo>
                    <a:pt x="1238" y="2703"/>
                  </a:moveTo>
                  <a:cubicBezTo>
                    <a:pt x="1172" y="2703"/>
                    <a:pt x="1118" y="2757"/>
                    <a:pt x="1118" y="2823"/>
                  </a:cubicBezTo>
                  <a:cubicBezTo>
                    <a:pt x="1118" y="2890"/>
                    <a:pt x="1172" y="2943"/>
                    <a:pt x="1238" y="2943"/>
                  </a:cubicBezTo>
                  <a:cubicBezTo>
                    <a:pt x="1305" y="2943"/>
                    <a:pt x="1359" y="2890"/>
                    <a:pt x="1359" y="2823"/>
                  </a:cubicBezTo>
                  <a:cubicBezTo>
                    <a:pt x="1359" y="2757"/>
                    <a:pt x="1305" y="2703"/>
                    <a:pt x="1238" y="2703"/>
                  </a:cubicBezTo>
                  <a:close/>
                  <a:moveTo>
                    <a:pt x="1779" y="2703"/>
                  </a:moveTo>
                  <a:cubicBezTo>
                    <a:pt x="1713" y="2703"/>
                    <a:pt x="1660" y="2757"/>
                    <a:pt x="1660" y="2823"/>
                  </a:cubicBezTo>
                  <a:cubicBezTo>
                    <a:pt x="1660" y="2890"/>
                    <a:pt x="1713" y="2943"/>
                    <a:pt x="1779" y="2943"/>
                  </a:cubicBezTo>
                  <a:cubicBezTo>
                    <a:pt x="1846" y="2943"/>
                    <a:pt x="1899" y="2890"/>
                    <a:pt x="1899" y="2823"/>
                  </a:cubicBezTo>
                  <a:cubicBezTo>
                    <a:pt x="1899" y="2757"/>
                    <a:pt x="1846" y="2703"/>
                    <a:pt x="1779" y="2703"/>
                  </a:cubicBezTo>
                  <a:close/>
                  <a:moveTo>
                    <a:pt x="1790" y="3235"/>
                  </a:moveTo>
                  <a:cubicBezTo>
                    <a:pt x="1723" y="3235"/>
                    <a:pt x="1670" y="3289"/>
                    <a:pt x="1670" y="3355"/>
                  </a:cubicBezTo>
                  <a:cubicBezTo>
                    <a:pt x="1670" y="3422"/>
                    <a:pt x="1723" y="3475"/>
                    <a:pt x="1790" y="3475"/>
                  </a:cubicBezTo>
                  <a:cubicBezTo>
                    <a:pt x="1857" y="3475"/>
                    <a:pt x="1911" y="3422"/>
                    <a:pt x="1911" y="3355"/>
                  </a:cubicBezTo>
                  <a:cubicBezTo>
                    <a:pt x="1911" y="3289"/>
                    <a:pt x="1856" y="3235"/>
                    <a:pt x="1790" y="3235"/>
                  </a:cubicBezTo>
                  <a:close/>
                  <a:moveTo>
                    <a:pt x="1790" y="3776"/>
                  </a:moveTo>
                  <a:cubicBezTo>
                    <a:pt x="1723" y="3776"/>
                    <a:pt x="1670" y="3829"/>
                    <a:pt x="1670" y="3897"/>
                  </a:cubicBezTo>
                  <a:cubicBezTo>
                    <a:pt x="1670" y="3963"/>
                    <a:pt x="1723" y="4016"/>
                    <a:pt x="1790" y="4016"/>
                  </a:cubicBezTo>
                  <a:cubicBezTo>
                    <a:pt x="1857" y="4016"/>
                    <a:pt x="1911" y="3963"/>
                    <a:pt x="1911" y="3897"/>
                  </a:cubicBezTo>
                  <a:cubicBezTo>
                    <a:pt x="1911" y="3830"/>
                    <a:pt x="1856" y="3776"/>
                    <a:pt x="1790" y="3776"/>
                  </a:cubicBezTo>
                  <a:close/>
                  <a:moveTo>
                    <a:pt x="1790" y="4317"/>
                  </a:moveTo>
                  <a:cubicBezTo>
                    <a:pt x="1723" y="4317"/>
                    <a:pt x="1670" y="4370"/>
                    <a:pt x="1670" y="4437"/>
                  </a:cubicBezTo>
                  <a:cubicBezTo>
                    <a:pt x="1670" y="4503"/>
                    <a:pt x="1723" y="4558"/>
                    <a:pt x="1790" y="4559"/>
                  </a:cubicBezTo>
                  <a:cubicBezTo>
                    <a:pt x="1857" y="4559"/>
                    <a:pt x="1911" y="4503"/>
                    <a:pt x="1911" y="4437"/>
                  </a:cubicBezTo>
                  <a:cubicBezTo>
                    <a:pt x="1911" y="4370"/>
                    <a:pt x="1856" y="4317"/>
                    <a:pt x="1790" y="4317"/>
                  </a:cubicBezTo>
                  <a:close/>
                  <a:moveTo>
                    <a:pt x="1790" y="4856"/>
                  </a:moveTo>
                  <a:cubicBezTo>
                    <a:pt x="1723" y="4856"/>
                    <a:pt x="1670" y="4912"/>
                    <a:pt x="1670" y="4978"/>
                  </a:cubicBezTo>
                  <a:cubicBezTo>
                    <a:pt x="1670" y="5045"/>
                    <a:pt x="1723" y="5099"/>
                    <a:pt x="1790" y="5099"/>
                  </a:cubicBezTo>
                  <a:cubicBezTo>
                    <a:pt x="1857" y="5099"/>
                    <a:pt x="1911" y="5045"/>
                    <a:pt x="1911" y="4978"/>
                  </a:cubicBezTo>
                  <a:cubicBezTo>
                    <a:pt x="1911" y="4911"/>
                    <a:pt x="1856" y="4856"/>
                    <a:pt x="1790" y="4856"/>
                  </a:cubicBezTo>
                  <a:close/>
                  <a:moveTo>
                    <a:pt x="1790" y="5401"/>
                  </a:moveTo>
                  <a:cubicBezTo>
                    <a:pt x="1723" y="5401"/>
                    <a:pt x="1670" y="5454"/>
                    <a:pt x="1670" y="5520"/>
                  </a:cubicBezTo>
                  <a:cubicBezTo>
                    <a:pt x="1670" y="5586"/>
                    <a:pt x="1723" y="5640"/>
                    <a:pt x="1790" y="5640"/>
                  </a:cubicBezTo>
                  <a:cubicBezTo>
                    <a:pt x="1857" y="5640"/>
                    <a:pt x="1911" y="5587"/>
                    <a:pt x="1911" y="5520"/>
                  </a:cubicBezTo>
                  <a:cubicBezTo>
                    <a:pt x="1911" y="5454"/>
                    <a:pt x="1856" y="5401"/>
                    <a:pt x="1790" y="5401"/>
                  </a:cubicBezTo>
                  <a:close/>
                  <a:moveTo>
                    <a:pt x="1790" y="5940"/>
                  </a:moveTo>
                  <a:cubicBezTo>
                    <a:pt x="1723" y="5940"/>
                    <a:pt x="1670" y="5994"/>
                    <a:pt x="1670" y="6061"/>
                  </a:cubicBezTo>
                  <a:cubicBezTo>
                    <a:pt x="1670" y="6128"/>
                    <a:pt x="1723" y="6181"/>
                    <a:pt x="1790" y="6181"/>
                  </a:cubicBezTo>
                  <a:cubicBezTo>
                    <a:pt x="1857" y="6181"/>
                    <a:pt x="1911" y="6127"/>
                    <a:pt x="1911" y="6061"/>
                  </a:cubicBezTo>
                  <a:cubicBezTo>
                    <a:pt x="1911" y="5994"/>
                    <a:pt x="1856" y="5940"/>
                    <a:pt x="1790" y="5940"/>
                  </a:cubicBezTo>
                  <a:close/>
                  <a:moveTo>
                    <a:pt x="660" y="6435"/>
                  </a:moveTo>
                  <a:cubicBezTo>
                    <a:pt x="594" y="6435"/>
                    <a:pt x="540" y="6488"/>
                    <a:pt x="540" y="6555"/>
                  </a:cubicBezTo>
                  <a:cubicBezTo>
                    <a:pt x="540" y="6621"/>
                    <a:pt x="594" y="6676"/>
                    <a:pt x="660" y="6676"/>
                  </a:cubicBezTo>
                  <a:cubicBezTo>
                    <a:pt x="727" y="6676"/>
                    <a:pt x="781" y="6621"/>
                    <a:pt x="781" y="6555"/>
                  </a:cubicBezTo>
                  <a:cubicBezTo>
                    <a:pt x="781" y="6488"/>
                    <a:pt x="727" y="6435"/>
                    <a:pt x="660" y="6435"/>
                  </a:cubicBezTo>
                  <a:close/>
                  <a:moveTo>
                    <a:pt x="1201" y="6435"/>
                  </a:moveTo>
                  <a:cubicBezTo>
                    <a:pt x="1135" y="6435"/>
                    <a:pt x="1082" y="6488"/>
                    <a:pt x="1082" y="6555"/>
                  </a:cubicBezTo>
                  <a:cubicBezTo>
                    <a:pt x="1082" y="6621"/>
                    <a:pt x="1135" y="6676"/>
                    <a:pt x="1201" y="6676"/>
                  </a:cubicBezTo>
                  <a:cubicBezTo>
                    <a:pt x="1268" y="6676"/>
                    <a:pt x="1322" y="6621"/>
                    <a:pt x="1322" y="6555"/>
                  </a:cubicBezTo>
                  <a:cubicBezTo>
                    <a:pt x="1322" y="6488"/>
                    <a:pt x="1268" y="6435"/>
                    <a:pt x="1201" y="6435"/>
                  </a:cubicBezTo>
                  <a:close/>
                  <a:moveTo>
                    <a:pt x="1743" y="6435"/>
                  </a:moveTo>
                  <a:cubicBezTo>
                    <a:pt x="1676" y="6435"/>
                    <a:pt x="1622" y="6488"/>
                    <a:pt x="1622" y="6555"/>
                  </a:cubicBezTo>
                  <a:cubicBezTo>
                    <a:pt x="1622" y="6621"/>
                    <a:pt x="1676" y="6676"/>
                    <a:pt x="1743" y="6676"/>
                  </a:cubicBezTo>
                  <a:cubicBezTo>
                    <a:pt x="1809" y="6676"/>
                    <a:pt x="1862" y="6621"/>
                    <a:pt x="1862" y="6555"/>
                  </a:cubicBezTo>
                  <a:cubicBezTo>
                    <a:pt x="1862" y="6488"/>
                    <a:pt x="1809" y="6435"/>
                    <a:pt x="1743" y="6435"/>
                  </a:cubicBezTo>
                  <a:close/>
                  <a:moveTo>
                    <a:pt x="121" y="6437"/>
                  </a:moveTo>
                  <a:cubicBezTo>
                    <a:pt x="54" y="6437"/>
                    <a:pt x="0" y="6491"/>
                    <a:pt x="0" y="6558"/>
                  </a:cubicBezTo>
                  <a:cubicBezTo>
                    <a:pt x="0" y="6625"/>
                    <a:pt x="55" y="6678"/>
                    <a:pt x="121" y="6678"/>
                  </a:cubicBezTo>
                  <a:cubicBezTo>
                    <a:pt x="187" y="6678"/>
                    <a:pt x="241" y="6625"/>
                    <a:pt x="241" y="6558"/>
                  </a:cubicBezTo>
                  <a:cubicBezTo>
                    <a:pt x="241" y="6491"/>
                    <a:pt x="187" y="6437"/>
                    <a:pt x="121" y="6437"/>
                  </a:cubicBezTo>
                  <a:close/>
                  <a:moveTo>
                    <a:pt x="121" y="6979"/>
                  </a:moveTo>
                  <a:cubicBezTo>
                    <a:pt x="54" y="6979"/>
                    <a:pt x="0" y="7032"/>
                    <a:pt x="0" y="7098"/>
                  </a:cubicBezTo>
                  <a:cubicBezTo>
                    <a:pt x="0" y="7166"/>
                    <a:pt x="55" y="7219"/>
                    <a:pt x="121" y="7219"/>
                  </a:cubicBezTo>
                  <a:cubicBezTo>
                    <a:pt x="187" y="7219"/>
                    <a:pt x="241" y="7166"/>
                    <a:pt x="241" y="7098"/>
                  </a:cubicBezTo>
                  <a:cubicBezTo>
                    <a:pt x="241" y="7033"/>
                    <a:pt x="187" y="6979"/>
                    <a:pt x="121" y="6979"/>
                  </a:cubicBezTo>
                  <a:close/>
                  <a:moveTo>
                    <a:pt x="121" y="7520"/>
                  </a:moveTo>
                  <a:cubicBezTo>
                    <a:pt x="54" y="7520"/>
                    <a:pt x="0" y="7573"/>
                    <a:pt x="0" y="7640"/>
                  </a:cubicBezTo>
                  <a:cubicBezTo>
                    <a:pt x="0" y="7706"/>
                    <a:pt x="55" y="7760"/>
                    <a:pt x="121" y="7760"/>
                  </a:cubicBezTo>
                  <a:cubicBezTo>
                    <a:pt x="187" y="7760"/>
                    <a:pt x="241" y="7706"/>
                    <a:pt x="241" y="7640"/>
                  </a:cubicBezTo>
                  <a:cubicBezTo>
                    <a:pt x="241" y="7573"/>
                    <a:pt x="187" y="7520"/>
                    <a:pt x="121" y="7520"/>
                  </a:cubicBezTo>
                  <a:close/>
                  <a:moveTo>
                    <a:pt x="121" y="8061"/>
                  </a:moveTo>
                  <a:cubicBezTo>
                    <a:pt x="54" y="8061"/>
                    <a:pt x="0" y="8114"/>
                    <a:pt x="0" y="8181"/>
                  </a:cubicBezTo>
                  <a:cubicBezTo>
                    <a:pt x="0" y="8247"/>
                    <a:pt x="55" y="8300"/>
                    <a:pt x="121" y="8300"/>
                  </a:cubicBezTo>
                  <a:cubicBezTo>
                    <a:pt x="187" y="8300"/>
                    <a:pt x="241" y="8247"/>
                    <a:pt x="241" y="8181"/>
                  </a:cubicBezTo>
                  <a:cubicBezTo>
                    <a:pt x="241" y="8114"/>
                    <a:pt x="187" y="8061"/>
                    <a:pt x="121" y="8061"/>
                  </a:cubicBezTo>
                  <a:close/>
                  <a:moveTo>
                    <a:pt x="121" y="8601"/>
                  </a:moveTo>
                  <a:cubicBezTo>
                    <a:pt x="54" y="8601"/>
                    <a:pt x="0" y="8656"/>
                    <a:pt x="0" y="8722"/>
                  </a:cubicBezTo>
                  <a:cubicBezTo>
                    <a:pt x="0" y="8790"/>
                    <a:pt x="55" y="8842"/>
                    <a:pt x="121" y="8842"/>
                  </a:cubicBezTo>
                  <a:cubicBezTo>
                    <a:pt x="187" y="8842"/>
                    <a:pt x="241" y="8789"/>
                    <a:pt x="241" y="8722"/>
                  </a:cubicBezTo>
                  <a:cubicBezTo>
                    <a:pt x="241" y="8656"/>
                    <a:pt x="187" y="8601"/>
                    <a:pt x="121" y="8601"/>
                  </a:cubicBezTo>
                  <a:close/>
                  <a:moveTo>
                    <a:pt x="121" y="9144"/>
                  </a:moveTo>
                  <a:cubicBezTo>
                    <a:pt x="54" y="9144"/>
                    <a:pt x="0" y="9198"/>
                    <a:pt x="0" y="9264"/>
                  </a:cubicBezTo>
                  <a:cubicBezTo>
                    <a:pt x="0" y="9331"/>
                    <a:pt x="55" y="9384"/>
                    <a:pt x="121" y="9384"/>
                  </a:cubicBezTo>
                  <a:cubicBezTo>
                    <a:pt x="187" y="9384"/>
                    <a:pt x="241" y="9331"/>
                    <a:pt x="241" y="9264"/>
                  </a:cubicBezTo>
                  <a:cubicBezTo>
                    <a:pt x="241" y="9198"/>
                    <a:pt x="187" y="9144"/>
                    <a:pt x="121" y="9144"/>
                  </a:cubicBezTo>
                  <a:close/>
                  <a:moveTo>
                    <a:pt x="121" y="9685"/>
                  </a:moveTo>
                  <a:cubicBezTo>
                    <a:pt x="54" y="9685"/>
                    <a:pt x="0" y="9738"/>
                    <a:pt x="0" y="9806"/>
                  </a:cubicBezTo>
                  <a:cubicBezTo>
                    <a:pt x="0" y="9872"/>
                    <a:pt x="55" y="9925"/>
                    <a:pt x="121" y="9925"/>
                  </a:cubicBezTo>
                  <a:cubicBezTo>
                    <a:pt x="187" y="9925"/>
                    <a:pt x="241" y="9872"/>
                    <a:pt x="241" y="9806"/>
                  </a:cubicBezTo>
                  <a:cubicBezTo>
                    <a:pt x="241" y="9739"/>
                    <a:pt x="187" y="9685"/>
                    <a:pt x="121" y="9685"/>
                  </a:cubicBezTo>
                  <a:close/>
                  <a:moveTo>
                    <a:pt x="121" y="10226"/>
                  </a:moveTo>
                  <a:cubicBezTo>
                    <a:pt x="54" y="10226"/>
                    <a:pt x="0" y="10279"/>
                    <a:pt x="0" y="10346"/>
                  </a:cubicBezTo>
                  <a:cubicBezTo>
                    <a:pt x="0" y="10412"/>
                    <a:pt x="55" y="10467"/>
                    <a:pt x="121" y="10467"/>
                  </a:cubicBezTo>
                  <a:cubicBezTo>
                    <a:pt x="187" y="10467"/>
                    <a:pt x="241" y="10412"/>
                    <a:pt x="241" y="10346"/>
                  </a:cubicBezTo>
                  <a:cubicBezTo>
                    <a:pt x="241" y="10279"/>
                    <a:pt x="187" y="10226"/>
                    <a:pt x="121" y="10226"/>
                  </a:cubicBezTo>
                  <a:close/>
                  <a:moveTo>
                    <a:pt x="121" y="10767"/>
                  </a:moveTo>
                  <a:cubicBezTo>
                    <a:pt x="54" y="10767"/>
                    <a:pt x="0" y="10821"/>
                    <a:pt x="0" y="10887"/>
                  </a:cubicBezTo>
                  <a:cubicBezTo>
                    <a:pt x="0" y="10954"/>
                    <a:pt x="55" y="11008"/>
                    <a:pt x="121" y="11008"/>
                  </a:cubicBezTo>
                  <a:cubicBezTo>
                    <a:pt x="187" y="11008"/>
                    <a:pt x="241" y="10954"/>
                    <a:pt x="241" y="10887"/>
                  </a:cubicBezTo>
                  <a:cubicBezTo>
                    <a:pt x="241" y="10821"/>
                    <a:pt x="187" y="10767"/>
                    <a:pt x="121" y="10767"/>
                  </a:cubicBezTo>
                  <a:close/>
                  <a:moveTo>
                    <a:pt x="121" y="11308"/>
                  </a:moveTo>
                  <a:cubicBezTo>
                    <a:pt x="54" y="11308"/>
                    <a:pt x="0" y="11362"/>
                    <a:pt x="0" y="11428"/>
                  </a:cubicBezTo>
                  <a:cubicBezTo>
                    <a:pt x="0" y="11496"/>
                    <a:pt x="55" y="11548"/>
                    <a:pt x="121" y="11548"/>
                  </a:cubicBezTo>
                  <a:cubicBezTo>
                    <a:pt x="187" y="11548"/>
                    <a:pt x="241" y="11495"/>
                    <a:pt x="241" y="11428"/>
                  </a:cubicBezTo>
                  <a:cubicBezTo>
                    <a:pt x="241" y="11362"/>
                    <a:pt x="187" y="11308"/>
                    <a:pt x="121" y="11308"/>
                  </a:cubicBezTo>
                  <a:close/>
                  <a:moveTo>
                    <a:pt x="121" y="11850"/>
                  </a:moveTo>
                  <a:cubicBezTo>
                    <a:pt x="54" y="11850"/>
                    <a:pt x="0" y="11904"/>
                    <a:pt x="0" y="11971"/>
                  </a:cubicBezTo>
                  <a:cubicBezTo>
                    <a:pt x="0" y="12037"/>
                    <a:pt x="55" y="12090"/>
                    <a:pt x="121" y="12090"/>
                  </a:cubicBezTo>
                  <a:cubicBezTo>
                    <a:pt x="187" y="12090"/>
                    <a:pt x="241" y="12037"/>
                    <a:pt x="241" y="11971"/>
                  </a:cubicBezTo>
                  <a:cubicBezTo>
                    <a:pt x="241" y="11904"/>
                    <a:pt x="187" y="11850"/>
                    <a:pt x="121" y="11850"/>
                  </a:cubicBezTo>
                  <a:close/>
                  <a:moveTo>
                    <a:pt x="121" y="12391"/>
                  </a:moveTo>
                  <a:cubicBezTo>
                    <a:pt x="54" y="12391"/>
                    <a:pt x="0" y="12444"/>
                    <a:pt x="0" y="12512"/>
                  </a:cubicBezTo>
                  <a:cubicBezTo>
                    <a:pt x="0" y="12578"/>
                    <a:pt x="55" y="12632"/>
                    <a:pt x="121" y="12632"/>
                  </a:cubicBezTo>
                  <a:cubicBezTo>
                    <a:pt x="187" y="12632"/>
                    <a:pt x="241" y="12578"/>
                    <a:pt x="241" y="12512"/>
                  </a:cubicBezTo>
                  <a:cubicBezTo>
                    <a:pt x="241" y="12445"/>
                    <a:pt x="187" y="12391"/>
                    <a:pt x="121" y="12391"/>
                  </a:cubicBezTo>
                  <a:close/>
                  <a:moveTo>
                    <a:pt x="121" y="12932"/>
                  </a:moveTo>
                  <a:cubicBezTo>
                    <a:pt x="54" y="12932"/>
                    <a:pt x="0" y="12986"/>
                    <a:pt x="0" y="13052"/>
                  </a:cubicBezTo>
                  <a:cubicBezTo>
                    <a:pt x="0" y="13119"/>
                    <a:pt x="55" y="13173"/>
                    <a:pt x="121" y="13173"/>
                  </a:cubicBezTo>
                  <a:cubicBezTo>
                    <a:pt x="187" y="13173"/>
                    <a:pt x="241" y="13119"/>
                    <a:pt x="241" y="13052"/>
                  </a:cubicBezTo>
                  <a:cubicBezTo>
                    <a:pt x="241" y="12986"/>
                    <a:pt x="187" y="12932"/>
                    <a:pt x="121" y="12932"/>
                  </a:cubicBezTo>
                  <a:close/>
                  <a:moveTo>
                    <a:pt x="121" y="13474"/>
                  </a:moveTo>
                  <a:cubicBezTo>
                    <a:pt x="54" y="13474"/>
                    <a:pt x="0" y="13527"/>
                    <a:pt x="0" y="13593"/>
                  </a:cubicBezTo>
                  <a:cubicBezTo>
                    <a:pt x="0" y="13660"/>
                    <a:pt x="55" y="13714"/>
                    <a:pt x="121" y="13714"/>
                  </a:cubicBezTo>
                  <a:cubicBezTo>
                    <a:pt x="187" y="13714"/>
                    <a:pt x="241" y="13660"/>
                    <a:pt x="241" y="13593"/>
                  </a:cubicBezTo>
                  <a:cubicBezTo>
                    <a:pt x="241" y="13527"/>
                    <a:pt x="187" y="13474"/>
                    <a:pt x="121" y="13474"/>
                  </a:cubicBezTo>
                  <a:close/>
                  <a:moveTo>
                    <a:pt x="121" y="14014"/>
                  </a:moveTo>
                  <a:cubicBezTo>
                    <a:pt x="54" y="14014"/>
                    <a:pt x="0" y="14068"/>
                    <a:pt x="0" y="14135"/>
                  </a:cubicBezTo>
                  <a:cubicBezTo>
                    <a:pt x="0" y="14201"/>
                    <a:pt x="55" y="14254"/>
                    <a:pt x="121" y="14254"/>
                  </a:cubicBezTo>
                  <a:cubicBezTo>
                    <a:pt x="187" y="14254"/>
                    <a:pt x="241" y="14201"/>
                    <a:pt x="241" y="14135"/>
                  </a:cubicBezTo>
                  <a:cubicBezTo>
                    <a:pt x="241" y="14068"/>
                    <a:pt x="187" y="14014"/>
                    <a:pt x="121" y="14014"/>
                  </a:cubicBezTo>
                  <a:close/>
                  <a:moveTo>
                    <a:pt x="121" y="14555"/>
                  </a:moveTo>
                  <a:cubicBezTo>
                    <a:pt x="54" y="14555"/>
                    <a:pt x="0" y="14609"/>
                    <a:pt x="0" y="14676"/>
                  </a:cubicBezTo>
                  <a:cubicBezTo>
                    <a:pt x="0" y="14744"/>
                    <a:pt x="55" y="14796"/>
                    <a:pt x="121" y="14796"/>
                  </a:cubicBezTo>
                  <a:cubicBezTo>
                    <a:pt x="187" y="14796"/>
                    <a:pt x="241" y="14742"/>
                    <a:pt x="241" y="14676"/>
                  </a:cubicBezTo>
                  <a:cubicBezTo>
                    <a:pt x="241" y="14609"/>
                    <a:pt x="187" y="14555"/>
                    <a:pt x="121" y="14555"/>
                  </a:cubicBezTo>
                  <a:close/>
                  <a:moveTo>
                    <a:pt x="121" y="15098"/>
                  </a:moveTo>
                  <a:cubicBezTo>
                    <a:pt x="54" y="15098"/>
                    <a:pt x="0" y="15152"/>
                    <a:pt x="0" y="15218"/>
                  </a:cubicBezTo>
                  <a:cubicBezTo>
                    <a:pt x="0" y="15284"/>
                    <a:pt x="55" y="15338"/>
                    <a:pt x="121" y="15338"/>
                  </a:cubicBezTo>
                  <a:cubicBezTo>
                    <a:pt x="187" y="15338"/>
                    <a:pt x="241" y="15285"/>
                    <a:pt x="241" y="15218"/>
                  </a:cubicBezTo>
                  <a:cubicBezTo>
                    <a:pt x="241" y="15152"/>
                    <a:pt x="187" y="15098"/>
                    <a:pt x="121" y="15098"/>
                  </a:cubicBezTo>
                  <a:close/>
                  <a:moveTo>
                    <a:pt x="121" y="15639"/>
                  </a:moveTo>
                  <a:cubicBezTo>
                    <a:pt x="54" y="15639"/>
                    <a:pt x="0" y="15692"/>
                    <a:pt x="0" y="15759"/>
                  </a:cubicBezTo>
                  <a:cubicBezTo>
                    <a:pt x="0" y="15825"/>
                    <a:pt x="55" y="15879"/>
                    <a:pt x="121" y="15879"/>
                  </a:cubicBezTo>
                  <a:cubicBezTo>
                    <a:pt x="187" y="15879"/>
                    <a:pt x="241" y="15825"/>
                    <a:pt x="241" y="15759"/>
                  </a:cubicBezTo>
                  <a:cubicBezTo>
                    <a:pt x="241" y="15692"/>
                    <a:pt x="187" y="15639"/>
                    <a:pt x="121" y="15639"/>
                  </a:cubicBezTo>
                  <a:close/>
                  <a:moveTo>
                    <a:pt x="121" y="16180"/>
                  </a:moveTo>
                  <a:cubicBezTo>
                    <a:pt x="54" y="16180"/>
                    <a:pt x="0" y="16233"/>
                    <a:pt x="0" y="16300"/>
                  </a:cubicBezTo>
                  <a:cubicBezTo>
                    <a:pt x="0" y="16366"/>
                    <a:pt x="55" y="16421"/>
                    <a:pt x="121" y="16421"/>
                  </a:cubicBezTo>
                  <a:cubicBezTo>
                    <a:pt x="187" y="16421"/>
                    <a:pt x="241" y="16366"/>
                    <a:pt x="241" y="16300"/>
                  </a:cubicBezTo>
                  <a:cubicBezTo>
                    <a:pt x="241" y="16233"/>
                    <a:pt x="187" y="16180"/>
                    <a:pt x="121" y="16180"/>
                  </a:cubicBezTo>
                  <a:close/>
                  <a:moveTo>
                    <a:pt x="121" y="16720"/>
                  </a:moveTo>
                  <a:cubicBezTo>
                    <a:pt x="54" y="16720"/>
                    <a:pt x="0" y="16775"/>
                    <a:pt x="0" y="16841"/>
                  </a:cubicBezTo>
                  <a:cubicBezTo>
                    <a:pt x="0" y="16908"/>
                    <a:pt x="55" y="16961"/>
                    <a:pt x="121" y="16961"/>
                  </a:cubicBezTo>
                  <a:cubicBezTo>
                    <a:pt x="187" y="16961"/>
                    <a:pt x="241" y="16908"/>
                    <a:pt x="241" y="16841"/>
                  </a:cubicBezTo>
                  <a:cubicBezTo>
                    <a:pt x="241" y="16775"/>
                    <a:pt x="187" y="16720"/>
                    <a:pt x="121" y="16720"/>
                  </a:cubicBezTo>
                  <a:close/>
                  <a:moveTo>
                    <a:pt x="121" y="17262"/>
                  </a:moveTo>
                  <a:cubicBezTo>
                    <a:pt x="54" y="17262"/>
                    <a:pt x="0" y="17315"/>
                    <a:pt x="0" y="17381"/>
                  </a:cubicBezTo>
                  <a:cubicBezTo>
                    <a:pt x="0" y="17450"/>
                    <a:pt x="55" y="17502"/>
                    <a:pt x="121" y="17502"/>
                  </a:cubicBezTo>
                  <a:cubicBezTo>
                    <a:pt x="187" y="17502"/>
                    <a:pt x="241" y="17449"/>
                    <a:pt x="241" y="17381"/>
                  </a:cubicBezTo>
                  <a:cubicBezTo>
                    <a:pt x="241" y="17316"/>
                    <a:pt x="187" y="17262"/>
                    <a:pt x="121" y="17262"/>
                  </a:cubicBezTo>
                  <a:close/>
                  <a:moveTo>
                    <a:pt x="121" y="17804"/>
                  </a:moveTo>
                  <a:cubicBezTo>
                    <a:pt x="54" y="17804"/>
                    <a:pt x="0" y="17858"/>
                    <a:pt x="0" y="17925"/>
                  </a:cubicBezTo>
                  <a:cubicBezTo>
                    <a:pt x="0" y="17991"/>
                    <a:pt x="55" y="18044"/>
                    <a:pt x="121" y="18044"/>
                  </a:cubicBezTo>
                  <a:cubicBezTo>
                    <a:pt x="187" y="18044"/>
                    <a:pt x="241" y="17991"/>
                    <a:pt x="241" y="17925"/>
                  </a:cubicBezTo>
                  <a:cubicBezTo>
                    <a:pt x="241" y="17858"/>
                    <a:pt x="187" y="17804"/>
                    <a:pt x="121" y="17804"/>
                  </a:cubicBezTo>
                  <a:close/>
                  <a:moveTo>
                    <a:pt x="121" y="18345"/>
                  </a:moveTo>
                  <a:cubicBezTo>
                    <a:pt x="54" y="18345"/>
                    <a:pt x="0" y="18398"/>
                    <a:pt x="0" y="18465"/>
                  </a:cubicBezTo>
                  <a:cubicBezTo>
                    <a:pt x="0" y="18531"/>
                    <a:pt x="55" y="18586"/>
                    <a:pt x="121" y="18586"/>
                  </a:cubicBezTo>
                  <a:cubicBezTo>
                    <a:pt x="187" y="18586"/>
                    <a:pt x="241" y="18531"/>
                    <a:pt x="241" y="18465"/>
                  </a:cubicBezTo>
                  <a:cubicBezTo>
                    <a:pt x="241" y="18398"/>
                    <a:pt x="187" y="18345"/>
                    <a:pt x="121" y="18345"/>
                  </a:cubicBezTo>
                  <a:close/>
                  <a:moveTo>
                    <a:pt x="121" y="18886"/>
                  </a:moveTo>
                  <a:cubicBezTo>
                    <a:pt x="54" y="18886"/>
                    <a:pt x="0" y="18940"/>
                    <a:pt x="0" y="19006"/>
                  </a:cubicBezTo>
                  <a:cubicBezTo>
                    <a:pt x="0" y="19072"/>
                    <a:pt x="54" y="19126"/>
                    <a:pt x="119" y="19126"/>
                  </a:cubicBezTo>
                  <a:cubicBezTo>
                    <a:pt x="120" y="19126"/>
                    <a:pt x="120" y="19126"/>
                    <a:pt x="121" y="19126"/>
                  </a:cubicBezTo>
                  <a:cubicBezTo>
                    <a:pt x="187" y="19126"/>
                    <a:pt x="241" y="19073"/>
                    <a:pt x="241" y="19006"/>
                  </a:cubicBezTo>
                  <a:cubicBezTo>
                    <a:pt x="241" y="18940"/>
                    <a:pt x="187" y="18886"/>
                    <a:pt x="121" y="18886"/>
                  </a:cubicBezTo>
                  <a:close/>
                  <a:moveTo>
                    <a:pt x="121" y="19427"/>
                  </a:moveTo>
                  <a:cubicBezTo>
                    <a:pt x="54" y="19427"/>
                    <a:pt x="0" y="19481"/>
                    <a:pt x="0" y="19547"/>
                  </a:cubicBezTo>
                  <a:cubicBezTo>
                    <a:pt x="0" y="19614"/>
                    <a:pt x="55" y="19667"/>
                    <a:pt x="121" y="19667"/>
                  </a:cubicBezTo>
                  <a:cubicBezTo>
                    <a:pt x="187" y="19667"/>
                    <a:pt x="241" y="19614"/>
                    <a:pt x="241" y="19547"/>
                  </a:cubicBezTo>
                  <a:cubicBezTo>
                    <a:pt x="241" y="19481"/>
                    <a:pt x="187" y="19427"/>
                    <a:pt x="121" y="19427"/>
                  </a:cubicBezTo>
                  <a:close/>
                  <a:moveTo>
                    <a:pt x="121" y="19968"/>
                  </a:moveTo>
                  <a:cubicBezTo>
                    <a:pt x="54" y="19968"/>
                    <a:pt x="0" y="20021"/>
                    <a:pt x="0" y="20089"/>
                  </a:cubicBezTo>
                  <a:cubicBezTo>
                    <a:pt x="0" y="20155"/>
                    <a:pt x="55" y="20208"/>
                    <a:pt x="121" y="20208"/>
                  </a:cubicBezTo>
                  <a:cubicBezTo>
                    <a:pt x="187" y="20208"/>
                    <a:pt x="241" y="20155"/>
                    <a:pt x="241" y="20089"/>
                  </a:cubicBezTo>
                  <a:cubicBezTo>
                    <a:pt x="241" y="20022"/>
                    <a:pt x="187" y="19968"/>
                    <a:pt x="121" y="19968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5848065" y="1768952"/>
              <a:ext cx="170720" cy="1837890"/>
            </a:xfrm>
            <a:custGeom>
              <a:avLst/>
              <a:gdLst/>
              <a:ahLst/>
              <a:cxnLst/>
              <a:rect l="l" t="t" r="r" b="b"/>
              <a:pathLst>
                <a:path w="1881" h="20250" extrusionOk="0">
                  <a:moveTo>
                    <a:pt x="1761" y="1"/>
                  </a:moveTo>
                  <a:cubicBezTo>
                    <a:pt x="1694" y="1"/>
                    <a:pt x="1640" y="55"/>
                    <a:pt x="1640" y="122"/>
                  </a:cubicBezTo>
                  <a:cubicBezTo>
                    <a:pt x="1640" y="186"/>
                    <a:pt x="1694" y="241"/>
                    <a:pt x="1761" y="241"/>
                  </a:cubicBezTo>
                  <a:cubicBezTo>
                    <a:pt x="1827" y="241"/>
                    <a:pt x="1880" y="188"/>
                    <a:pt x="1880" y="122"/>
                  </a:cubicBezTo>
                  <a:cubicBezTo>
                    <a:pt x="1880" y="55"/>
                    <a:pt x="1827" y="1"/>
                    <a:pt x="1761" y="1"/>
                  </a:cubicBezTo>
                  <a:close/>
                  <a:moveTo>
                    <a:pt x="1761" y="542"/>
                  </a:moveTo>
                  <a:cubicBezTo>
                    <a:pt x="1694" y="542"/>
                    <a:pt x="1640" y="595"/>
                    <a:pt x="1640" y="662"/>
                  </a:cubicBezTo>
                  <a:cubicBezTo>
                    <a:pt x="1640" y="727"/>
                    <a:pt x="1694" y="783"/>
                    <a:pt x="1761" y="783"/>
                  </a:cubicBezTo>
                  <a:cubicBezTo>
                    <a:pt x="1827" y="783"/>
                    <a:pt x="1880" y="728"/>
                    <a:pt x="1880" y="662"/>
                  </a:cubicBezTo>
                  <a:cubicBezTo>
                    <a:pt x="1880" y="595"/>
                    <a:pt x="1827" y="542"/>
                    <a:pt x="1761" y="542"/>
                  </a:cubicBezTo>
                  <a:close/>
                  <a:moveTo>
                    <a:pt x="1761" y="1083"/>
                  </a:moveTo>
                  <a:cubicBezTo>
                    <a:pt x="1694" y="1083"/>
                    <a:pt x="1640" y="1137"/>
                    <a:pt x="1640" y="1203"/>
                  </a:cubicBezTo>
                  <a:cubicBezTo>
                    <a:pt x="1640" y="1270"/>
                    <a:pt x="1694" y="1324"/>
                    <a:pt x="1761" y="1324"/>
                  </a:cubicBezTo>
                  <a:cubicBezTo>
                    <a:pt x="1827" y="1324"/>
                    <a:pt x="1880" y="1270"/>
                    <a:pt x="1880" y="1203"/>
                  </a:cubicBezTo>
                  <a:cubicBezTo>
                    <a:pt x="1880" y="1137"/>
                    <a:pt x="1827" y="1083"/>
                    <a:pt x="1761" y="1083"/>
                  </a:cubicBezTo>
                  <a:close/>
                  <a:moveTo>
                    <a:pt x="1761" y="1624"/>
                  </a:moveTo>
                  <a:cubicBezTo>
                    <a:pt x="1694" y="1624"/>
                    <a:pt x="1640" y="1678"/>
                    <a:pt x="1640" y="1744"/>
                  </a:cubicBezTo>
                  <a:cubicBezTo>
                    <a:pt x="1640" y="1811"/>
                    <a:pt x="1694" y="1864"/>
                    <a:pt x="1761" y="1864"/>
                  </a:cubicBezTo>
                  <a:cubicBezTo>
                    <a:pt x="1827" y="1864"/>
                    <a:pt x="1880" y="1811"/>
                    <a:pt x="1880" y="1744"/>
                  </a:cubicBezTo>
                  <a:cubicBezTo>
                    <a:pt x="1880" y="1678"/>
                    <a:pt x="1827" y="1624"/>
                    <a:pt x="1761" y="1624"/>
                  </a:cubicBezTo>
                  <a:close/>
                  <a:moveTo>
                    <a:pt x="1761" y="2165"/>
                  </a:moveTo>
                  <a:cubicBezTo>
                    <a:pt x="1694" y="2165"/>
                    <a:pt x="1640" y="2218"/>
                    <a:pt x="1640" y="2285"/>
                  </a:cubicBezTo>
                  <a:cubicBezTo>
                    <a:pt x="1640" y="2352"/>
                    <a:pt x="1694" y="2405"/>
                    <a:pt x="1761" y="2405"/>
                  </a:cubicBezTo>
                  <a:cubicBezTo>
                    <a:pt x="1827" y="2405"/>
                    <a:pt x="1880" y="2352"/>
                    <a:pt x="1880" y="2285"/>
                  </a:cubicBezTo>
                  <a:cubicBezTo>
                    <a:pt x="1880" y="2219"/>
                    <a:pt x="1827" y="2165"/>
                    <a:pt x="1761" y="2165"/>
                  </a:cubicBezTo>
                  <a:close/>
                  <a:moveTo>
                    <a:pt x="1761" y="2706"/>
                  </a:moveTo>
                  <a:cubicBezTo>
                    <a:pt x="1694" y="2706"/>
                    <a:pt x="1640" y="2759"/>
                    <a:pt x="1640" y="2826"/>
                  </a:cubicBezTo>
                  <a:cubicBezTo>
                    <a:pt x="1640" y="2892"/>
                    <a:pt x="1693" y="2947"/>
                    <a:pt x="1759" y="2947"/>
                  </a:cubicBezTo>
                  <a:cubicBezTo>
                    <a:pt x="1759" y="2947"/>
                    <a:pt x="1760" y="2947"/>
                    <a:pt x="1761" y="2947"/>
                  </a:cubicBezTo>
                  <a:cubicBezTo>
                    <a:pt x="1827" y="2947"/>
                    <a:pt x="1880" y="2892"/>
                    <a:pt x="1880" y="2826"/>
                  </a:cubicBezTo>
                  <a:cubicBezTo>
                    <a:pt x="1880" y="2759"/>
                    <a:pt x="1827" y="2706"/>
                    <a:pt x="1761" y="2706"/>
                  </a:cubicBezTo>
                  <a:close/>
                  <a:moveTo>
                    <a:pt x="1761" y="3249"/>
                  </a:moveTo>
                  <a:cubicBezTo>
                    <a:pt x="1694" y="3249"/>
                    <a:pt x="1640" y="3302"/>
                    <a:pt x="1640" y="3368"/>
                  </a:cubicBezTo>
                  <a:cubicBezTo>
                    <a:pt x="1640" y="3434"/>
                    <a:pt x="1694" y="3489"/>
                    <a:pt x="1761" y="3489"/>
                  </a:cubicBezTo>
                  <a:cubicBezTo>
                    <a:pt x="1827" y="3489"/>
                    <a:pt x="1880" y="3435"/>
                    <a:pt x="1880" y="3368"/>
                  </a:cubicBezTo>
                  <a:cubicBezTo>
                    <a:pt x="1880" y="3302"/>
                    <a:pt x="1827" y="3249"/>
                    <a:pt x="1761" y="3249"/>
                  </a:cubicBezTo>
                  <a:close/>
                  <a:moveTo>
                    <a:pt x="1761" y="3790"/>
                  </a:moveTo>
                  <a:cubicBezTo>
                    <a:pt x="1694" y="3790"/>
                    <a:pt x="1640" y="3843"/>
                    <a:pt x="1640" y="3910"/>
                  </a:cubicBezTo>
                  <a:cubicBezTo>
                    <a:pt x="1640" y="3975"/>
                    <a:pt x="1693" y="4029"/>
                    <a:pt x="1759" y="4029"/>
                  </a:cubicBezTo>
                  <a:cubicBezTo>
                    <a:pt x="1759" y="4029"/>
                    <a:pt x="1760" y="4029"/>
                    <a:pt x="1761" y="4029"/>
                  </a:cubicBezTo>
                  <a:cubicBezTo>
                    <a:pt x="1827" y="4029"/>
                    <a:pt x="1880" y="3976"/>
                    <a:pt x="1880" y="3910"/>
                  </a:cubicBezTo>
                  <a:cubicBezTo>
                    <a:pt x="1880" y="3843"/>
                    <a:pt x="1827" y="3790"/>
                    <a:pt x="1761" y="3790"/>
                  </a:cubicBezTo>
                  <a:close/>
                  <a:moveTo>
                    <a:pt x="1761" y="4330"/>
                  </a:moveTo>
                  <a:cubicBezTo>
                    <a:pt x="1694" y="4330"/>
                    <a:pt x="1640" y="4384"/>
                    <a:pt x="1640" y="4451"/>
                  </a:cubicBezTo>
                  <a:cubicBezTo>
                    <a:pt x="1640" y="4517"/>
                    <a:pt x="1694" y="4571"/>
                    <a:pt x="1761" y="4571"/>
                  </a:cubicBezTo>
                  <a:cubicBezTo>
                    <a:pt x="1827" y="4571"/>
                    <a:pt x="1880" y="4517"/>
                    <a:pt x="1880" y="4451"/>
                  </a:cubicBezTo>
                  <a:cubicBezTo>
                    <a:pt x="1880" y="4384"/>
                    <a:pt x="1827" y="4330"/>
                    <a:pt x="1761" y="4330"/>
                  </a:cubicBezTo>
                  <a:close/>
                  <a:moveTo>
                    <a:pt x="1761" y="4871"/>
                  </a:moveTo>
                  <a:cubicBezTo>
                    <a:pt x="1694" y="4871"/>
                    <a:pt x="1640" y="4925"/>
                    <a:pt x="1640" y="4992"/>
                  </a:cubicBezTo>
                  <a:cubicBezTo>
                    <a:pt x="1640" y="5059"/>
                    <a:pt x="1694" y="5112"/>
                    <a:pt x="1761" y="5112"/>
                  </a:cubicBezTo>
                  <a:cubicBezTo>
                    <a:pt x="1827" y="5112"/>
                    <a:pt x="1880" y="5059"/>
                    <a:pt x="1880" y="4992"/>
                  </a:cubicBezTo>
                  <a:cubicBezTo>
                    <a:pt x="1880" y="4926"/>
                    <a:pt x="1827" y="4871"/>
                    <a:pt x="1761" y="4871"/>
                  </a:cubicBezTo>
                  <a:close/>
                  <a:moveTo>
                    <a:pt x="1761" y="5413"/>
                  </a:moveTo>
                  <a:cubicBezTo>
                    <a:pt x="1694" y="5413"/>
                    <a:pt x="1640" y="5466"/>
                    <a:pt x="1640" y="5532"/>
                  </a:cubicBezTo>
                  <a:cubicBezTo>
                    <a:pt x="1640" y="5599"/>
                    <a:pt x="1694" y="5653"/>
                    <a:pt x="1761" y="5653"/>
                  </a:cubicBezTo>
                  <a:cubicBezTo>
                    <a:pt x="1827" y="5653"/>
                    <a:pt x="1880" y="5599"/>
                    <a:pt x="1880" y="5532"/>
                  </a:cubicBezTo>
                  <a:cubicBezTo>
                    <a:pt x="1880" y="5466"/>
                    <a:pt x="1827" y="5413"/>
                    <a:pt x="1761" y="5413"/>
                  </a:cubicBezTo>
                  <a:close/>
                  <a:moveTo>
                    <a:pt x="1761" y="5955"/>
                  </a:moveTo>
                  <a:cubicBezTo>
                    <a:pt x="1694" y="5955"/>
                    <a:pt x="1640" y="6008"/>
                    <a:pt x="1640" y="6075"/>
                  </a:cubicBezTo>
                  <a:cubicBezTo>
                    <a:pt x="1640" y="6140"/>
                    <a:pt x="1694" y="6195"/>
                    <a:pt x="1761" y="6195"/>
                  </a:cubicBezTo>
                  <a:cubicBezTo>
                    <a:pt x="1827" y="6195"/>
                    <a:pt x="1880" y="6141"/>
                    <a:pt x="1880" y="6075"/>
                  </a:cubicBezTo>
                  <a:cubicBezTo>
                    <a:pt x="1880" y="6008"/>
                    <a:pt x="1827" y="5955"/>
                    <a:pt x="1761" y="5955"/>
                  </a:cubicBezTo>
                  <a:close/>
                  <a:moveTo>
                    <a:pt x="1761" y="6496"/>
                  </a:moveTo>
                  <a:cubicBezTo>
                    <a:pt x="1694" y="6496"/>
                    <a:pt x="1640" y="6549"/>
                    <a:pt x="1640" y="6616"/>
                  </a:cubicBezTo>
                  <a:cubicBezTo>
                    <a:pt x="1640" y="6681"/>
                    <a:pt x="1694" y="6736"/>
                    <a:pt x="1761" y="6736"/>
                  </a:cubicBezTo>
                  <a:cubicBezTo>
                    <a:pt x="1827" y="6736"/>
                    <a:pt x="1880" y="6682"/>
                    <a:pt x="1880" y="6616"/>
                  </a:cubicBezTo>
                  <a:cubicBezTo>
                    <a:pt x="1880" y="6549"/>
                    <a:pt x="1827" y="6496"/>
                    <a:pt x="1761" y="6496"/>
                  </a:cubicBezTo>
                  <a:close/>
                  <a:moveTo>
                    <a:pt x="1761" y="7036"/>
                  </a:moveTo>
                  <a:cubicBezTo>
                    <a:pt x="1694" y="7036"/>
                    <a:pt x="1640" y="7091"/>
                    <a:pt x="1640" y="7157"/>
                  </a:cubicBezTo>
                  <a:cubicBezTo>
                    <a:pt x="1640" y="7224"/>
                    <a:pt x="1694" y="7277"/>
                    <a:pt x="1761" y="7277"/>
                  </a:cubicBezTo>
                  <a:cubicBezTo>
                    <a:pt x="1827" y="7277"/>
                    <a:pt x="1880" y="7224"/>
                    <a:pt x="1880" y="7157"/>
                  </a:cubicBezTo>
                  <a:cubicBezTo>
                    <a:pt x="1880" y="7091"/>
                    <a:pt x="1827" y="7036"/>
                    <a:pt x="1761" y="7036"/>
                  </a:cubicBezTo>
                  <a:close/>
                  <a:moveTo>
                    <a:pt x="1761" y="7578"/>
                  </a:moveTo>
                  <a:cubicBezTo>
                    <a:pt x="1694" y="7578"/>
                    <a:pt x="1640" y="7631"/>
                    <a:pt x="1640" y="7698"/>
                  </a:cubicBezTo>
                  <a:cubicBezTo>
                    <a:pt x="1640" y="7765"/>
                    <a:pt x="1694" y="7818"/>
                    <a:pt x="1761" y="7818"/>
                  </a:cubicBezTo>
                  <a:cubicBezTo>
                    <a:pt x="1827" y="7818"/>
                    <a:pt x="1880" y="7765"/>
                    <a:pt x="1880" y="7698"/>
                  </a:cubicBezTo>
                  <a:cubicBezTo>
                    <a:pt x="1880" y="7632"/>
                    <a:pt x="1827" y="7578"/>
                    <a:pt x="1761" y="7578"/>
                  </a:cubicBezTo>
                  <a:close/>
                  <a:moveTo>
                    <a:pt x="1761" y="8119"/>
                  </a:moveTo>
                  <a:cubicBezTo>
                    <a:pt x="1694" y="8119"/>
                    <a:pt x="1640" y="8172"/>
                    <a:pt x="1640" y="8239"/>
                  </a:cubicBezTo>
                  <a:cubicBezTo>
                    <a:pt x="1640" y="8305"/>
                    <a:pt x="1694" y="8359"/>
                    <a:pt x="1761" y="8359"/>
                  </a:cubicBezTo>
                  <a:cubicBezTo>
                    <a:pt x="1827" y="8359"/>
                    <a:pt x="1880" y="8305"/>
                    <a:pt x="1880" y="8239"/>
                  </a:cubicBezTo>
                  <a:cubicBezTo>
                    <a:pt x="1880" y="8172"/>
                    <a:pt x="1827" y="8119"/>
                    <a:pt x="1761" y="8119"/>
                  </a:cubicBezTo>
                  <a:close/>
                  <a:moveTo>
                    <a:pt x="1761" y="8660"/>
                  </a:moveTo>
                  <a:cubicBezTo>
                    <a:pt x="1694" y="8660"/>
                    <a:pt x="1640" y="8713"/>
                    <a:pt x="1640" y="8780"/>
                  </a:cubicBezTo>
                  <a:cubicBezTo>
                    <a:pt x="1640" y="8846"/>
                    <a:pt x="1693" y="8901"/>
                    <a:pt x="1759" y="8901"/>
                  </a:cubicBezTo>
                  <a:cubicBezTo>
                    <a:pt x="1759" y="8901"/>
                    <a:pt x="1760" y="8901"/>
                    <a:pt x="1761" y="8901"/>
                  </a:cubicBezTo>
                  <a:cubicBezTo>
                    <a:pt x="1827" y="8901"/>
                    <a:pt x="1880" y="8846"/>
                    <a:pt x="1880" y="8780"/>
                  </a:cubicBezTo>
                  <a:cubicBezTo>
                    <a:pt x="1880" y="8713"/>
                    <a:pt x="1827" y="8660"/>
                    <a:pt x="1761" y="8660"/>
                  </a:cubicBezTo>
                  <a:close/>
                  <a:moveTo>
                    <a:pt x="1761" y="9202"/>
                  </a:moveTo>
                  <a:cubicBezTo>
                    <a:pt x="1694" y="9202"/>
                    <a:pt x="1640" y="9256"/>
                    <a:pt x="1640" y="9322"/>
                  </a:cubicBezTo>
                  <a:cubicBezTo>
                    <a:pt x="1640" y="9388"/>
                    <a:pt x="1694" y="9443"/>
                    <a:pt x="1761" y="9443"/>
                  </a:cubicBezTo>
                  <a:cubicBezTo>
                    <a:pt x="1827" y="9443"/>
                    <a:pt x="1880" y="9389"/>
                    <a:pt x="1880" y="9322"/>
                  </a:cubicBezTo>
                  <a:cubicBezTo>
                    <a:pt x="1880" y="9256"/>
                    <a:pt x="1827" y="9202"/>
                    <a:pt x="1761" y="9202"/>
                  </a:cubicBezTo>
                  <a:close/>
                  <a:moveTo>
                    <a:pt x="1761" y="9743"/>
                  </a:moveTo>
                  <a:cubicBezTo>
                    <a:pt x="1694" y="9743"/>
                    <a:pt x="1640" y="9797"/>
                    <a:pt x="1640" y="9863"/>
                  </a:cubicBezTo>
                  <a:cubicBezTo>
                    <a:pt x="1640" y="9930"/>
                    <a:pt x="1694" y="9983"/>
                    <a:pt x="1761" y="9983"/>
                  </a:cubicBezTo>
                  <a:cubicBezTo>
                    <a:pt x="1827" y="9983"/>
                    <a:pt x="1880" y="9930"/>
                    <a:pt x="1880" y="9863"/>
                  </a:cubicBezTo>
                  <a:cubicBezTo>
                    <a:pt x="1880" y="9797"/>
                    <a:pt x="1827" y="9743"/>
                    <a:pt x="1761" y="9743"/>
                  </a:cubicBezTo>
                  <a:close/>
                  <a:moveTo>
                    <a:pt x="1761" y="10284"/>
                  </a:moveTo>
                  <a:cubicBezTo>
                    <a:pt x="1694" y="10284"/>
                    <a:pt x="1640" y="10338"/>
                    <a:pt x="1640" y="10405"/>
                  </a:cubicBezTo>
                  <a:cubicBezTo>
                    <a:pt x="1640" y="10470"/>
                    <a:pt x="1694" y="10524"/>
                    <a:pt x="1761" y="10524"/>
                  </a:cubicBezTo>
                  <a:cubicBezTo>
                    <a:pt x="1827" y="10524"/>
                    <a:pt x="1880" y="10471"/>
                    <a:pt x="1880" y="10405"/>
                  </a:cubicBezTo>
                  <a:cubicBezTo>
                    <a:pt x="1880" y="10338"/>
                    <a:pt x="1827" y="10284"/>
                    <a:pt x="1761" y="10284"/>
                  </a:cubicBezTo>
                  <a:close/>
                  <a:moveTo>
                    <a:pt x="1761" y="10825"/>
                  </a:moveTo>
                  <a:cubicBezTo>
                    <a:pt x="1694" y="10825"/>
                    <a:pt x="1640" y="10878"/>
                    <a:pt x="1640" y="10945"/>
                  </a:cubicBezTo>
                  <a:cubicBezTo>
                    <a:pt x="1640" y="11011"/>
                    <a:pt x="1694" y="11066"/>
                    <a:pt x="1761" y="11066"/>
                  </a:cubicBezTo>
                  <a:cubicBezTo>
                    <a:pt x="1827" y="11066"/>
                    <a:pt x="1880" y="11011"/>
                    <a:pt x="1880" y="10945"/>
                  </a:cubicBezTo>
                  <a:cubicBezTo>
                    <a:pt x="1880" y="10878"/>
                    <a:pt x="1827" y="10825"/>
                    <a:pt x="1761" y="10825"/>
                  </a:cubicBezTo>
                  <a:close/>
                  <a:moveTo>
                    <a:pt x="1761" y="11367"/>
                  </a:moveTo>
                  <a:cubicBezTo>
                    <a:pt x="1694" y="11367"/>
                    <a:pt x="1640" y="11420"/>
                    <a:pt x="1640" y="11486"/>
                  </a:cubicBezTo>
                  <a:cubicBezTo>
                    <a:pt x="1640" y="11553"/>
                    <a:pt x="1694" y="11607"/>
                    <a:pt x="1761" y="11607"/>
                  </a:cubicBezTo>
                  <a:cubicBezTo>
                    <a:pt x="1827" y="11607"/>
                    <a:pt x="1880" y="11553"/>
                    <a:pt x="1880" y="11486"/>
                  </a:cubicBezTo>
                  <a:cubicBezTo>
                    <a:pt x="1880" y="11420"/>
                    <a:pt x="1827" y="11367"/>
                    <a:pt x="1761" y="11367"/>
                  </a:cubicBezTo>
                  <a:close/>
                  <a:moveTo>
                    <a:pt x="1761" y="11909"/>
                  </a:moveTo>
                  <a:cubicBezTo>
                    <a:pt x="1694" y="11909"/>
                    <a:pt x="1640" y="11962"/>
                    <a:pt x="1640" y="12029"/>
                  </a:cubicBezTo>
                  <a:cubicBezTo>
                    <a:pt x="1640" y="12094"/>
                    <a:pt x="1694" y="12149"/>
                    <a:pt x="1761" y="12149"/>
                  </a:cubicBezTo>
                  <a:cubicBezTo>
                    <a:pt x="1827" y="12149"/>
                    <a:pt x="1880" y="12095"/>
                    <a:pt x="1880" y="12029"/>
                  </a:cubicBezTo>
                  <a:cubicBezTo>
                    <a:pt x="1880" y="11962"/>
                    <a:pt x="1827" y="11909"/>
                    <a:pt x="1761" y="11909"/>
                  </a:cubicBezTo>
                  <a:close/>
                  <a:moveTo>
                    <a:pt x="1761" y="12449"/>
                  </a:moveTo>
                  <a:cubicBezTo>
                    <a:pt x="1694" y="12449"/>
                    <a:pt x="1640" y="12503"/>
                    <a:pt x="1640" y="12570"/>
                  </a:cubicBezTo>
                  <a:cubicBezTo>
                    <a:pt x="1640" y="12635"/>
                    <a:pt x="1694" y="12690"/>
                    <a:pt x="1761" y="12690"/>
                  </a:cubicBezTo>
                  <a:cubicBezTo>
                    <a:pt x="1827" y="12690"/>
                    <a:pt x="1880" y="12636"/>
                    <a:pt x="1880" y="12570"/>
                  </a:cubicBezTo>
                  <a:cubicBezTo>
                    <a:pt x="1880" y="12503"/>
                    <a:pt x="1827" y="12449"/>
                    <a:pt x="1761" y="12449"/>
                  </a:cubicBezTo>
                  <a:close/>
                  <a:moveTo>
                    <a:pt x="132" y="12986"/>
                  </a:moveTo>
                  <a:cubicBezTo>
                    <a:pt x="65" y="12986"/>
                    <a:pt x="12" y="13040"/>
                    <a:pt x="12" y="13107"/>
                  </a:cubicBezTo>
                  <a:cubicBezTo>
                    <a:pt x="12" y="13172"/>
                    <a:pt x="65" y="13227"/>
                    <a:pt x="132" y="13227"/>
                  </a:cubicBezTo>
                  <a:cubicBezTo>
                    <a:pt x="198" y="13227"/>
                    <a:pt x="252" y="13173"/>
                    <a:pt x="252" y="13107"/>
                  </a:cubicBezTo>
                  <a:cubicBezTo>
                    <a:pt x="252" y="13040"/>
                    <a:pt x="198" y="12986"/>
                    <a:pt x="132" y="12986"/>
                  </a:cubicBezTo>
                  <a:close/>
                  <a:moveTo>
                    <a:pt x="674" y="12986"/>
                  </a:moveTo>
                  <a:cubicBezTo>
                    <a:pt x="607" y="12986"/>
                    <a:pt x="554" y="13040"/>
                    <a:pt x="554" y="13107"/>
                  </a:cubicBezTo>
                  <a:cubicBezTo>
                    <a:pt x="554" y="13172"/>
                    <a:pt x="606" y="13227"/>
                    <a:pt x="674" y="13227"/>
                  </a:cubicBezTo>
                  <a:cubicBezTo>
                    <a:pt x="740" y="13227"/>
                    <a:pt x="795" y="13173"/>
                    <a:pt x="795" y="13107"/>
                  </a:cubicBezTo>
                  <a:cubicBezTo>
                    <a:pt x="795" y="13040"/>
                    <a:pt x="740" y="12986"/>
                    <a:pt x="674" y="12986"/>
                  </a:cubicBezTo>
                  <a:close/>
                  <a:moveTo>
                    <a:pt x="1215" y="12986"/>
                  </a:moveTo>
                  <a:cubicBezTo>
                    <a:pt x="1149" y="12986"/>
                    <a:pt x="1096" y="13040"/>
                    <a:pt x="1096" y="13107"/>
                  </a:cubicBezTo>
                  <a:cubicBezTo>
                    <a:pt x="1096" y="13172"/>
                    <a:pt x="1149" y="13227"/>
                    <a:pt x="1215" y="13227"/>
                  </a:cubicBezTo>
                  <a:cubicBezTo>
                    <a:pt x="1282" y="13227"/>
                    <a:pt x="1335" y="13173"/>
                    <a:pt x="1335" y="13107"/>
                  </a:cubicBezTo>
                  <a:cubicBezTo>
                    <a:pt x="1335" y="13040"/>
                    <a:pt x="1282" y="12986"/>
                    <a:pt x="1215" y="12986"/>
                  </a:cubicBezTo>
                  <a:close/>
                  <a:moveTo>
                    <a:pt x="1756" y="12986"/>
                  </a:moveTo>
                  <a:cubicBezTo>
                    <a:pt x="1690" y="12986"/>
                    <a:pt x="1636" y="13040"/>
                    <a:pt x="1636" y="13107"/>
                  </a:cubicBezTo>
                  <a:cubicBezTo>
                    <a:pt x="1636" y="13172"/>
                    <a:pt x="1690" y="13227"/>
                    <a:pt x="1756" y="13227"/>
                  </a:cubicBezTo>
                  <a:cubicBezTo>
                    <a:pt x="1823" y="13227"/>
                    <a:pt x="1876" y="13173"/>
                    <a:pt x="1876" y="13107"/>
                  </a:cubicBezTo>
                  <a:cubicBezTo>
                    <a:pt x="1876" y="13040"/>
                    <a:pt x="1823" y="12986"/>
                    <a:pt x="1756" y="12986"/>
                  </a:cubicBezTo>
                  <a:close/>
                  <a:moveTo>
                    <a:pt x="120" y="13515"/>
                  </a:moveTo>
                  <a:cubicBezTo>
                    <a:pt x="54" y="13515"/>
                    <a:pt x="1" y="13568"/>
                    <a:pt x="1" y="13635"/>
                  </a:cubicBezTo>
                  <a:cubicBezTo>
                    <a:pt x="1" y="13701"/>
                    <a:pt x="53" y="13756"/>
                    <a:pt x="120" y="13756"/>
                  </a:cubicBezTo>
                  <a:cubicBezTo>
                    <a:pt x="187" y="13756"/>
                    <a:pt x="240" y="13701"/>
                    <a:pt x="240" y="13635"/>
                  </a:cubicBezTo>
                  <a:cubicBezTo>
                    <a:pt x="240" y="13568"/>
                    <a:pt x="187" y="13515"/>
                    <a:pt x="120" y="13515"/>
                  </a:cubicBezTo>
                  <a:close/>
                  <a:moveTo>
                    <a:pt x="120" y="14055"/>
                  </a:moveTo>
                  <a:cubicBezTo>
                    <a:pt x="54" y="14055"/>
                    <a:pt x="1" y="14110"/>
                    <a:pt x="1" y="14176"/>
                  </a:cubicBezTo>
                  <a:cubicBezTo>
                    <a:pt x="1" y="14243"/>
                    <a:pt x="53" y="14296"/>
                    <a:pt x="120" y="14296"/>
                  </a:cubicBezTo>
                  <a:cubicBezTo>
                    <a:pt x="187" y="14296"/>
                    <a:pt x="240" y="14243"/>
                    <a:pt x="240" y="14176"/>
                  </a:cubicBezTo>
                  <a:cubicBezTo>
                    <a:pt x="240" y="14110"/>
                    <a:pt x="187" y="14055"/>
                    <a:pt x="120" y="14055"/>
                  </a:cubicBezTo>
                  <a:close/>
                  <a:moveTo>
                    <a:pt x="120" y="14597"/>
                  </a:moveTo>
                  <a:cubicBezTo>
                    <a:pt x="54" y="14597"/>
                    <a:pt x="1" y="14650"/>
                    <a:pt x="1" y="14716"/>
                  </a:cubicBezTo>
                  <a:cubicBezTo>
                    <a:pt x="1" y="14784"/>
                    <a:pt x="53" y="14837"/>
                    <a:pt x="120" y="14837"/>
                  </a:cubicBezTo>
                  <a:cubicBezTo>
                    <a:pt x="187" y="14837"/>
                    <a:pt x="240" y="14784"/>
                    <a:pt x="240" y="14716"/>
                  </a:cubicBezTo>
                  <a:cubicBezTo>
                    <a:pt x="240" y="14651"/>
                    <a:pt x="187" y="14597"/>
                    <a:pt x="120" y="14597"/>
                  </a:cubicBezTo>
                  <a:close/>
                  <a:moveTo>
                    <a:pt x="120" y="15138"/>
                  </a:moveTo>
                  <a:cubicBezTo>
                    <a:pt x="54" y="15138"/>
                    <a:pt x="1" y="15191"/>
                    <a:pt x="1" y="15258"/>
                  </a:cubicBezTo>
                  <a:cubicBezTo>
                    <a:pt x="1" y="15324"/>
                    <a:pt x="52" y="15378"/>
                    <a:pt x="119" y="15378"/>
                  </a:cubicBezTo>
                  <a:cubicBezTo>
                    <a:pt x="119" y="15378"/>
                    <a:pt x="120" y="15378"/>
                    <a:pt x="120" y="15378"/>
                  </a:cubicBezTo>
                  <a:cubicBezTo>
                    <a:pt x="187" y="15378"/>
                    <a:pt x="240" y="15324"/>
                    <a:pt x="240" y="15258"/>
                  </a:cubicBezTo>
                  <a:cubicBezTo>
                    <a:pt x="240" y="15191"/>
                    <a:pt x="187" y="15138"/>
                    <a:pt x="120" y="15138"/>
                  </a:cubicBezTo>
                  <a:close/>
                  <a:moveTo>
                    <a:pt x="120" y="15680"/>
                  </a:moveTo>
                  <a:cubicBezTo>
                    <a:pt x="54" y="15680"/>
                    <a:pt x="1" y="15734"/>
                    <a:pt x="1" y="15800"/>
                  </a:cubicBezTo>
                  <a:cubicBezTo>
                    <a:pt x="1" y="15865"/>
                    <a:pt x="53" y="15921"/>
                    <a:pt x="120" y="15921"/>
                  </a:cubicBezTo>
                  <a:cubicBezTo>
                    <a:pt x="187" y="15921"/>
                    <a:pt x="240" y="15867"/>
                    <a:pt x="240" y="15800"/>
                  </a:cubicBezTo>
                  <a:cubicBezTo>
                    <a:pt x="240" y="15734"/>
                    <a:pt x="187" y="15680"/>
                    <a:pt x="120" y="15680"/>
                  </a:cubicBezTo>
                  <a:close/>
                  <a:moveTo>
                    <a:pt x="120" y="16222"/>
                  </a:moveTo>
                  <a:cubicBezTo>
                    <a:pt x="54" y="16222"/>
                    <a:pt x="1" y="16275"/>
                    <a:pt x="1" y="16341"/>
                  </a:cubicBezTo>
                  <a:cubicBezTo>
                    <a:pt x="1" y="16407"/>
                    <a:pt x="52" y="16461"/>
                    <a:pt x="119" y="16461"/>
                  </a:cubicBezTo>
                  <a:cubicBezTo>
                    <a:pt x="119" y="16461"/>
                    <a:pt x="120" y="16461"/>
                    <a:pt x="120" y="16461"/>
                  </a:cubicBezTo>
                  <a:cubicBezTo>
                    <a:pt x="187" y="16461"/>
                    <a:pt x="240" y="16408"/>
                    <a:pt x="240" y="16341"/>
                  </a:cubicBezTo>
                  <a:cubicBezTo>
                    <a:pt x="240" y="16275"/>
                    <a:pt x="187" y="16222"/>
                    <a:pt x="120" y="16222"/>
                  </a:cubicBezTo>
                  <a:close/>
                  <a:moveTo>
                    <a:pt x="120" y="16762"/>
                  </a:moveTo>
                  <a:cubicBezTo>
                    <a:pt x="54" y="16762"/>
                    <a:pt x="1" y="16816"/>
                    <a:pt x="1" y="16883"/>
                  </a:cubicBezTo>
                  <a:cubicBezTo>
                    <a:pt x="1" y="16949"/>
                    <a:pt x="53" y="17002"/>
                    <a:pt x="120" y="17002"/>
                  </a:cubicBezTo>
                  <a:cubicBezTo>
                    <a:pt x="187" y="17002"/>
                    <a:pt x="240" y="16949"/>
                    <a:pt x="240" y="16883"/>
                  </a:cubicBezTo>
                  <a:cubicBezTo>
                    <a:pt x="240" y="16816"/>
                    <a:pt x="187" y="16762"/>
                    <a:pt x="120" y="16762"/>
                  </a:cubicBezTo>
                  <a:close/>
                  <a:moveTo>
                    <a:pt x="120" y="17303"/>
                  </a:moveTo>
                  <a:cubicBezTo>
                    <a:pt x="54" y="17303"/>
                    <a:pt x="1" y="17356"/>
                    <a:pt x="1" y="17424"/>
                  </a:cubicBezTo>
                  <a:cubicBezTo>
                    <a:pt x="1" y="17490"/>
                    <a:pt x="53" y="17544"/>
                    <a:pt x="120" y="17544"/>
                  </a:cubicBezTo>
                  <a:cubicBezTo>
                    <a:pt x="187" y="17544"/>
                    <a:pt x="240" y="17490"/>
                    <a:pt x="240" y="17424"/>
                  </a:cubicBezTo>
                  <a:cubicBezTo>
                    <a:pt x="240" y="17357"/>
                    <a:pt x="187" y="17303"/>
                    <a:pt x="120" y="17303"/>
                  </a:cubicBezTo>
                  <a:close/>
                  <a:moveTo>
                    <a:pt x="120" y="17844"/>
                  </a:moveTo>
                  <a:cubicBezTo>
                    <a:pt x="54" y="17844"/>
                    <a:pt x="1" y="17898"/>
                    <a:pt x="1" y="17964"/>
                  </a:cubicBezTo>
                  <a:cubicBezTo>
                    <a:pt x="1" y="18031"/>
                    <a:pt x="53" y="18085"/>
                    <a:pt x="120" y="18085"/>
                  </a:cubicBezTo>
                  <a:cubicBezTo>
                    <a:pt x="187" y="18085"/>
                    <a:pt x="240" y="18031"/>
                    <a:pt x="240" y="17964"/>
                  </a:cubicBezTo>
                  <a:cubicBezTo>
                    <a:pt x="240" y="17898"/>
                    <a:pt x="187" y="17844"/>
                    <a:pt x="120" y="17844"/>
                  </a:cubicBezTo>
                  <a:close/>
                  <a:moveTo>
                    <a:pt x="120" y="18387"/>
                  </a:moveTo>
                  <a:cubicBezTo>
                    <a:pt x="54" y="18387"/>
                    <a:pt x="1" y="18440"/>
                    <a:pt x="1" y="18506"/>
                  </a:cubicBezTo>
                  <a:cubicBezTo>
                    <a:pt x="1" y="18572"/>
                    <a:pt x="53" y="18627"/>
                    <a:pt x="120" y="18627"/>
                  </a:cubicBezTo>
                  <a:cubicBezTo>
                    <a:pt x="187" y="18627"/>
                    <a:pt x="240" y="18573"/>
                    <a:pt x="240" y="18506"/>
                  </a:cubicBezTo>
                  <a:cubicBezTo>
                    <a:pt x="240" y="18440"/>
                    <a:pt x="187" y="18387"/>
                    <a:pt x="120" y="18387"/>
                  </a:cubicBezTo>
                  <a:close/>
                  <a:moveTo>
                    <a:pt x="120" y="18928"/>
                  </a:moveTo>
                  <a:cubicBezTo>
                    <a:pt x="54" y="18928"/>
                    <a:pt x="1" y="18981"/>
                    <a:pt x="1" y="19048"/>
                  </a:cubicBezTo>
                  <a:cubicBezTo>
                    <a:pt x="1" y="19113"/>
                    <a:pt x="53" y="19167"/>
                    <a:pt x="120" y="19167"/>
                  </a:cubicBezTo>
                  <a:cubicBezTo>
                    <a:pt x="187" y="19167"/>
                    <a:pt x="240" y="19114"/>
                    <a:pt x="240" y="19048"/>
                  </a:cubicBezTo>
                  <a:cubicBezTo>
                    <a:pt x="240" y="18981"/>
                    <a:pt x="187" y="18928"/>
                    <a:pt x="120" y="18928"/>
                  </a:cubicBezTo>
                  <a:close/>
                  <a:moveTo>
                    <a:pt x="120" y="19468"/>
                  </a:moveTo>
                  <a:cubicBezTo>
                    <a:pt x="54" y="19468"/>
                    <a:pt x="1" y="19522"/>
                    <a:pt x="1" y="19589"/>
                  </a:cubicBezTo>
                  <a:cubicBezTo>
                    <a:pt x="1" y="19655"/>
                    <a:pt x="53" y="19709"/>
                    <a:pt x="120" y="19709"/>
                  </a:cubicBezTo>
                  <a:cubicBezTo>
                    <a:pt x="187" y="19709"/>
                    <a:pt x="240" y="19655"/>
                    <a:pt x="240" y="19589"/>
                  </a:cubicBezTo>
                  <a:cubicBezTo>
                    <a:pt x="240" y="19522"/>
                    <a:pt x="187" y="19468"/>
                    <a:pt x="120" y="19468"/>
                  </a:cubicBezTo>
                  <a:close/>
                  <a:moveTo>
                    <a:pt x="120" y="20009"/>
                  </a:moveTo>
                  <a:cubicBezTo>
                    <a:pt x="54" y="20009"/>
                    <a:pt x="1" y="20063"/>
                    <a:pt x="1" y="20130"/>
                  </a:cubicBezTo>
                  <a:cubicBezTo>
                    <a:pt x="1" y="20197"/>
                    <a:pt x="53" y="20250"/>
                    <a:pt x="120" y="20250"/>
                  </a:cubicBezTo>
                  <a:cubicBezTo>
                    <a:pt x="187" y="20250"/>
                    <a:pt x="240" y="20197"/>
                    <a:pt x="240" y="20130"/>
                  </a:cubicBezTo>
                  <a:cubicBezTo>
                    <a:pt x="240" y="20064"/>
                    <a:pt x="187" y="20009"/>
                    <a:pt x="120" y="2000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5462066" y="2648410"/>
              <a:ext cx="264202" cy="565707"/>
            </a:xfrm>
            <a:custGeom>
              <a:avLst/>
              <a:gdLst/>
              <a:ahLst/>
              <a:cxnLst/>
              <a:rect l="l" t="t" r="r" b="b"/>
              <a:pathLst>
                <a:path w="2911" h="6233" extrusionOk="0">
                  <a:moveTo>
                    <a:pt x="2791" y="1"/>
                  </a:moveTo>
                  <a:cubicBezTo>
                    <a:pt x="2724" y="1"/>
                    <a:pt x="2670" y="56"/>
                    <a:pt x="2670" y="122"/>
                  </a:cubicBezTo>
                  <a:cubicBezTo>
                    <a:pt x="2670" y="189"/>
                    <a:pt x="2724" y="242"/>
                    <a:pt x="2791" y="242"/>
                  </a:cubicBezTo>
                  <a:cubicBezTo>
                    <a:pt x="2857" y="242"/>
                    <a:pt x="2910" y="189"/>
                    <a:pt x="2910" y="122"/>
                  </a:cubicBezTo>
                  <a:cubicBezTo>
                    <a:pt x="2910" y="55"/>
                    <a:pt x="2857" y="1"/>
                    <a:pt x="2791" y="1"/>
                  </a:cubicBezTo>
                  <a:close/>
                  <a:moveTo>
                    <a:pt x="2791" y="543"/>
                  </a:moveTo>
                  <a:cubicBezTo>
                    <a:pt x="2724" y="543"/>
                    <a:pt x="2670" y="597"/>
                    <a:pt x="2670" y="664"/>
                  </a:cubicBezTo>
                  <a:cubicBezTo>
                    <a:pt x="2670" y="728"/>
                    <a:pt x="2723" y="783"/>
                    <a:pt x="2789" y="783"/>
                  </a:cubicBezTo>
                  <a:cubicBezTo>
                    <a:pt x="2789" y="783"/>
                    <a:pt x="2790" y="783"/>
                    <a:pt x="2791" y="783"/>
                  </a:cubicBezTo>
                  <a:cubicBezTo>
                    <a:pt x="2857" y="783"/>
                    <a:pt x="2910" y="730"/>
                    <a:pt x="2910" y="664"/>
                  </a:cubicBezTo>
                  <a:cubicBezTo>
                    <a:pt x="2910" y="597"/>
                    <a:pt x="2857" y="543"/>
                    <a:pt x="2791" y="543"/>
                  </a:cubicBezTo>
                  <a:close/>
                  <a:moveTo>
                    <a:pt x="2791" y="1085"/>
                  </a:moveTo>
                  <a:cubicBezTo>
                    <a:pt x="2724" y="1085"/>
                    <a:pt x="2670" y="1138"/>
                    <a:pt x="2670" y="1206"/>
                  </a:cubicBezTo>
                  <a:cubicBezTo>
                    <a:pt x="2670" y="1270"/>
                    <a:pt x="2724" y="1326"/>
                    <a:pt x="2791" y="1326"/>
                  </a:cubicBezTo>
                  <a:cubicBezTo>
                    <a:pt x="2857" y="1326"/>
                    <a:pt x="2910" y="1272"/>
                    <a:pt x="2910" y="1206"/>
                  </a:cubicBezTo>
                  <a:cubicBezTo>
                    <a:pt x="2910" y="1139"/>
                    <a:pt x="2857" y="1085"/>
                    <a:pt x="2791" y="1085"/>
                  </a:cubicBezTo>
                  <a:close/>
                  <a:moveTo>
                    <a:pt x="2791" y="1626"/>
                  </a:moveTo>
                  <a:cubicBezTo>
                    <a:pt x="2724" y="1626"/>
                    <a:pt x="2670" y="1680"/>
                    <a:pt x="2670" y="1746"/>
                  </a:cubicBezTo>
                  <a:cubicBezTo>
                    <a:pt x="2670" y="1813"/>
                    <a:pt x="2724" y="1867"/>
                    <a:pt x="2791" y="1867"/>
                  </a:cubicBezTo>
                  <a:cubicBezTo>
                    <a:pt x="2857" y="1867"/>
                    <a:pt x="2910" y="1813"/>
                    <a:pt x="2910" y="1746"/>
                  </a:cubicBezTo>
                  <a:cubicBezTo>
                    <a:pt x="2910" y="1680"/>
                    <a:pt x="2857" y="1626"/>
                    <a:pt x="2791" y="1626"/>
                  </a:cubicBezTo>
                  <a:close/>
                  <a:moveTo>
                    <a:pt x="2791" y="2168"/>
                  </a:moveTo>
                  <a:cubicBezTo>
                    <a:pt x="2724" y="2168"/>
                    <a:pt x="2670" y="2221"/>
                    <a:pt x="2670" y="2287"/>
                  </a:cubicBezTo>
                  <a:cubicBezTo>
                    <a:pt x="2670" y="2354"/>
                    <a:pt x="2724" y="2408"/>
                    <a:pt x="2791" y="2408"/>
                  </a:cubicBezTo>
                  <a:cubicBezTo>
                    <a:pt x="2857" y="2408"/>
                    <a:pt x="2910" y="2354"/>
                    <a:pt x="2910" y="2287"/>
                  </a:cubicBezTo>
                  <a:cubicBezTo>
                    <a:pt x="2910" y="2221"/>
                    <a:pt x="2857" y="2168"/>
                    <a:pt x="2791" y="2168"/>
                  </a:cubicBezTo>
                  <a:close/>
                  <a:moveTo>
                    <a:pt x="2791" y="2708"/>
                  </a:moveTo>
                  <a:cubicBezTo>
                    <a:pt x="2724" y="2708"/>
                    <a:pt x="2670" y="2762"/>
                    <a:pt x="2670" y="2829"/>
                  </a:cubicBezTo>
                  <a:cubicBezTo>
                    <a:pt x="2670" y="2895"/>
                    <a:pt x="2724" y="2948"/>
                    <a:pt x="2791" y="2948"/>
                  </a:cubicBezTo>
                  <a:cubicBezTo>
                    <a:pt x="2857" y="2948"/>
                    <a:pt x="2910" y="2895"/>
                    <a:pt x="2910" y="2829"/>
                  </a:cubicBezTo>
                  <a:cubicBezTo>
                    <a:pt x="2910" y="2762"/>
                    <a:pt x="2857" y="2708"/>
                    <a:pt x="2791" y="2708"/>
                  </a:cubicBezTo>
                  <a:close/>
                  <a:moveTo>
                    <a:pt x="2791" y="3249"/>
                  </a:moveTo>
                  <a:cubicBezTo>
                    <a:pt x="2724" y="3249"/>
                    <a:pt x="2670" y="3303"/>
                    <a:pt x="2670" y="3370"/>
                  </a:cubicBezTo>
                  <a:cubicBezTo>
                    <a:pt x="2670" y="3436"/>
                    <a:pt x="2724" y="3490"/>
                    <a:pt x="2791" y="3490"/>
                  </a:cubicBezTo>
                  <a:cubicBezTo>
                    <a:pt x="2857" y="3490"/>
                    <a:pt x="2910" y="3436"/>
                    <a:pt x="2910" y="3370"/>
                  </a:cubicBezTo>
                  <a:cubicBezTo>
                    <a:pt x="2910" y="3303"/>
                    <a:pt x="2857" y="3249"/>
                    <a:pt x="2791" y="3249"/>
                  </a:cubicBezTo>
                  <a:close/>
                  <a:moveTo>
                    <a:pt x="2791" y="3790"/>
                  </a:moveTo>
                  <a:cubicBezTo>
                    <a:pt x="2724" y="3790"/>
                    <a:pt x="2670" y="3844"/>
                    <a:pt x="2670" y="3910"/>
                  </a:cubicBezTo>
                  <a:cubicBezTo>
                    <a:pt x="2670" y="3977"/>
                    <a:pt x="2724" y="4031"/>
                    <a:pt x="2791" y="4031"/>
                  </a:cubicBezTo>
                  <a:cubicBezTo>
                    <a:pt x="2857" y="4031"/>
                    <a:pt x="2910" y="3977"/>
                    <a:pt x="2910" y="3910"/>
                  </a:cubicBezTo>
                  <a:cubicBezTo>
                    <a:pt x="2910" y="3844"/>
                    <a:pt x="2857" y="3790"/>
                    <a:pt x="2791" y="3790"/>
                  </a:cubicBezTo>
                  <a:close/>
                  <a:moveTo>
                    <a:pt x="660" y="3826"/>
                  </a:moveTo>
                  <a:cubicBezTo>
                    <a:pt x="594" y="3826"/>
                    <a:pt x="541" y="3879"/>
                    <a:pt x="541" y="3946"/>
                  </a:cubicBezTo>
                  <a:cubicBezTo>
                    <a:pt x="541" y="4012"/>
                    <a:pt x="594" y="4067"/>
                    <a:pt x="660" y="4067"/>
                  </a:cubicBezTo>
                  <a:cubicBezTo>
                    <a:pt x="727" y="4067"/>
                    <a:pt x="781" y="4012"/>
                    <a:pt x="781" y="3946"/>
                  </a:cubicBezTo>
                  <a:cubicBezTo>
                    <a:pt x="781" y="3879"/>
                    <a:pt x="727" y="3826"/>
                    <a:pt x="660" y="3826"/>
                  </a:cubicBezTo>
                  <a:close/>
                  <a:moveTo>
                    <a:pt x="1202" y="3826"/>
                  </a:moveTo>
                  <a:cubicBezTo>
                    <a:pt x="1135" y="3826"/>
                    <a:pt x="1082" y="3879"/>
                    <a:pt x="1082" y="3946"/>
                  </a:cubicBezTo>
                  <a:cubicBezTo>
                    <a:pt x="1082" y="4012"/>
                    <a:pt x="1135" y="4067"/>
                    <a:pt x="1202" y="4067"/>
                  </a:cubicBezTo>
                  <a:cubicBezTo>
                    <a:pt x="1268" y="4067"/>
                    <a:pt x="1321" y="4012"/>
                    <a:pt x="1321" y="3946"/>
                  </a:cubicBezTo>
                  <a:cubicBezTo>
                    <a:pt x="1321" y="3879"/>
                    <a:pt x="1268" y="3826"/>
                    <a:pt x="1202" y="3826"/>
                  </a:cubicBezTo>
                  <a:close/>
                  <a:moveTo>
                    <a:pt x="1743" y="3826"/>
                  </a:moveTo>
                  <a:cubicBezTo>
                    <a:pt x="1676" y="3826"/>
                    <a:pt x="1622" y="3879"/>
                    <a:pt x="1622" y="3946"/>
                  </a:cubicBezTo>
                  <a:cubicBezTo>
                    <a:pt x="1622" y="4012"/>
                    <a:pt x="1676" y="4067"/>
                    <a:pt x="1743" y="4067"/>
                  </a:cubicBezTo>
                  <a:cubicBezTo>
                    <a:pt x="1809" y="4067"/>
                    <a:pt x="1863" y="4012"/>
                    <a:pt x="1863" y="3946"/>
                  </a:cubicBezTo>
                  <a:cubicBezTo>
                    <a:pt x="1863" y="3879"/>
                    <a:pt x="1809" y="3826"/>
                    <a:pt x="1743" y="3826"/>
                  </a:cubicBezTo>
                  <a:close/>
                  <a:moveTo>
                    <a:pt x="2285" y="3826"/>
                  </a:moveTo>
                  <a:cubicBezTo>
                    <a:pt x="2219" y="3826"/>
                    <a:pt x="2164" y="3879"/>
                    <a:pt x="2164" y="3946"/>
                  </a:cubicBezTo>
                  <a:cubicBezTo>
                    <a:pt x="2164" y="4012"/>
                    <a:pt x="2218" y="4067"/>
                    <a:pt x="2285" y="4067"/>
                  </a:cubicBezTo>
                  <a:cubicBezTo>
                    <a:pt x="2352" y="4067"/>
                    <a:pt x="2405" y="4012"/>
                    <a:pt x="2405" y="3946"/>
                  </a:cubicBezTo>
                  <a:cubicBezTo>
                    <a:pt x="2405" y="3879"/>
                    <a:pt x="2352" y="3826"/>
                    <a:pt x="2285" y="3826"/>
                  </a:cubicBezTo>
                  <a:close/>
                  <a:moveTo>
                    <a:pt x="121" y="3827"/>
                  </a:moveTo>
                  <a:cubicBezTo>
                    <a:pt x="55" y="3827"/>
                    <a:pt x="0" y="3880"/>
                    <a:pt x="0" y="3948"/>
                  </a:cubicBezTo>
                  <a:cubicBezTo>
                    <a:pt x="0" y="4015"/>
                    <a:pt x="55" y="4068"/>
                    <a:pt x="121" y="4068"/>
                  </a:cubicBezTo>
                  <a:cubicBezTo>
                    <a:pt x="188" y="4068"/>
                    <a:pt x="241" y="4015"/>
                    <a:pt x="241" y="3948"/>
                  </a:cubicBezTo>
                  <a:cubicBezTo>
                    <a:pt x="241" y="3882"/>
                    <a:pt x="188" y="3827"/>
                    <a:pt x="121" y="3827"/>
                  </a:cubicBezTo>
                  <a:close/>
                  <a:moveTo>
                    <a:pt x="121" y="4369"/>
                  </a:moveTo>
                  <a:cubicBezTo>
                    <a:pt x="55" y="4369"/>
                    <a:pt x="0" y="4422"/>
                    <a:pt x="0" y="4488"/>
                  </a:cubicBezTo>
                  <a:cubicBezTo>
                    <a:pt x="0" y="4557"/>
                    <a:pt x="55" y="4609"/>
                    <a:pt x="121" y="4609"/>
                  </a:cubicBezTo>
                  <a:cubicBezTo>
                    <a:pt x="188" y="4609"/>
                    <a:pt x="241" y="4555"/>
                    <a:pt x="241" y="4488"/>
                  </a:cubicBezTo>
                  <a:cubicBezTo>
                    <a:pt x="241" y="4422"/>
                    <a:pt x="188" y="4369"/>
                    <a:pt x="121" y="4369"/>
                  </a:cubicBezTo>
                  <a:close/>
                  <a:moveTo>
                    <a:pt x="121" y="4911"/>
                  </a:moveTo>
                  <a:cubicBezTo>
                    <a:pt x="55" y="4911"/>
                    <a:pt x="0" y="4964"/>
                    <a:pt x="0" y="5031"/>
                  </a:cubicBezTo>
                  <a:cubicBezTo>
                    <a:pt x="0" y="5097"/>
                    <a:pt x="55" y="5151"/>
                    <a:pt x="121" y="5151"/>
                  </a:cubicBezTo>
                  <a:cubicBezTo>
                    <a:pt x="188" y="5151"/>
                    <a:pt x="241" y="5097"/>
                    <a:pt x="241" y="5031"/>
                  </a:cubicBezTo>
                  <a:cubicBezTo>
                    <a:pt x="241" y="4964"/>
                    <a:pt x="188" y="4911"/>
                    <a:pt x="121" y="4911"/>
                  </a:cubicBezTo>
                  <a:close/>
                  <a:moveTo>
                    <a:pt x="121" y="5452"/>
                  </a:moveTo>
                  <a:cubicBezTo>
                    <a:pt x="55" y="5452"/>
                    <a:pt x="0" y="5505"/>
                    <a:pt x="0" y="5572"/>
                  </a:cubicBezTo>
                  <a:cubicBezTo>
                    <a:pt x="0" y="5638"/>
                    <a:pt x="55" y="5692"/>
                    <a:pt x="121" y="5692"/>
                  </a:cubicBezTo>
                  <a:cubicBezTo>
                    <a:pt x="188" y="5692"/>
                    <a:pt x="241" y="5638"/>
                    <a:pt x="241" y="5572"/>
                  </a:cubicBezTo>
                  <a:cubicBezTo>
                    <a:pt x="241" y="5505"/>
                    <a:pt x="188" y="5452"/>
                    <a:pt x="121" y="5452"/>
                  </a:cubicBezTo>
                  <a:close/>
                  <a:moveTo>
                    <a:pt x="121" y="5992"/>
                  </a:moveTo>
                  <a:cubicBezTo>
                    <a:pt x="55" y="5992"/>
                    <a:pt x="0" y="6047"/>
                    <a:pt x="0" y="6113"/>
                  </a:cubicBezTo>
                  <a:cubicBezTo>
                    <a:pt x="0" y="6180"/>
                    <a:pt x="55" y="6233"/>
                    <a:pt x="121" y="6233"/>
                  </a:cubicBezTo>
                  <a:cubicBezTo>
                    <a:pt x="188" y="6233"/>
                    <a:pt x="241" y="6180"/>
                    <a:pt x="241" y="6113"/>
                  </a:cubicBezTo>
                  <a:cubicBezTo>
                    <a:pt x="241" y="6047"/>
                    <a:pt x="188" y="5992"/>
                    <a:pt x="121" y="5992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4934936" y="2070001"/>
              <a:ext cx="267560" cy="1592838"/>
            </a:xfrm>
            <a:custGeom>
              <a:avLst/>
              <a:gdLst/>
              <a:ahLst/>
              <a:cxnLst/>
              <a:rect l="l" t="t" r="r" b="b"/>
              <a:pathLst>
                <a:path w="2948" h="17550" extrusionOk="0">
                  <a:moveTo>
                    <a:pt x="121" y="0"/>
                  </a:moveTo>
                  <a:cubicBezTo>
                    <a:pt x="55" y="0"/>
                    <a:pt x="1" y="54"/>
                    <a:pt x="1" y="121"/>
                  </a:cubicBezTo>
                  <a:cubicBezTo>
                    <a:pt x="1" y="187"/>
                    <a:pt x="55" y="241"/>
                    <a:pt x="121" y="241"/>
                  </a:cubicBezTo>
                  <a:cubicBezTo>
                    <a:pt x="188" y="241"/>
                    <a:pt x="241" y="187"/>
                    <a:pt x="241" y="121"/>
                  </a:cubicBezTo>
                  <a:cubicBezTo>
                    <a:pt x="241" y="54"/>
                    <a:pt x="188" y="0"/>
                    <a:pt x="121" y="0"/>
                  </a:cubicBezTo>
                  <a:close/>
                  <a:moveTo>
                    <a:pt x="121" y="541"/>
                  </a:moveTo>
                  <a:cubicBezTo>
                    <a:pt x="55" y="541"/>
                    <a:pt x="1" y="596"/>
                    <a:pt x="1" y="662"/>
                  </a:cubicBezTo>
                  <a:cubicBezTo>
                    <a:pt x="1" y="729"/>
                    <a:pt x="55" y="782"/>
                    <a:pt x="121" y="782"/>
                  </a:cubicBezTo>
                  <a:cubicBezTo>
                    <a:pt x="188" y="782"/>
                    <a:pt x="241" y="729"/>
                    <a:pt x="241" y="662"/>
                  </a:cubicBezTo>
                  <a:cubicBezTo>
                    <a:pt x="241" y="596"/>
                    <a:pt x="188" y="541"/>
                    <a:pt x="121" y="541"/>
                  </a:cubicBezTo>
                  <a:close/>
                  <a:moveTo>
                    <a:pt x="121" y="1083"/>
                  </a:moveTo>
                  <a:cubicBezTo>
                    <a:pt x="55" y="1083"/>
                    <a:pt x="1" y="1136"/>
                    <a:pt x="1" y="1202"/>
                  </a:cubicBezTo>
                  <a:cubicBezTo>
                    <a:pt x="1" y="1269"/>
                    <a:pt x="55" y="1323"/>
                    <a:pt x="121" y="1323"/>
                  </a:cubicBezTo>
                  <a:cubicBezTo>
                    <a:pt x="188" y="1323"/>
                    <a:pt x="241" y="1269"/>
                    <a:pt x="241" y="1202"/>
                  </a:cubicBezTo>
                  <a:cubicBezTo>
                    <a:pt x="241" y="1136"/>
                    <a:pt x="188" y="1083"/>
                    <a:pt x="121" y="1083"/>
                  </a:cubicBezTo>
                  <a:close/>
                  <a:moveTo>
                    <a:pt x="121" y="1624"/>
                  </a:moveTo>
                  <a:cubicBezTo>
                    <a:pt x="55" y="1624"/>
                    <a:pt x="1" y="1677"/>
                    <a:pt x="1" y="1744"/>
                  </a:cubicBezTo>
                  <a:cubicBezTo>
                    <a:pt x="1" y="1810"/>
                    <a:pt x="54" y="1863"/>
                    <a:pt x="120" y="1863"/>
                  </a:cubicBezTo>
                  <a:cubicBezTo>
                    <a:pt x="120" y="1863"/>
                    <a:pt x="121" y="1863"/>
                    <a:pt x="121" y="1863"/>
                  </a:cubicBezTo>
                  <a:cubicBezTo>
                    <a:pt x="188" y="1863"/>
                    <a:pt x="241" y="1810"/>
                    <a:pt x="241" y="1744"/>
                  </a:cubicBezTo>
                  <a:cubicBezTo>
                    <a:pt x="241" y="1677"/>
                    <a:pt x="188" y="1624"/>
                    <a:pt x="121" y="1624"/>
                  </a:cubicBezTo>
                  <a:close/>
                  <a:moveTo>
                    <a:pt x="661" y="1625"/>
                  </a:moveTo>
                  <a:cubicBezTo>
                    <a:pt x="594" y="1625"/>
                    <a:pt x="541" y="1678"/>
                    <a:pt x="541" y="1745"/>
                  </a:cubicBezTo>
                  <a:cubicBezTo>
                    <a:pt x="541" y="1811"/>
                    <a:pt x="594" y="1865"/>
                    <a:pt x="661" y="1865"/>
                  </a:cubicBezTo>
                  <a:cubicBezTo>
                    <a:pt x="727" y="1865"/>
                    <a:pt x="780" y="1811"/>
                    <a:pt x="780" y="1745"/>
                  </a:cubicBezTo>
                  <a:cubicBezTo>
                    <a:pt x="780" y="1678"/>
                    <a:pt x="727" y="1625"/>
                    <a:pt x="661" y="1625"/>
                  </a:cubicBezTo>
                  <a:close/>
                  <a:moveTo>
                    <a:pt x="1202" y="1625"/>
                  </a:moveTo>
                  <a:cubicBezTo>
                    <a:pt x="1135" y="1625"/>
                    <a:pt x="1081" y="1678"/>
                    <a:pt x="1081" y="1745"/>
                  </a:cubicBezTo>
                  <a:cubicBezTo>
                    <a:pt x="1081" y="1811"/>
                    <a:pt x="1135" y="1865"/>
                    <a:pt x="1202" y="1865"/>
                  </a:cubicBezTo>
                  <a:cubicBezTo>
                    <a:pt x="1268" y="1865"/>
                    <a:pt x="1322" y="1811"/>
                    <a:pt x="1322" y="1745"/>
                  </a:cubicBezTo>
                  <a:cubicBezTo>
                    <a:pt x="1322" y="1678"/>
                    <a:pt x="1268" y="1625"/>
                    <a:pt x="1202" y="1625"/>
                  </a:cubicBezTo>
                  <a:close/>
                  <a:moveTo>
                    <a:pt x="1744" y="1625"/>
                  </a:moveTo>
                  <a:cubicBezTo>
                    <a:pt x="1678" y="1625"/>
                    <a:pt x="1623" y="1678"/>
                    <a:pt x="1623" y="1745"/>
                  </a:cubicBezTo>
                  <a:cubicBezTo>
                    <a:pt x="1623" y="1811"/>
                    <a:pt x="1677" y="1865"/>
                    <a:pt x="1744" y="1865"/>
                  </a:cubicBezTo>
                  <a:cubicBezTo>
                    <a:pt x="1811" y="1865"/>
                    <a:pt x="1864" y="1811"/>
                    <a:pt x="1864" y="1745"/>
                  </a:cubicBezTo>
                  <a:cubicBezTo>
                    <a:pt x="1864" y="1678"/>
                    <a:pt x="1811" y="1625"/>
                    <a:pt x="1744" y="1625"/>
                  </a:cubicBezTo>
                  <a:close/>
                  <a:moveTo>
                    <a:pt x="2285" y="1625"/>
                  </a:moveTo>
                  <a:cubicBezTo>
                    <a:pt x="2219" y="1625"/>
                    <a:pt x="2165" y="1678"/>
                    <a:pt x="2165" y="1745"/>
                  </a:cubicBezTo>
                  <a:cubicBezTo>
                    <a:pt x="2165" y="1811"/>
                    <a:pt x="2219" y="1865"/>
                    <a:pt x="2285" y="1865"/>
                  </a:cubicBezTo>
                  <a:cubicBezTo>
                    <a:pt x="2352" y="1865"/>
                    <a:pt x="2405" y="1811"/>
                    <a:pt x="2405" y="1745"/>
                  </a:cubicBezTo>
                  <a:cubicBezTo>
                    <a:pt x="2405" y="1678"/>
                    <a:pt x="2352" y="1625"/>
                    <a:pt x="2285" y="1625"/>
                  </a:cubicBezTo>
                  <a:close/>
                  <a:moveTo>
                    <a:pt x="2826" y="1625"/>
                  </a:moveTo>
                  <a:cubicBezTo>
                    <a:pt x="2759" y="1625"/>
                    <a:pt x="2706" y="1678"/>
                    <a:pt x="2706" y="1745"/>
                  </a:cubicBezTo>
                  <a:cubicBezTo>
                    <a:pt x="2706" y="1811"/>
                    <a:pt x="2759" y="1865"/>
                    <a:pt x="2826" y="1865"/>
                  </a:cubicBezTo>
                  <a:cubicBezTo>
                    <a:pt x="2892" y="1865"/>
                    <a:pt x="2946" y="1811"/>
                    <a:pt x="2946" y="1745"/>
                  </a:cubicBezTo>
                  <a:cubicBezTo>
                    <a:pt x="2946" y="1678"/>
                    <a:pt x="2892" y="1625"/>
                    <a:pt x="2826" y="1625"/>
                  </a:cubicBezTo>
                  <a:close/>
                  <a:moveTo>
                    <a:pt x="2827" y="2164"/>
                  </a:moveTo>
                  <a:cubicBezTo>
                    <a:pt x="2761" y="2164"/>
                    <a:pt x="2707" y="2218"/>
                    <a:pt x="2707" y="2285"/>
                  </a:cubicBezTo>
                  <a:cubicBezTo>
                    <a:pt x="2707" y="2351"/>
                    <a:pt x="2761" y="2405"/>
                    <a:pt x="2827" y="2405"/>
                  </a:cubicBezTo>
                  <a:cubicBezTo>
                    <a:pt x="2893" y="2405"/>
                    <a:pt x="2947" y="2351"/>
                    <a:pt x="2947" y="2285"/>
                  </a:cubicBezTo>
                  <a:cubicBezTo>
                    <a:pt x="2947" y="2218"/>
                    <a:pt x="2893" y="2164"/>
                    <a:pt x="2827" y="2164"/>
                  </a:cubicBezTo>
                  <a:close/>
                  <a:moveTo>
                    <a:pt x="2827" y="2706"/>
                  </a:moveTo>
                  <a:cubicBezTo>
                    <a:pt x="2761" y="2706"/>
                    <a:pt x="2707" y="2761"/>
                    <a:pt x="2707" y="2827"/>
                  </a:cubicBezTo>
                  <a:cubicBezTo>
                    <a:pt x="2707" y="2893"/>
                    <a:pt x="2761" y="2947"/>
                    <a:pt x="2827" y="2947"/>
                  </a:cubicBezTo>
                  <a:cubicBezTo>
                    <a:pt x="2893" y="2947"/>
                    <a:pt x="2947" y="2894"/>
                    <a:pt x="2947" y="2827"/>
                  </a:cubicBezTo>
                  <a:cubicBezTo>
                    <a:pt x="2947" y="2761"/>
                    <a:pt x="2893" y="2706"/>
                    <a:pt x="2827" y="2706"/>
                  </a:cubicBezTo>
                  <a:close/>
                  <a:moveTo>
                    <a:pt x="2827" y="3248"/>
                  </a:moveTo>
                  <a:cubicBezTo>
                    <a:pt x="2761" y="3248"/>
                    <a:pt x="2707" y="3301"/>
                    <a:pt x="2707" y="3367"/>
                  </a:cubicBezTo>
                  <a:cubicBezTo>
                    <a:pt x="2707" y="3435"/>
                    <a:pt x="2761" y="3488"/>
                    <a:pt x="2827" y="3488"/>
                  </a:cubicBezTo>
                  <a:cubicBezTo>
                    <a:pt x="2893" y="3488"/>
                    <a:pt x="2947" y="3435"/>
                    <a:pt x="2947" y="3367"/>
                  </a:cubicBezTo>
                  <a:cubicBezTo>
                    <a:pt x="2947" y="3302"/>
                    <a:pt x="2893" y="3248"/>
                    <a:pt x="2827" y="3248"/>
                  </a:cubicBezTo>
                  <a:close/>
                  <a:moveTo>
                    <a:pt x="2827" y="3789"/>
                  </a:moveTo>
                  <a:cubicBezTo>
                    <a:pt x="2761" y="3789"/>
                    <a:pt x="2707" y="3842"/>
                    <a:pt x="2707" y="3909"/>
                  </a:cubicBezTo>
                  <a:cubicBezTo>
                    <a:pt x="2707" y="3975"/>
                    <a:pt x="2761" y="4029"/>
                    <a:pt x="2827" y="4029"/>
                  </a:cubicBezTo>
                  <a:cubicBezTo>
                    <a:pt x="2893" y="4029"/>
                    <a:pt x="2947" y="3975"/>
                    <a:pt x="2947" y="3909"/>
                  </a:cubicBezTo>
                  <a:cubicBezTo>
                    <a:pt x="2947" y="3842"/>
                    <a:pt x="2893" y="3789"/>
                    <a:pt x="2827" y="3789"/>
                  </a:cubicBezTo>
                  <a:close/>
                  <a:moveTo>
                    <a:pt x="2827" y="4330"/>
                  </a:moveTo>
                  <a:cubicBezTo>
                    <a:pt x="2761" y="4330"/>
                    <a:pt x="2707" y="4383"/>
                    <a:pt x="2707" y="4450"/>
                  </a:cubicBezTo>
                  <a:cubicBezTo>
                    <a:pt x="2707" y="4516"/>
                    <a:pt x="2761" y="4570"/>
                    <a:pt x="2827" y="4570"/>
                  </a:cubicBezTo>
                  <a:cubicBezTo>
                    <a:pt x="2893" y="4570"/>
                    <a:pt x="2947" y="4516"/>
                    <a:pt x="2947" y="4450"/>
                  </a:cubicBezTo>
                  <a:cubicBezTo>
                    <a:pt x="2947" y="4383"/>
                    <a:pt x="2893" y="4330"/>
                    <a:pt x="2827" y="4330"/>
                  </a:cubicBezTo>
                  <a:close/>
                  <a:moveTo>
                    <a:pt x="2827" y="4870"/>
                  </a:moveTo>
                  <a:cubicBezTo>
                    <a:pt x="2761" y="4870"/>
                    <a:pt x="2707" y="4925"/>
                    <a:pt x="2707" y="4991"/>
                  </a:cubicBezTo>
                  <a:cubicBezTo>
                    <a:pt x="2707" y="5058"/>
                    <a:pt x="2761" y="5111"/>
                    <a:pt x="2827" y="5111"/>
                  </a:cubicBezTo>
                  <a:cubicBezTo>
                    <a:pt x="2893" y="5111"/>
                    <a:pt x="2947" y="5058"/>
                    <a:pt x="2947" y="4991"/>
                  </a:cubicBezTo>
                  <a:cubicBezTo>
                    <a:pt x="2947" y="4925"/>
                    <a:pt x="2893" y="4870"/>
                    <a:pt x="2827" y="4870"/>
                  </a:cubicBezTo>
                  <a:close/>
                  <a:moveTo>
                    <a:pt x="2827" y="5413"/>
                  </a:moveTo>
                  <a:cubicBezTo>
                    <a:pt x="2761" y="5413"/>
                    <a:pt x="2707" y="5467"/>
                    <a:pt x="2707" y="5534"/>
                  </a:cubicBezTo>
                  <a:cubicBezTo>
                    <a:pt x="2707" y="5599"/>
                    <a:pt x="2761" y="5653"/>
                    <a:pt x="2827" y="5653"/>
                  </a:cubicBezTo>
                  <a:cubicBezTo>
                    <a:pt x="2893" y="5653"/>
                    <a:pt x="2947" y="5600"/>
                    <a:pt x="2947" y="5534"/>
                  </a:cubicBezTo>
                  <a:cubicBezTo>
                    <a:pt x="2947" y="5467"/>
                    <a:pt x="2893" y="5413"/>
                    <a:pt x="2827" y="5413"/>
                  </a:cubicBezTo>
                  <a:close/>
                  <a:moveTo>
                    <a:pt x="2827" y="5954"/>
                  </a:moveTo>
                  <a:cubicBezTo>
                    <a:pt x="2761" y="5954"/>
                    <a:pt x="2707" y="6007"/>
                    <a:pt x="2707" y="6075"/>
                  </a:cubicBezTo>
                  <a:cubicBezTo>
                    <a:pt x="2707" y="6139"/>
                    <a:pt x="2761" y="6194"/>
                    <a:pt x="2827" y="6194"/>
                  </a:cubicBezTo>
                  <a:cubicBezTo>
                    <a:pt x="2893" y="6194"/>
                    <a:pt x="2947" y="6141"/>
                    <a:pt x="2947" y="6075"/>
                  </a:cubicBezTo>
                  <a:cubicBezTo>
                    <a:pt x="2947" y="6008"/>
                    <a:pt x="2893" y="5954"/>
                    <a:pt x="2827" y="5954"/>
                  </a:cubicBezTo>
                  <a:close/>
                  <a:moveTo>
                    <a:pt x="2827" y="6495"/>
                  </a:moveTo>
                  <a:cubicBezTo>
                    <a:pt x="2761" y="6495"/>
                    <a:pt x="2707" y="6549"/>
                    <a:pt x="2707" y="6615"/>
                  </a:cubicBezTo>
                  <a:cubicBezTo>
                    <a:pt x="2707" y="6682"/>
                    <a:pt x="2761" y="6736"/>
                    <a:pt x="2827" y="6736"/>
                  </a:cubicBezTo>
                  <a:cubicBezTo>
                    <a:pt x="2893" y="6736"/>
                    <a:pt x="2947" y="6682"/>
                    <a:pt x="2947" y="6615"/>
                  </a:cubicBezTo>
                  <a:cubicBezTo>
                    <a:pt x="2947" y="6549"/>
                    <a:pt x="2893" y="6495"/>
                    <a:pt x="2827" y="6495"/>
                  </a:cubicBezTo>
                  <a:close/>
                  <a:moveTo>
                    <a:pt x="2827" y="7037"/>
                  </a:moveTo>
                  <a:cubicBezTo>
                    <a:pt x="2761" y="7037"/>
                    <a:pt x="2707" y="7090"/>
                    <a:pt x="2707" y="7156"/>
                  </a:cubicBezTo>
                  <a:cubicBezTo>
                    <a:pt x="2707" y="7223"/>
                    <a:pt x="2761" y="7277"/>
                    <a:pt x="2827" y="7277"/>
                  </a:cubicBezTo>
                  <a:cubicBezTo>
                    <a:pt x="2893" y="7277"/>
                    <a:pt x="2947" y="7223"/>
                    <a:pt x="2947" y="7156"/>
                  </a:cubicBezTo>
                  <a:cubicBezTo>
                    <a:pt x="2947" y="7090"/>
                    <a:pt x="2893" y="7037"/>
                    <a:pt x="2827" y="7037"/>
                  </a:cubicBezTo>
                  <a:close/>
                  <a:moveTo>
                    <a:pt x="2827" y="7577"/>
                  </a:moveTo>
                  <a:cubicBezTo>
                    <a:pt x="2761" y="7577"/>
                    <a:pt x="2707" y="7631"/>
                    <a:pt x="2707" y="7698"/>
                  </a:cubicBezTo>
                  <a:cubicBezTo>
                    <a:pt x="2707" y="7764"/>
                    <a:pt x="2761" y="7817"/>
                    <a:pt x="2827" y="7817"/>
                  </a:cubicBezTo>
                  <a:cubicBezTo>
                    <a:pt x="2893" y="7817"/>
                    <a:pt x="2947" y="7764"/>
                    <a:pt x="2947" y="7698"/>
                  </a:cubicBezTo>
                  <a:cubicBezTo>
                    <a:pt x="2947" y="7631"/>
                    <a:pt x="2893" y="7577"/>
                    <a:pt x="2827" y="7577"/>
                  </a:cubicBezTo>
                  <a:close/>
                  <a:moveTo>
                    <a:pt x="2827" y="8118"/>
                  </a:moveTo>
                  <a:cubicBezTo>
                    <a:pt x="2761" y="8118"/>
                    <a:pt x="2707" y="8172"/>
                    <a:pt x="2707" y="8239"/>
                  </a:cubicBezTo>
                  <a:cubicBezTo>
                    <a:pt x="2707" y="8304"/>
                    <a:pt x="2761" y="8359"/>
                    <a:pt x="2827" y="8359"/>
                  </a:cubicBezTo>
                  <a:cubicBezTo>
                    <a:pt x="2893" y="8359"/>
                    <a:pt x="2947" y="8305"/>
                    <a:pt x="2947" y="8239"/>
                  </a:cubicBezTo>
                  <a:cubicBezTo>
                    <a:pt x="2947" y="8172"/>
                    <a:pt x="2893" y="8118"/>
                    <a:pt x="2827" y="8118"/>
                  </a:cubicBezTo>
                  <a:close/>
                  <a:moveTo>
                    <a:pt x="2827" y="8660"/>
                  </a:moveTo>
                  <a:cubicBezTo>
                    <a:pt x="2761" y="8660"/>
                    <a:pt x="2707" y="8714"/>
                    <a:pt x="2707" y="8781"/>
                  </a:cubicBezTo>
                  <a:cubicBezTo>
                    <a:pt x="2707" y="8846"/>
                    <a:pt x="2761" y="8901"/>
                    <a:pt x="2827" y="8901"/>
                  </a:cubicBezTo>
                  <a:cubicBezTo>
                    <a:pt x="2893" y="8901"/>
                    <a:pt x="2947" y="8848"/>
                    <a:pt x="2947" y="8781"/>
                  </a:cubicBezTo>
                  <a:cubicBezTo>
                    <a:pt x="2947" y="8715"/>
                    <a:pt x="2893" y="8660"/>
                    <a:pt x="2827" y="8660"/>
                  </a:cubicBezTo>
                  <a:close/>
                  <a:moveTo>
                    <a:pt x="2827" y="9202"/>
                  </a:moveTo>
                  <a:cubicBezTo>
                    <a:pt x="2761" y="9202"/>
                    <a:pt x="2707" y="9255"/>
                    <a:pt x="2707" y="9321"/>
                  </a:cubicBezTo>
                  <a:cubicBezTo>
                    <a:pt x="2707" y="9388"/>
                    <a:pt x="2761" y="9442"/>
                    <a:pt x="2827" y="9442"/>
                  </a:cubicBezTo>
                  <a:cubicBezTo>
                    <a:pt x="2893" y="9442"/>
                    <a:pt x="2947" y="9388"/>
                    <a:pt x="2947" y="9321"/>
                  </a:cubicBezTo>
                  <a:cubicBezTo>
                    <a:pt x="2947" y="9255"/>
                    <a:pt x="2893" y="9202"/>
                    <a:pt x="2827" y="9202"/>
                  </a:cubicBezTo>
                  <a:close/>
                  <a:moveTo>
                    <a:pt x="1218" y="9216"/>
                  </a:moveTo>
                  <a:cubicBezTo>
                    <a:pt x="1152" y="9216"/>
                    <a:pt x="1099" y="9269"/>
                    <a:pt x="1099" y="9336"/>
                  </a:cubicBezTo>
                  <a:cubicBezTo>
                    <a:pt x="1099" y="9402"/>
                    <a:pt x="1152" y="9457"/>
                    <a:pt x="1218" y="9457"/>
                  </a:cubicBezTo>
                  <a:cubicBezTo>
                    <a:pt x="1285" y="9457"/>
                    <a:pt x="1339" y="9402"/>
                    <a:pt x="1339" y="9336"/>
                  </a:cubicBezTo>
                  <a:cubicBezTo>
                    <a:pt x="1339" y="9269"/>
                    <a:pt x="1285" y="9216"/>
                    <a:pt x="1218" y="9216"/>
                  </a:cubicBezTo>
                  <a:close/>
                  <a:moveTo>
                    <a:pt x="1760" y="9216"/>
                  </a:moveTo>
                  <a:cubicBezTo>
                    <a:pt x="1693" y="9216"/>
                    <a:pt x="1639" y="9269"/>
                    <a:pt x="1639" y="9336"/>
                  </a:cubicBezTo>
                  <a:cubicBezTo>
                    <a:pt x="1639" y="9402"/>
                    <a:pt x="1694" y="9457"/>
                    <a:pt x="1760" y="9457"/>
                  </a:cubicBezTo>
                  <a:cubicBezTo>
                    <a:pt x="1826" y="9457"/>
                    <a:pt x="1879" y="9402"/>
                    <a:pt x="1879" y="9336"/>
                  </a:cubicBezTo>
                  <a:cubicBezTo>
                    <a:pt x="1879" y="9269"/>
                    <a:pt x="1826" y="9216"/>
                    <a:pt x="1760" y="9216"/>
                  </a:cubicBezTo>
                  <a:close/>
                  <a:moveTo>
                    <a:pt x="2301" y="9216"/>
                  </a:moveTo>
                  <a:cubicBezTo>
                    <a:pt x="2234" y="9216"/>
                    <a:pt x="2180" y="9269"/>
                    <a:pt x="2180" y="9336"/>
                  </a:cubicBezTo>
                  <a:cubicBezTo>
                    <a:pt x="2180" y="9402"/>
                    <a:pt x="2235" y="9457"/>
                    <a:pt x="2301" y="9457"/>
                  </a:cubicBezTo>
                  <a:cubicBezTo>
                    <a:pt x="2366" y="9457"/>
                    <a:pt x="2421" y="9402"/>
                    <a:pt x="2421" y="9336"/>
                  </a:cubicBezTo>
                  <a:cubicBezTo>
                    <a:pt x="2421" y="9269"/>
                    <a:pt x="2366" y="9216"/>
                    <a:pt x="2301" y="9216"/>
                  </a:cubicBezTo>
                  <a:close/>
                  <a:moveTo>
                    <a:pt x="1193" y="9731"/>
                  </a:moveTo>
                  <a:cubicBezTo>
                    <a:pt x="1125" y="9731"/>
                    <a:pt x="1071" y="9785"/>
                    <a:pt x="1071" y="9851"/>
                  </a:cubicBezTo>
                  <a:cubicBezTo>
                    <a:pt x="1071" y="9918"/>
                    <a:pt x="1126" y="9971"/>
                    <a:pt x="1193" y="9971"/>
                  </a:cubicBezTo>
                  <a:cubicBezTo>
                    <a:pt x="1259" y="9971"/>
                    <a:pt x="1313" y="9918"/>
                    <a:pt x="1313" y="9851"/>
                  </a:cubicBezTo>
                  <a:cubicBezTo>
                    <a:pt x="1313" y="9785"/>
                    <a:pt x="1259" y="9731"/>
                    <a:pt x="1193" y="9731"/>
                  </a:cubicBezTo>
                  <a:close/>
                  <a:moveTo>
                    <a:pt x="1193" y="10272"/>
                  </a:moveTo>
                  <a:cubicBezTo>
                    <a:pt x="1125" y="10272"/>
                    <a:pt x="1071" y="10325"/>
                    <a:pt x="1071" y="10393"/>
                  </a:cubicBezTo>
                  <a:cubicBezTo>
                    <a:pt x="1071" y="10459"/>
                    <a:pt x="1126" y="10512"/>
                    <a:pt x="1193" y="10512"/>
                  </a:cubicBezTo>
                  <a:cubicBezTo>
                    <a:pt x="1259" y="10512"/>
                    <a:pt x="1313" y="10459"/>
                    <a:pt x="1313" y="10393"/>
                  </a:cubicBezTo>
                  <a:cubicBezTo>
                    <a:pt x="1313" y="10326"/>
                    <a:pt x="1259" y="10272"/>
                    <a:pt x="1193" y="10272"/>
                  </a:cubicBezTo>
                  <a:close/>
                  <a:moveTo>
                    <a:pt x="1193" y="10813"/>
                  </a:moveTo>
                  <a:cubicBezTo>
                    <a:pt x="1125" y="10813"/>
                    <a:pt x="1071" y="10866"/>
                    <a:pt x="1071" y="10933"/>
                  </a:cubicBezTo>
                  <a:cubicBezTo>
                    <a:pt x="1071" y="10999"/>
                    <a:pt x="1126" y="11054"/>
                    <a:pt x="1193" y="11054"/>
                  </a:cubicBezTo>
                  <a:cubicBezTo>
                    <a:pt x="1259" y="11054"/>
                    <a:pt x="1313" y="10999"/>
                    <a:pt x="1313" y="10933"/>
                  </a:cubicBezTo>
                  <a:cubicBezTo>
                    <a:pt x="1313" y="10866"/>
                    <a:pt x="1259" y="10813"/>
                    <a:pt x="1193" y="10813"/>
                  </a:cubicBezTo>
                  <a:close/>
                  <a:moveTo>
                    <a:pt x="1193" y="11355"/>
                  </a:moveTo>
                  <a:cubicBezTo>
                    <a:pt x="1125" y="11355"/>
                    <a:pt x="1071" y="11409"/>
                    <a:pt x="1071" y="11475"/>
                  </a:cubicBezTo>
                  <a:cubicBezTo>
                    <a:pt x="1071" y="11541"/>
                    <a:pt x="1126" y="11596"/>
                    <a:pt x="1193" y="11596"/>
                  </a:cubicBezTo>
                  <a:cubicBezTo>
                    <a:pt x="1259" y="11596"/>
                    <a:pt x="1313" y="11542"/>
                    <a:pt x="1313" y="11475"/>
                  </a:cubicBezTo>
                  <a:cubicBezTo>
                    <a:pt x="1313" y="11409"/>
                    <a:pt x="1259" y="11355"/>
                    <a:pt x="1193" y="11355"/>
                  </a:cubicBezTo>
                  <a:close/>
                  <a:moveTo>
                    <a:pt x="1193" y="11897"/>
                  </a:moveTo>
                  <a:cubicBezTo>
                    <a:pt x="1125" y="11897"/>
                    <a:pt x="1071" y="11950"/>
                    <a:pt x="1071" y="12016"/>
                  </a:cubicBezTo>
                  <a:cubicBezTo>
                    <a:pt x="1071" y="12082"/>
                    <a:pt x="1126" y="12137"/>
                    <a:pt x="1193" y="12137"/>
                  </a:cubicBezTo>
                  <a:cubicBezTo>
                    <a:pt x="1259" y="12137"/>
                    <a:pt x="1313" y="12083"/>
                    <a:pt x="1313" y="12016"/>
                  </a:cubicBezTo>
                  <a:cubicBezTo>
                    <a:pt x="1313" y="11950"/>
                    <a:pt x="1259" y="11897"/>
                    <a:pt x="1193" y="11897"/>
                  </a:cubicBezTo>
                  <a:close/>
                  <a:moveTo>
                    <a:pt x="1193" y="12437"/>
                  </a:moveTo>
                  <a:cubicBezTo>
                    <a:pt x="1125" y="12437"/>
                    <a:pt x="1071" y="12491"/>
                    <a:pt x="1071" y="12558"/>
                  </a:cubicBezTo>
                  <a:cubicBezTo>
                    <a:pt x="1071" y="12624"/>
                    <a:pt x="1126" y="12677"/>
                    <a:pt x="1193" y="12677"/>
                  </a:cubicBezTo>
                  <a:cubicBezTo>
                    <a:pt x="1259" y="12677"/>
                    <a:pt x="1313" y="12624"/>
                    <a:pt x="1313" y="12558"/>
                  </a:cubicBezTo>
                  <a:cubicBezTo>
                    <a:pt x="1313" y="12491"/>
                    <a:pt x="1259" y="12437"/>
                    <a:pt x="1193" y="12437"/>
                  </a:cubicBezTo>
                  <a:close/>
                  <a:moveTo>
                    <a:pt x="1193" y="12978"/>
                  </a:moveTo>
                  <a:cubicBezTo>
                    <a:pt x="1125" y="12978"/>
                    <a:pt x="1071" y="13032"/>
                    <a:pt x="1071" y="13099"/>
                  </a:cubicBezTo>
                  <a:cubicBezTo>
                    <a:pt x="1071" y="13164"/>
                    <a:pt x="1126" y="13219"/>
                    <a:pt x="1193" y="13219"/>
                  </a:cubicBezTo>
                  <a:cubicBezTo>
                    <a:pt x="1259" y="13219"/>
                    <a:pt x="1313" y="13165"/>
                    <a:pt x="1313" y="13099"/>
                  </a:cubicBezTo>
                  <a:cubicBezTo>
                    <a:pt x="1313" y="13032"/>
                    <a:pt x="1259" y="12978"/>
                    <a:pt x="1193" y="12978"/>
                  </a:cubicBezTo>
                  <a:close/>
                  <a:moveTo>
                    <a:pt x="1193" y="13520"/>
                  </a:moveTo>
                  <a:cubicBezTo>
                    <a:pt x="1125" y="13520"/>
                    <a:pt x="1071" y="13573"/>
                    <a:pt x="1071" y="13639"/>
                  </a:cubicBezTo>
                  <a:cubicBezTo>
                    <a:pt x="1071" y="13706"/>
                    <a:pt x="1126" y="13760"/>
                    <a:pt x="1193" y="13760"/>
                  </a:cubicBezTo>
                  <a:cubicBezTo>
                    <a:pt x="1259" y="13760"/>
                    <a:pt x="1313" y="13706"/>
                    <a:pt x="1313" y="13639"/>
                  </a:cubicBezTo>
                  <a:cubicBezTo>
                    <a:pt x="1313" y="13573"/>
                    <a:pt x="1259" y="13520"/>
                    <a:pt x="1193" y="13520"/>
                  </a:cubicBezTo>
                  <a:close/>
                  <a:moveTo>
                    <a:pt x="1193" y="14062"/>
                  </a:moveTo>
                  <a:cubicBezTo>
                    <a:pt x="1125" y="14062"/>
                    <a:pt x="1071" y="14115"/>
                    <a:pt x="1071" y="14182"/>
                  </a:cubicBezTo>
                  <a:cubicBezTo>
                    <a:pt x="1071" y="14247"/>
                    <a:pt x="1126" y="14302"/>
                    <a:pt x="1193" y="14302"/>
                  </a:cubicBezTo>
                  <a:cubicBezTo>
                    <a:pt x="1259" y="14302"/>
                    <a:pt x="1313" y="14248"/>
                    <a:pt x="1313" y="14182"/>
                  </a:cubicBezTo>
                  <a:cubicBezTo>
                    <a:pt x="1313" y="14115"/>
                    <a:pt x="1259" y="14062"/>
                    <a:pt x="1193" y="14062"/>
                  </a:cubicBezTo>
                  <a:close/>
                  <a:moveTo>
                    <a:pt x="1193" y="14603"/>
                  </a:moveTo>
                  <a:cubicBezTo>
                    <a:pt x="1125" y="14603"/>
                    <a:pt x="1071" y="14656"/>
                    <a:pt x="1071" y="14723"/>
                  </a:cubicBezTo>
                  <a:cubicBezTo>
                    <a:pt x="1071" y="14788"/>
                    <a:pt x="1126" y="14844"/>
                    <a:pt x="1193" y="14844"/>
                  </a:cubicBezTo>
                  <a:cubicBezTo>
                    <a:pt x="1259" y="14844"/>
                    <a:pt x="1313" y="14789"/>
                    <a:pt x="1313" y="14723"/>
                  </a:cubicBezTo>
                  <a:cubicBezTo>
                    <a:pt x="1313" y="14656"/>
                    <a:pt x="1259" y="14603"/>
                    <a:pt x="1193" y="14603"/>
                  </a:cubicBezTo>
                  <a:close/>
                  <a:moveTo>
                    <a:pt x="1193" y="15143"/>
                  </a:moveTo>
                  <a:cubicBezTo>
                    <a:pt x="1125" y="15143"/>
                    <a:pt x="1071" y="15198"/>
                    <a:pt x="1071" y="15264"/>
                  </a:cubicBezTo>
                  <a:cubicBezTo>
                    <a:pt x="1071" y="15331"/>
                    <a:pt x="1126" y="15384"/>
                    <a:pt x="1193" y="15384"/>
                  </a:cubicBezTo>
                  <a:cubicBezTo>
                    <a:pt x="1259" y="15384"/>
                    <a:pt x="1313" y="15331"/>
                    <a:pt x="1313" y="15264"/>
                  </a:cubicBezTo>
                  <a:cubicBezTo>
                    <a:pt x="1313" y="15198"/>
                    <a:pt x="1259" y="15143"/>
                    <a:pt x="1193" y="15143"/>
                  </a:cubicBezTo>
                  <a:close/>
                  <a:moveTo>
                    <a:pt x="1193" y="15685"/>
                  </a:moveTo>
                  <a:cubicBezTo>
                    <a:pt x="1125" y="15685"/>
                    <a:pt x="1071" y="15739"/>
                    <a:pt x="1071" y="15805"/>
                  </a:cubicBezTo>
                  <a:cubicBezTo>
                    <a:pt x="1071" y="15872"/>
                    <a:pt x="1126" y="15925"/>
                    <a:pt x="1193" y="15925"/>
                  </a:cubicBezTo>
                  <a:cubicBezTo>
                    <a:pt x="1259" y="15925"/>
                    <a:pt x="1313" y="15872"/>
                    <a:pt x="1313" y="15805"/>
                  </a:cubicBezTo>
                  <a:cubicBezTo>
                    <a:pt x="1313" y="15739"/>
                    <a:pt x="1259" y="15685"/>
                    <a:pt x="1193" y="15685"/>
                  </a:cubicBezTo>
                  <a:close/>
                  <a:moveTo>
                    <a:pt x="1193" y="16226"/>
                  </a:moveTo>
                  <a:cubicBezTo>
                    <a:pt x="1125" y="16226"/>
                    <a:pt x="1071" y="16279"/>
                    <a:pt x="1071" y="16346"/>
                  </a:cubicBezTo>
                  <a:cubicBezTo>
                    <a:pt x="1071" y="16412"/>
                    <a:pt x="1126" y="16466"/>
                    <a:pt x="1193" y="16466"/>
                  </a:cubicBezTo>
                  <a:cubicBezTo>
                    <a:pt x="1259" y="16466"/>
                    <a:pt x="1313" y="16412"/>
                    <a:pt x="1313" y="16346"/>
                  </a:cubicBezTo>
                  <a:cubicBezTo>
                    <a:pt x="1313" y="16279"/>
                    <a:pt x="1259" y="16226"/>
                    <a:pt x="1193" y="16226"/>
                  </a:cubicBezTo>
                  <a:close/>
                  <a:moveTo>
                    <a:pt x="1193" y="16767"/>
                  </a:moveTo>
                  <a:cubicBezTo>
                    <a:pt x="1125" y="16767"/>
                    <a:pt x="1071" y="16820"/>
                    <a:pt x="1071" y="16887"/>
                  </a:cubicBezTo>
                  <a:cubicBezTo>
                    <a:pt x="1071" y="16953"/>
                    <a:pt x="1125" y="17007"/>
                    <a:pt x="1191" y="17007"/>
                  </a:cubicBezTo>
                  <a:cubicBezTo>
                    <a:pt x="1191" y="17007"/>
                    <a:pt x="1192" y="17007"/>
                    <a:pt x="1193" y="17007"/>
                  </a:cubicBezTo>
                  <a:cubicBezTo>
                    <a:pt x="1259" y="17007"/>
                    <a:pt x="1313" y="16953"/>
                    <a:pt x="1313" y="16887"/>
                  </a:cubicBezTo>
                  <a:cubicBezTo>
                    <a:pt x="1313" y="16820"/>
                    <a:pt x="1259" y="16767"/>
                    <a:pt x="1193" y="16767"/>
                  </a:cubicBezTo>
                  <a:close/>
                  <a:moveTo>
                    <a:pt x="1193" y="17309"/>
                  </a:moveTo>
                  <a:cubicBezTo>
                    <a:pt x="1125" y="17309"/>
                    <a:pt x="1071" y="17363"/>
                    <a:pt x="1071" y="17429"/>
                  </a:cubicBezTo>
                  <a:cubicBezTo>
                    <a:pt x="1071" y="17495"/>
                    <a:pt x="1126" y="17550"/>
                    <a:pt x="1193" y="17550"/>
                  </a:cubicBezTo>
                  <a:cubicBezTo>
                    <a:pt x="1259" y="17550"/>
                    <a:pt x="1313" y="17496"/>
                    <a:pt x="1313" y="17429"/>
                  </a:cubicBezTo>
                  <a:cubicBezTo>
                    <a:pt x="1313" y="17363"/>
                    <a:pt x="1259" y="17309"/>
                    <a:pt x="1193" y="1730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5799055" y="3995005"/>
              <a:ext cx="368667" cy="623430"/>
            </a:xfrm>
            <a:custGeom>
              <a:avLst/>
              <a:gdLst/>
              <a:ahLst/>
              <a:cxnLst/>
              <a:rect l="l" t="t" r="r" b="b"/>
              <a:pathLst>
                <a:path w="4062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4061" y="6868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5868032" y="3606919"/>
              <a:ext cx="230621" cy="324467"/>
            </a:xfrm>
            <a:custGeom>
              <a:avLst/>
              <a:gdLst/>
              <a:ahLst/>
              <a:cxnLst/>
              <a:rect l="l" t="t" r="r" b="b"/>
              <a:pathLst>
                <a:path w="2541" h="3575" extrusionOk="0">
                  <a:moveTo>
                    <a:pt x="1" y="1"/>
                  </a:moveTo>
                  <a:lnTo>
                    <a:pt x="1" y="3575"/>
                  </a:lnTo>
                  <a:lnTo>
                    <a:pt x="2540" y="3575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5966143" y="3480673"/>
              <a:ext cx="34580" cy="324467"/>
            </a:xfrm>
            <a:custGeom>
              <a:avLst/>
              <a:gdLst/>
              <a:ahLst/>
              <a:cxnLst/>
              <a:rect l="l" t="t" r="r" b="b"/>
              <a:pathLst>
                <a:path w="381" h="3575" extrusionOk="0">
                  <a:moveTo>
                    <a:pt x="0" y="0"/>
                  </a:moveTo>
                  <a:lnTo>
                    <a:pt x="0" y="3574"/>
                  </a:lnTo>
                  <a:lnTo>
                    <a:pt x="381" y="35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5799055" y="3746870"/>
              <a:ext cx="368576" cy="871387"/>
            </a:xfrm>
            <a:custGeom>
              <a:avLst/>
              <a:gdLst/>
              <a:ahLst/>
              <a:cxnLst/>
              <a:rect l="l" t="t" r="r" b="b"/>
              <a:pathLst>
                <a:path w="4061" h="9601" extrusionOk="0">
                  <a:moveTo>
                    <a:pt x="0" y="1"/>
                  </a:moveTo>
                  <a:lnTo>
                    <a:pt x="0" y="641"/>
                  </a:lnTo>
                  <a:lnTo>
                    <a:pt x="1662" y="641"/>
                  </a:lnTo>
                  <a:lnTo>
                    <a:pt x="1662" y="1314"/>
                  </a:lnTo>
                  <a:lnTo>
                    <a:pt x="0" y="1314"/>
                  </a:lnTo>
                  <a:lnTo>
                    <a:pt x="0" y="2203"/>
                  </a:lnTo>
                  <a:lnTo>
                    <a:pt x="1662" y="2203"/>
                  </a:lnTo>
                  <a:lnTo>
                    <a:pt x="1662" y="2876"/>
                  </a:lnTo>
                  <a:lnTo>
                    <a:pt x="0" y="2876"/>
                  </a:lnTo>
                  <a:lnTo>
                    <a:pt x="0" y="3763"/>
                  </a:lnTo>
                  <a:lnTo>
                    <a:pt x="1662" y="3763"/>
                  </a:lnTo>
                  <a:lnTo>
                    <a:pt x="1662" y="4436"/>
                  </a:lnTo>
                  <a:lnTo>
                    <a:pt x="0" y="4436"/>
                  </a:lnTo>
                  <a:lnTo>
                    <a:pt x="0" y="5326"/>
                  </a:lnTo>
                  <a:lnTo>
                    <a:pt x="1662" y="5326"/>
                  </a:lnTo>
                  <a:lnTo>
                    <a:pt x="1662" y="5998"/>
                  </a:lnTo>
                  <a:lnTo>
                    <a:pt x="0" y="5998"/>
                  </a:lnTo>
                  <a:lnTo>
                    <a:pt x="0" y="6887"/>
                  </a:lnTo>
                  <a:lnTo>
                    <a:pt x="1662" y="6887"/>
                  </a:lnTo>
                  <a:lnTo>
                    <a:pt x="1662" y="7559"/>
                  </a:lnTo>
                  <a:lnTo>
                    <a:pt x="0" y="7559"/>
                  </a:lnTo>
                  <a:lnTo>
                    <a:pt x="0" y="8448"/>
                  </a:lnTo>
                  <a:lnTo>
                    <a:pt x="1662" y="8448"/>
                  </a:lnTo>
                  <a:lnTo>
                    <a:pt x="1662" y="9122"/>
                  </a:lnTo>
                  <a:lnTo>
                    <a:pt x="0" y="9122"/>
                  </a:lnTo>
                  <a:lnTo>
                    <a:pt x="0" y="9600"/>
                  </a:lnTo>
                  <a:lnTo>
                    <a:pt x="4060" y="9600"/>
                  </a:lnTo>
                  <a:lnTo>
                    <a:pt x="4060" y="9122"/>
                  </a:lnTo>
                  <a:lnTo>
                    <a:pt x="2400" y="9122"/>
                  </a:lnTo>
                  <a:lnTo>
                    <a:pt x="2400" y="8448"/>
                  </a:lnTo>
                  <a:lnTo>
                    <a:pt x="4060" y="8448"/>
                  </a:lnTo>
                  <a:lnTo>
                    <a:pt x="4060" y="7559"/>
                  </a:lnTo>
                  <a:lnTo>
                    <a:pt x="2400" y="7559"/>
                  </a:lnTo>
                  <a:lnTo>
                    <a:pt x="2400" y="6887"/>
                  </a:lnTo>
                  <a:lnTo>
                    <a:pt x="4060" y="6887"/>
                  </a:lnTo>
                  <a:lnTo>
                    <a:pt x="4060" y="5998"/>
                  </a:lnTo>
                  <a:lnTo>
                    <a:pt x="2400" y="5998"/>
                  </a:lnTo>
                  <a:lnTo>
                    <a:pt x="2400" y="5326"/>
                  </a:lnTo>
                  <a:lnTo>
                    <a:pt x="4060" y="5326"/>
                  </a:lnTo>
                  <a:lnTo>
                    <a:pt x="4060" y="4436"/>
                  </a:lnTo>
                  <a:lnTo>
                    <a:pt x="2400" y="4436"/>
                  </a:lnTo>
                  <a:lnTo>
                    <a:pt x="2400" y="3763"/>
                  </a:lnTo>
                  <a:lnTo>
                    <a:pt x="4060" y="3763"/>
                  </a:lnTo>
                  <a:lnTo>
                    <a:pt x="4060" y="2876"/>
                  </a:lnTo>
                  <a:lnTo>
                    <a:pt x="2400" y="2876"/>
                  </a:lnTo>
                  <a:lnTo>
                    <a:pt x="2400" y="2203"/>
                  </a:lnTo>
                  <a:lnTo>
                    <a:pt x="4060" y="2203"/>
                  </a:lnTo>
                  <a:lnTo>
                    <a:pt x="4060" y="1314"/>
                  </a:lnTo>
                  <a:lnTo>
                    <a:pt x="2400" y="1314"/>
                  </a:lnTo>
                  <a:lnTo>
                    <a:pt x="2400" y="641"/>
                  </a:lnTo>
                  <a:lnTo>
                    <a:pt x="4060" y="641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5799055" y="3805046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0"/>
                  </a:moveTo>
                  <a:lnTo>
                    <a:pt x="0" y="674"/>
                  </a:lnTo>
                  <a:lnTo>
                    <a:pt x="1662" y="67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6016787" y="3805046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0"/>
                  </a:moveTo>
                  <a:lnTo>
                    <a:pt x="1" y="674"/>
                  </a:lnTo>
                  <a:lnTo>
                    <a:pt x="1662" y="67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5799055" y="3946722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1"/>
                  </a:moveTo>
                  <a:lnTo>
                    <a:pt x="0" y="674"/>
                  </a:lnTo>
                  <a:lnTo>
                    <a:pt x="1662" y="67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6016787" y="3946722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1"/>
                  </a:moveTo>
                  <a:lnTo>
                    <a:pt x="1" y="674"/>
                  </a:lnTo>
                  <a:lnTo>
                    <a:pt x="1662" y="67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5799055" y="4088397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0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016787" y="4088397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0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5799055" y="4230163"/>
              <a:ext cx="150934" cy="61081"/>
            </a:xfrm>
            <a:custGeom>
              <a:avLst/>
              <a:gdLst/>
              <a:ahLst/>
              <a:cxnLst/>
              <a:rect l="l" t="t" r="r" b="b"/>
              <a:pathLst>
                <a:path w="1663" h="673" extrusionOk="0">
                  <a:moveTo>
                    <a:pt x="0" y="1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016787" y="4230163"/>
              <a:ext cx="150934" cy="61081"/>
            </a:xfrm>
            <a:custGeom>
              <a:avLst/>
              <a:gdLst/>
              <a:ahLst/>
              <a:cxnLst/>
              <a:rect l="l" t="t" r="r" b="b"/>
              <a:pathLst>
                <a:path w="1663" h="673" extrusionOk="0">
                  <a:moveTo>
                    <a:pt x="1" y="1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5799055" y="4371838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0" y="1"/>
                  </a:moveTo>
                  <a:lnTo>
                    <a:pt x="0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016787" y="4371838"/>
              <a:ext cx="150934" cy="61172"/>
            </a:xfrm>
            <a:custGeom>
              <a:avLst/>
              <a:gdLst/>
              <a:ahLst/>
              <a:cxnLst/>
              <a:rect l="l" t="t" r="r" b="b"/>
              <a:pathLst>
                <a:path w="1663" h="674" extrusionOk="0">
                  <a:moveTo>
                    <a:pt x="1" y="1"/>
                  </a:moveTo>
                  <a:lnTo>
                    <a:pt x="1" y="673"/>
                  </a:lnTo>
                  <a:lnTo>
                    <a:pt x="1662" y="673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5799055" y="4506071"/>
              <a:ext cx="159738" cy="79687"/>
            </a:xfrm>
            <a:custGeom>
              <a:avLst/>
              <a:gdLst/>
              <a:ahLst/>
              <a:cxnLst/>
              <a:rect l="l" t="t" r="r" b="b"/>
              <a:pathLst>
                <a:path w="1760" h="878" extrusionOk="0">
                  <a:moveTo>
                    <a:pt x="0" y="0"/>
                  </a:moveTo>
                  <a:lnTo>
                    <a:pt x="0" y="877"/>
                  </a:lnTo>
                  <a:lnTo>
                    <a:pt x="1759" y="877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001630" y="4496995"/>
              <a:ext cx="166000" cy="97022"/>
            </a:xfrm>
            <a:custGeom>
              <a:avLst/>
              <a:gdLst/>
              <a:ahLst/>
              <a:cxnLst/>
              <a:rect l="l" t="t" r="r" b="b"/>
              <a:pathLst>
                <a:path w="1829" h="1069" extrusionOk="0">
                  <a:moveTo>
                    <a:pt x="0" y="0"/>
                  </a:moveTo>
                  <a:lnTo>
                    <a:pt x="0" y="1068"/>
                  </a:lnTo>
                  <a:lnTo>
                    <a:pt x="1828" y="1068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5344079" y="3215202"/>
              <a:ext cx="382826" cy="1432465"/>
            </a:xfrm>
            <a:custGeom>
              <a:avLst/>
              <a:gdLst/>
              <a:ahLst/>
              <a:cxnLst/>
              <a:rect l="l" t="t" r="r" b="b"/>
              <a:pathLst>
                <a:path w="4218" h="15783" extrusionOk="0">
                  <a:moveTo>
                    <a:pt x="1" y="0"/>
                  </a:moveTo>
                  <a:lnTo>
                    <a:pt x="1" y="15783"/>
                  </a:lnTo>
                  <a:lnTo>
                    <a:pt x="4217" y="15783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5392998" y="335660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5392998" y="3510169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5392998" y="366382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5392998" y="381729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5392998" y="3970864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5392998" y="412451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5392998" y="4278084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5392998" y="4431648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5344079" y="3215202"/>
              <a:ext cx="382826" cy="1432465"/>
            </a:xfrm>
            <a:custGeom>
              <a:avLst/>
              <a:gdLst/>
              <a:ahLst/>
              <a:cxnLst/>
              <a:rect l="l" t="t" r="r" b="b"/>
              <a:pathLst>
                <a:path w="4218" h="15783" extrusionOk="0">
                  <a:moveTo>
                    <a:pt x="1" y="0"/>
                  </a:moveTo>
                  <a:lnTo>
                    <a:pt x="1" y="15783"/>
                  </a:lnTo>
                  <a:lnTo>
                    <a:pt x="4217" y="15783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5392998" y="335660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5392998" y="3510169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5392998" y="3663825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5392998" y="381729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5392998" y="3970864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5392998" y="4124519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033" y="50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5392998" y="4278084"/>
              <a:ext cx="275275" cy="45562"/>
            </a:xfrm>
            <a:custGeom>
              <a:avLst/>
              <a:gdLst/>
              <a:ahLst/>
              <a:cxnLst/>
              <a:rect l="l" t="t" r="r" b="b"/>
              <a:pathLst>
                <a:path w="3033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5392998" y="4431648"/>
              <a:ext cx="275275" cy="45652"/>
            </a:xfrm>
            <a:custGeom>
              <a:avLst/>
              <a:gdLst/>
              <a:ahLst/>
              <a:cxnLst/>
              <a:rect l="l" t="t" r="r" b="b"/>
              <a:pathLst>
                <a:path w="3033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33" y="50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5059276" y="3474501"/>
              <a:ext cx="281174" cy="1170713"/>
            </a:xfrm>
            <a:custGeom>
              <a:avLst/>
              <a:gdLst/>
              <a:ahLst/>
              <a:cxnLst/>
              <a:rect l="l" t="t" r="r" b="b"/>
              <a:pathLst>
                <a:path w="3098" h="12899" extrusionOk="0">
                  <a:moveTo>
                    <a:pt x="3098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5059276" y="3474501"/>
              <a:ext cx="281174" cy="1170713"/>
            </a:xfrm>
            <a:custGeom>
              <a:avLst/>
              <a:gdLst/>
              <a:ahLst/>
              <a:cxnLst/>
              <a:rect l="l" t="t" r="r" b="b"/>
              <a:pathLst>
                <a:path w="3098" h="12899" extrusionOk="0">
                  <a:moveTo>
                    <a:pt x="3098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5089590" y="3771102"/>
              <a:ext cx="93301" cy="92847"/>
            </a:xfrm>
            <a:custGeom>
              <a:avLst/>
              <a:gdLst/>
              <a:ahLst/>
              <a:cxnLst/>
              <a:rect l="l" t="t" r="r" b="b"/>
              <a:pathLst>
                <a:path w="1028" h="1023" extrusionOk="0">
                  <a:moveTo>
                    <a:pt x="515" y="1"/>
                  </a:moveTo>
                  <a:cubicBezTo>
                    <a:pt x="236" y="1"/>
                    <a:pt x="7" y="225"/>
                    <a:pt x="3" y="505"/>
                  </a:cubicBezTo>
                  <a:cubicBezTo>
                    <a:pt x="0" y="787"/>
                    <a:pt x="225" y="1018"/>
                    <a:pt x="507" y="1022"/>
                  </a:cubicBezTo>
                  <a:cubicBezTo>
                    <a:pt x="509" y="1022"/>
                    <a:pt x="511" y="1022"/>
                    <a:pt x="512" y="1022"/>
                  </a:cubicBezTo>
                  <a:cubicBezTo>
                    <a:pt x="792" y="1022"/>
                    <a:pt x="1020" y="798"/>
                    <a:pt x="1025" y="519"/>
                  </a:cubicBezTo>
                  <a:cubicBezTo>
                    <a:pt x="1028" y="236"/>
                    <a:pt x="802" y="5"/>
                    <a:pt x="521" y="1"/>
                  </a:cubicBezTo>
                  <a:cubicBezTo>
                    <a:pt x="519" y="1"/>
                    <a:pt x="517" y="1"/>
                    <a:pt x="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5216925" y="3771012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29" y="1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3" y="1021"/>
                    <a:pt x="1021" y="792"/>
                    <a:pt x="1021" y="510"/>
                  </a:cubicBezTo>
                  <a:cubicBezTo>
                    <a:pt x="1021" y="229"/>
                    <a:pt x="792" y="1"/>
                    <a:pt x="5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5090044" y="3900434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3"/>
                    <a:pt x="229" y="1021"/>
                    <a:pt x="511" y="1021"/>
                  </a:cubicBezTo>
                  <a:cubicBezTo>
                    <a:pt x="792" y="1021"/>
                    <a:pt x="1021" y="793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5216925" y="3900525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0"/>
                  </a:moveTo>
                  <a:cubicBezTo>
                    <a:pt x="229" y="0"/>
                    <a:pt x="0" y="227"/>
                    <a:pt x="0" y="510"/>
                  </a:cubicBezTo>
                  <a:cubicBezTo>
                    <a:pt x="0" y="791"/>
                    <a:pt x="229" y="1020"/>
                    <a:pt x="511" y="1020"/>
                  </a:cubicBezTo>
                  <a:cubicBezTo>
                    <a:pt x="793" y="1019"/>
                    <a:pt x="1021" y="791"/>
                    <a:pt x="1021" y="510"/>
                  </a:cubicBezTo>
                  <a:cubicBezTo>
                    <a:pt x="1021" y="228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5089590" y="4029494"/>
              <a:ext cx="93301" cy="92666"/>
            </a:xfrm>
            <a:custGeom>
              <a:avLst/>
              <a:gdLst/>
              <a:ahLst/>
              <a:cxnLst/>
              <a:rect l="l" t="t" r="r" b="b"/>
              <a:pathLst>
                <a:path w="1028" h="1021" extrusionOk="0">
                  <a:moveTo>
                    <a:pt x="513" y="0"/>
                  </a:moveTo>
                  <a:cubicBezTo>
                    <a:pt x="512" y="0"/>
                    <a:pt x="510" y="0"/>
                    <a:pt x="508" y="0"/>
                  </a:cubicBezTo>
                  <a:cubicBezTo>
                    <a:pt x="225" y="5"/>
                    <a:pt x="0" y="236"/>
                    <a:pt x="3" y="517"/>
                  </a:cubicBezTo>
                  <a:cubicBezTo>
                    <a:pt x="7" y="796"/>
                    <a:pt x="235" y="1021"/>
                    <a:pt x="513" y="1021"/>
                  </a:cubicBezTo>
                  <a:cubicBezTo>
                    <a:pt x="515" y="1021"/>
                    <a:pt x="518" y="1021"/>
                    <a:pt x="520" y="1021"/>
                  </a:cubicBezTo>
                  <a:cubicBezTo>
                    <a:pt x="802" y="1017"/>
                    <a:pt x="1028" y="786"/>
                    <a:pt x="1025" y="505"/>
                  </a:cubicBezTo>
                  <a:cubicBezTo>
                    <a:pt x="1020" y="224"/>
                    <a:pt x="792" y="0"/>
                    <a:pt x="513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5216925" y="4029766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29" y="0"/>
                    <a:pt x="0" y="230"/>
                    <a:pt x="0" y="511"/>
                  </a:cubicBezTo>
                  <a:cubicBezTo>
                    <a:pt x="0" y="792"/>
                    <a:pt x="229" y="1022"/>
                    <a:pt x="511" y="1022"/>
                  </a:cubicBezTo>
                  <a:cubicBezTo>
                    <a:pt x="793" y="1022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5089590" y="4159280"/>
              <a:ext cx="93392" cy="92666"/>
            </a:xfrm>
            <a:custGeom>
              <a:avLst/>
              <a:gdLst/>
              <a:ahLst/>
              <a:cxnLst/>
              <a:rect l="l" t="t" r="r" b="b"/>
              <a:pathLst>
                <a:path w="1029" h="1021" extrusionOk="0">
                  <a:moveTo>
                    <a:pt x="514" y="1"/>
                  </a:moveTo>
                  <a:cubicBezTo>
                    <a:pt x="236" y="1"/>
                    <a:pt x="7" y="225"/>
                    <a:pt x="4" y="504"/>
                  </a:cubicBezTo>
                  <a:cubicBezTo>
                    <a:pt x="0" y="786"/>
                    <a:pt x="226" y="1018"/>
                    <a:pt x="508" y="1021"/>
                  </a:cubicBezTo>
                  <a:cubicBezTo>
                    <a:pt x="510" y="1021"/>
                    <a:pt x="513" y="1021"/>
                    <a:pt x="515" y="1021"/>
                  </a:cubicBezTo>
                  <a:cubicBezTo>
                    <a:pt x="793" y="1021"/>
                    <a:pt x="1021" y="797"/>
                    <a:pt x="1025" y="518"/>
                  </a:cubicBezTo>
                  <a:cubicBezTo>
                    <a:pt x="1029" y="236"/>
                    <a:pt x="804" y="4"/>
                    <a:pt x="521" y="1"/>
                  </a:cubicBezTo>
                  <a:cubicBezTo>
                    <a:pt x="519" y="1"/>
                    <a:pt x="516" y="1"/>
                    <a:pt x="514" y="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5216925" y="4159189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29" y="1"/>
                    <a:pt x="0" y="230"/>
                    <a:pt x="0" y="511"/>
                  </a:cubicBezTo>
                  <a:cubicBezTo>
                    <a:pt x="0" y="793"/>
                    <a:pt x="229" y="1021"/>
                    <a:pt x="511" y="1021"/>
                  </a:cubicBezTo>
                  <a:cubicBezTo>
                    <a:pt x="793" y="1020"/>
                    <a:pt x="1021" y="793"/>
                    <a:pt x="1021" y="511"/>
                  </a:cubicBezTo>
                  <a:cubicBezTo>
                    <a:pt x="1021" y="230"/>
                    <a:pt x="792" y="1"/>
                    <a:pt x="511" y="1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5090044" y="4288521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2" y="1021"/>
                    <a:pt x="1021" y="792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5216925" y="4288521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1"/>
                    <a:pt x="511" y="1021"/>
                  </a:cubicBezTo>
                  <a:cubicBezTo>
                    <a:pt x="793" y="1021"/>
                    <a:pt x="1021" y="792"/>
                    <a:pt x="1021" y="511"/>
                  </a:cubicBezTo>
                  <a:cubicBezTo>
                    <a:pt x="1021" y="229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5090044" y="4417944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30" y="0"/>
                    <a:pt x="0" y="229"/>
                    <a:pt x="0" y="511"/>
                  </a:cubicBezTo>
                  <a:cubicBezTo>
                    <a:pt x="0" y="792"/>
                    <a:pt x="230" y="1022"/>
                    <a:pt x="511" y="1022"/>
                  </a:cubicBezTo>
                  <a:cubicBezTo>
                    <a:pt x="792" y="1020"/>
                    <a:pt x="1022" y="792"/>
                    <a:pt x="1022" y="511"/>
                  </a:cubicBezTo>
                  <a:cubicBezTo>
                    <a:pt x="1022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5216925" y="4417944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29" y="0"/>
                    <a:pt x="0" y="229"/>
                    <a:pt x="0" y="511"/>
                  </a:cubicBezTo>
                  <a:cubicBezTo>
                    <a:pt x="0" y="792"/>
                    <a:pt x="229" y="1022"/>
                    <a:pt x="511" y="1022"/>
                  </a:cubicBezTo>
                  <a:cubicBezTo>
                    <a:pt x="793" y="1020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EF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4496932" y="3474501"/>
              <a:ext cx="281174" cy="1170713"/>
            </a:xfrm>
            <a:custGeom>
              <a:avLst/>
              <a:gdLst/>
              <a:ahLst/>
              <a:cxnLst/>
              <a:rect l="l" t="t" r="r" b="b"/>
              <a:pathLst>
                <a:path w="3098" h="12899" extrusionOk="0">
                  <a:moveTo>
                    <a:pt x="3098" y="1"/>
                  </a:moveTo>
                  <a:lnTo>
                    <a:pt x="0" y="2608"/>
                  </a:lnTo>
                  <a:lnTo>
                    <a:pt x="0" y="12898"/>
                  </a:lnTo>
                  <a:lnTo>
                    <a:pt x="3098" y="1289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4527608" y="3756762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1"/>
                    <a:pt x="512" y="1021"/>
                  </a:cubicBezTo>
                  <a:cubicBezTo>
                    <a:pt x="794" y="1021"/>
                    <a:pt x="1021" y="792"/>
                    <a:pt x="1021" y="511"/>
                  </a:cubicBezTo>
                  <a:cubicBezTo>
                    <a:pt x="1021" y="230"/>
                    <a:pt x="793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4654490" y="3756762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29" y="1021"/>
                    <a:pt x="511" y="1021"/>
                  </a:cubicBezTo>
                  <a:cubicBezTo>
                    <a:pt x="794" y="1021"/>
                    <a:pt x="1022" y="792"/>
                    <a:pt x="1022" y="511"/>
                  </a:cubicBezTo>
                  <a:cubicBezTo>
                    <a:pt x="1022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527608" y="3886094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2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2"/>
                    <a:pt x="230" y="1021"/>
                    <a:pt x="512" y="1021"/>
                  </a:cubicBezTo>
                  <a:cubicBezTo>
                    <a:pt x="794" y="1021"/>
                    <a:pt x="1021" y="794"/>
                    <a:pt x="1021" y="510"/>
                  </a:cubicBezTo>
                  <a:cubicBezTo>
                    <a:pt x="1021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4654490" y="3886094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2"/>
                    <a:pt x="229" y="1021"/>
                    <a:pt x="511" y="1021"/>
                  </a:cubicBezTo>
                  <a:cubicBezTo>
                    <a:pt x="794" y="1021"/>
                    <a:pt x="1022" y="794"/>
                    <a:pt x="1022" y="510"/>
                  </a:cubicBezTo>
                  <a:cubicBezTo>
                    <a:pt x="1022" y="229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4527608" y="4015426"/>
              <a:ext cx="92757" cy="92847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512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30" y="1022"/>
                    <a:pt x="512" y="1022"/>
                  </a:cubicBezTo>
                  <a:cubicBezTo>
                    <a:pt x="794" y="1022"/>
                    <a:pt x="1021" y="793"/>
                    <a:pt x="1021" y="511"/>
                  </a:cubicBezTo>
                  <a:cubicBezTo>
                    <a:pt x="1021" y="230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4654490" y="4015426"/>
              <a:ext cx="92757" cy="92847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29" y="1022"/>
                    <a:pt x="511" y="1022"/>
                  </a:cubicBezTo>
                  <a:cubicBezTo>
                    <a:pt x="794" y="1022"/>
                    <a:pt x="1022" y="793"/>
                    <a:pt x="1022" y="511"/>
                  </a:cubicBezTo>
                  <a:cubicBezTo>
                    <a:pt x="1022" y="230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4527608" y="4144849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2" y="0"/>
                  </a:moveTo>
                  <a:cubicBezTo>
                    <a:pt x="230" y="0"/>
                    <a:pt x="1" y="227"/>
                    <a:pt x="1" y="511"/>
                  </a:cubicBezTo>
                  <a:cubicBezTo>
                    <a:pt x="1" y="792"/>
                    <a:pt x="230" y="1020"/>
                    <a:pt x="512" y="1020"/>
                  </a:cubicBezTo>
                  <a:cubicBezTo>
                    <a:pt x="794" y="1020"/>
                    <a:pt x="1021" y="793"/>
                    <a:pt x="1021" y="511"/>
                  </a:cubicBezTo>
                  <a:cubicBezTo>
                    <a:pt x="1021" y="229"/>
                    <a:pt x="793" y="0"/>
                    <a:pt x="5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4654490" y="4144849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0"/>
                  </a:moveTo>
                  <a:cubicBezTo>
                    <a:pt x="230" y="0"/>
                    <a:pt x="1" y="227"/>
                    <a:pt x="1" y="511"/>
                  </a:cubicBezTo>
                  <a:cubicBezTo>
                    <a:pt x="1" y="792"/>
                    <a:pt x="229" y="1020"/>
                    <a:pt x="511" y="1020"/>
                  </a:cubicBezTo>
                  <a:cubicBezTo>
                    <a:pt x="794" y="1020"/>
                    <a:pt x="1022" y="793"/>
                    <a:pt x="1022" y="511"/>
                  </a:cubicBezTo>
                  <a:cubicBezTo>
                    <a:pt x="1022" y="229"/>
                    <a:pt x="793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4527608" y="4274272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2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1"/>
                    <a:pt x="230" y="1021"/>
                    <a:pt x="512" y="1021"/>
                  </a:cubicBezTo>
                  <a:cubicBezTo>
                    <a:pt x="794" y="1021"/>
                    <a:pt x="1021" y="791"/>
                    <a:pt x="1021" y="510"/>
                  </a:cubicBezTo>
                  <a:cubicBezTo>
                    <a:pt x="1021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4654490" y="4274272"/>
              <a:ext cx="92757" cy="92666"/>
            </a:xfrm>
            <a:custGeom>
              <a:avLst/>
              <a:gdLst/>
              <a:ahLst/>
              <a:cxnLst/>
              <a:rect l="l" t="t" r="r" b="b"/>
              <a:pathLst>
                <a:path w="1022" h="1021" extrusionOk="0">
                  <a:moveTo>
                    <a:pt x="511" y="1"/>
                  </a:moveTo>
                  <a:cubicBezTo>
                    <a:pt x="230" y="1"/>
                    <a:pt x="1" y="229"/>
                    <a:pt x="1" y="510"/>
                  </a:cubicBezTo>
                  <a:cubicBezTo>
                    <a:pt x="1" y="791"/>
                    <a:pt x="229" y="1021"/>
                    <a:pt x="511" y="1021"/>
                  </a:cubicBezTo>
                  <a:cubicBezTo>
                    <a:pt x="794" y="1021"/>
                    <a:pt x="1022" y="791"/>
                    <a:pt x="1022" y="510"/>
                  </a:cubicBezTo>
                  <a:cubicBezTo>
                    <a:pt x="1022" y="229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4527608" y="4403513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30" y="1022"/>
                    <a:pt x="512" y="1022"/>
                  </a:cubicBezTo>
                  <a:cubicBezTo>
                    <a:pt x="794" y="1022"/>
                    <a:pt x="1021" y="794"/>
                    <a:pt x="1021" y="511"/>
                  </a:cubicBezTo>
                  <a:cubicBezTo>
                    <a:pt x="1021" y="230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4654490" y="4403513"/>
              <a:ext cx="92757" cy="92757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1" y="1"/>
                  </a:moveTo>
                  <a:cubicBezTo>
                    <a:pt x="230" y="1"/>
                    <a:pt x="1" y="230"/>
                    <a:pt x="1" y="511"/>
                  </a:cubicBezTo>
                  <a:cubicBezTo>
                    <a:pt x="1" y="793"/>
                    <a:pt x="229" y="1022"/>
                    <a:pt x="511" y="1022"/>
                  </a:cubicBezTo>
                  <a:cubicBezTo>
                    <a:pt x="794" y="1022"/>
                    <a:pt x="1022" y="794"/>
                    <a:pt x="1022" y="511"/>
                  </a:cubicBezTo>
                  <a:cubicBezTo>
                    <a:pt x="1022" y="230"/>
                    <a:pt x="793" y="1"/>
                    <a:pt x="5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4778013" y="3474501"/>
              <a:ext cx="281356" cy="1170713"/>
            </a:xfrm>
            <a:custGeom>
              <a:avLst/>
              <a:gdLst/>
              <a:ahLst/>
              <a:cxnLst/>
              <a:rect l="l" t="t" r="r" b="b"/>
              <a:pathLst>
                <a:path w="3100" h="12899" extrusionOk="0">
                  <a:moveTo>
                    <a:pt x="3100" y="1"/>
                  </a:moveTo>
                  <a:lnTo>
                    <a:pt x="1" y="2608"/>
                  </a:lnTo>
                  <a:lnTo>
                    <a:pt x="1" y="12898"/>
                  </a:lnTo>
                  <a:lnTo>
                    <a:pt x="3100" y="12898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4792988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4847081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4901173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4955266" y="379842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5009268" y="3798421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4792988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0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4847081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0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4901173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0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4955266" y="3905154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0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5009268" y="3905154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0"/>
                  </a:moveTo>
                  <a:lnTo>
                    <a:pt x="0" y="918"/>
                  </a:lnTo>
                  <a:lnTo>
                    <a:pt x="385" y="918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4792988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1"/>
                  </a:moveTo>
                  <a:lnTo>
                    <a:pt x="0" y="920"/>
                  </a:lnTo>
                  <a:lnTo>
                    <a:pt x="386" y="920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4847081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1"/>
                  </a:moveTo>
                  <a:lnTo>
                    <a:pt x="1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4901173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1"/>
                  </a:moveTo>
                  <a:lnTo>
                    <a:pt x="0" y="920"/>
                  </a:lnTo>
                  <a:lnTo>
                    <a:pt x="386" y="920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4955266" y="4011614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1"/>
                  </a:moveTo>
                  <a:lnTo>
                    <a:pt x="1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5009268" y="4011614"/>
              <a:ext cx="34943" cy="83499"/>
            </a:xfrm>
            <a:custGeom>
              <a:avLst/>
              <a:gdLst/>
              <a:ahLst/>
              <a:cxnLst/>
              <a:rect l="l" t="t" r="r" b="b"/>
              <a:pathLst>
                <a:path w="385" h="920" extrusionOk="0">
                  <a:moveTo>
                    <a:pt x="0" y="1"/>
                  </a:moveTo>
                  <a:lnTo>
                    <a:pt x="0" y="920"/>
                  </a:lnTo>
                  <a:lnTo>
                    <a:pt x="385" y="920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4792988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4847081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4901173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8"/>
                  </a:lnTo>
                  <a:lnTo>
                    <a:pt x="386" y="91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4955266" y="4118347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5009268" y="4118347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1"/>
                  </a:moveTo>
                  <a:lnTo>
                    <a:pt x="0" y="918"/>
                  </a:lnTo>
                  <a:lnTo>
                    <a:pt x="385" y="9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4792988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4847081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4901173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4955266" y="4224899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5009268" y="4224899"/>
              <a:ext cx="34943" cy="83499"/>
            </a:xfrm>
            <a:custGeom>
              <a:avLst/>
              <a:gdLst/>
              <a:ahLst/>
              <a:cxnLst/>
              <a:rect l="l" t="t" r="r" b="b"/>
              <a:pathLst>
                <a:path w="385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4792988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4847081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4901173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4955266" y="4331541"/>
              <a:ext cx="35033" cy="83408"/>
            </a:xfrm>
            <a:custGeom>
              <a:avLst/>
              <a:gdLst/>
              <a:ahLst/>
              <a:cxnLst/>
              <a:rect l="l" t="t" r="r" b="b"/>
              <a:pathLst>
                <a:path w="386" h="919" extrusionOk="0">
                  <a:moveTo>
                    <a:pt x="1" y="1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5009268" y="4331541"/>
              <a:ext cx="34943" cy="83408"/>
            </a:xfrm>
            <a:custGeom>
              <a:avLst/>
              <a:gdLst/>
              <a:ahLst/>
              <a:cxnLst/>
              <a:rect l="l" t="t" r="r" b="b"/>
              <a:pathLst>
                <a:path w="385" h="919" extrusionOk="0">
                  <a:moveTo>
                    <a:pt x="0" y="1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4792988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4847081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4901173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6" y="91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4955266" y="4438092"/>
              <a:ext cx="35033" cy="83499"/>
            </a:xfrm>
            <a:custGeom>
              <a:avLst/>
              <a:gdLst/>
              <a:ahLst/>
              <a:cxnLst/>
              <a:rect l="l" t="t" r="r" b="b"/>
              <a:pathLst>
                <a:path w="386" h="920" extrusionOk="0">
                  <a:moveTo>
                    <a:pt x="1" y="0"/>
                  </a:moveTo>
                  <a:lnTo>
                    <a:pt x="1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5009268" y="4438092"/>
              <a:ext cx="34943" cy="83499"/>
            </a:xfrm>
            <a:custGeom>
              <a:avLst/>
              <a:gdLst/>
              <a:ahLst/>
              <a:cxnLst/>
              <a:rect l="l" t="t" r="r" b="b"/>
              <a:pathLst>
                <a:path w="385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85" y="9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667936" y="2889920"/>
              <a:ext cx="382735" cy="1757749"/>
            </a:xfrm>
            <a:custGeom>
              <a:avLst/>
              <a:gdLst/>
              <a:ahLst/>
              <a:cxnLst/>
              <a:rect l="l" t="t" r="r" b="b"/>
              <a:pathLst>
                <a:path w="4217" h="19367" extrusionOk="0">
                  <a:moveTo>
                    <a:pt x="0" y="1"/>
                  </a:moveTo>
                  <a:lnTo>
                    <a:pt x="0" y="19367"/>
                  </a:lnTo>
                  <a:lnTo>
                    <a:pt x="4217" y="19367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706600" y="2939384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3706600" y="3006455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3706600" y="3073799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3706600" y="314105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3706600" y="320830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3706600" y="3275557"/>
              <a:ext cx="305498" cy="18969"/>
            </a:xfrm>
            <a:custGeom>
              <a:avLst/>
              <a:gdLst/>
              <a:ahLst/>
              <a:cxnLst/>
              <a:rect l="l" t="t" r="r" b="b"/>
              <a:pathLst>
                <a:path w="3366" h="209" extrusionOk="0">
                  <a:moveTo>
                    <a:pt x="1" y="0"/>
                  </a:moveTo>
                  <a:lnTo>
                    <a:pt x="1" y="209"/>
                  </a:lnTo>
                  <a:lnTo>
                    <a:pt x="3365" y="209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3706600" y="3342628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3706600" y="340997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706600" y="347722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3706600" y="354447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3706600" y="3611638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3706600" y="367889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3706600" y="3746143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3706600" y="381339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3706600" y="3880649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3706600" y="3947992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3706600" y="401515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3706600" y="408231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706600" y="4149569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3706600" y="4216912"/>
              <a:ext cx="305498" cy="19060"/>
            </a:xfrm>
            <a:custGeom>
              <a:avLst/>
              <a:gdLst/>
              <a:ahLst/>
              <a:cxnLst/>
              <a:rect l="l" t="t" r="r" b="b"/>
              <a:pathLst>
                <a:path w="3366" h="210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3706600" y="4284074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3706600" y="4351236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1"/>
                  </a:lnTo>
                  <a:lnTo>
                    <a:pt x="3365" y="211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3706600" y="4418488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1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3706600" y="4485741"/>
              <a:ext cx="305498" cy="19150"/>
            </a:xfrm>
            <a:custGeom>
              <a:avLst/>
              <a:gdLst/>
              <a:ahLst/>
              <a:cxnLst/>
              <a:rect l="l" t="t" r="r" b="b"/>
              <a:pathLst>
                <a:path w="3366" h="211" extrusionOk="0">
                  <a:moveTo>
                    <a:pt x="1" y="0"/>
                  </a:moveTo>
                  <a:lnTo>
                    <a:pt x="1" y="210"/>
                  </a:lnTo>
                  <a:lnTo>
                    <a:pt x="3365" y="210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CD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4051031" y="3454080"/>
              <a:ext cx="382916" cy="1193585"/>
            </a:xfrm>
            <a:custGeom>
              <a:avLst/>
              <a:gdLst/>
              <a:ahLst/>
              <a:cxnLst/>
              <a:rect l="l" t="t" r="r" b="b"/>
              <a:pathLst>
                <a:path w="4219" h="13151" extrusionOk="0">
                  <a:moveTo>
                    <a:pt x="1" y="1"/>
                  </a:moveTo>
                  <a:lnTo>
                    <a:pt x="1" y="13151"/>
                  </a:lnTo>
                  <a:lnTo>
                    <a:pt x="4219" y="1315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4136345" y="3288717"/>
              <a:ext cx="212378" cy="330729"/>
            </a:xfrm>
            <a:custGeom>
              <a:avLst/>
              <a:gdLst/>
              <a:ahLst/>
              <a:cxnLst/>
              <a:rect l="l" t="t" r="r" b="b"/>
              <a:pathLst>
                <a:path w="2340" h="3644" extrusionOk="0">
                  <a:moveTo>
                    <a:pt x="1170" y="0"/>
                  </a:moveTo>
                  <a:lnTo>
                    <a:pt x="0" y="1034"/>
                  </a:lnTo>
                  <a:lnTo>
                    <a:pt x="0" y="3644"/>
                  </a:lnTo>
                  <a:lnTo>
                    <a:pt x="2339" y="3644"/>
                  </a:lnTo>
                  <a:lnTo>
                    <a:pt x="2339" y="1034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4187442" y="3384831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4259414" y="3384831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116106" y="3529773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187987" y="3529773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4258688" y="3529773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4330660" y="3529773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4116106" y="3653206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4187987" y="3653206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4258688" y="3653206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4330660" y="3653206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4116106" y="3776639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4187987" y="3776639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4258688" y="3776639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4330660" y="3776639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4116106" y="3900071"/>
              <a:ext cx="38301" cy="89580"/>
            </a:xfrm>
            <a:custGeom>
              <a:avLst/>
              <a:gdLst/>
              <a:ahLst/>
              <a:cxnLst/>
              <a:rect l="l" t="t" r="r" b="b"/>
              <a:pathLst>
                <a:path w="422" h="987" extrusionOk="0">
                  <a:moveTo>
                    <a:pt x="0" y="0"/>
                  </a:moveTo>
                  <a:lnTo>
                    <a:pt x="0" y="986"/>
                  </a:lnTo>
                  <a:lnTo>
                    <a:pt x="422" y="986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4187987" y="3900071"/>
              <a:ext cx="38210" cy="89580"/>
            </a:xfrm>
            <a:custGeom>
              <a:avLst/>
              <a:gdLst/>
              <a:ahLst/>
              <a:cxnLst/>
              <a:rect l="l" t="t" r="r" b="b"/>
              <a:pathLst>
                <a:path w="421" h="987" extrusionOk="0">
                  <a:moveTo>
                    <a:pt x="0" y="0"/>
                  </a:moveTo>
                  <a:lnTo>
                    <a:pt x="0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4258688" y="3900071"/>
              <a:ext cx="38301" cy="89580"/>
            </a:xfrm>
            <a:custGeom>
              <a:avLst/>
              <a:gdLst/>
              <a:ahLst/>
              <a:cxnLst/>
              <a:rect l="l" t="t" r="r" b="b"/>
              <a:pathLst>
                <a:path w="422" h="987" extrusionOk="0">
                  <a:moveTo>
                    <a:pt x="1" y="0"/>
                  </a:moveTo>
                  <a:lnTo>
                    <a:pt x="1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4330660" y="3900071"/>
              <a:ext cx="38301" cy="89580"/>
            </a:xfrm>
            <a:custGeom>
              <a:avLst/>
              <a:gdLst/>
              <a:ahLst/>
              <a:cxnLst/>
              <a:rect l="l" t="t" r="r" b="b"/>
              <a:pathLst>
                <a:path w="422" h="987" extrusionOk="0">
                  <a:moveTo>
                    <a:pt x="1" y="0"/>
                  </a:moveTo>
                  <a:lnTo>
                    <a:pt x="1" y="986"/>
                  </a:lnTo>
                  <a:lnTo>
                    <a:pt x="421" y="98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4116106" y="4023322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4187987" y="4023322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4258688" y="4023322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330660" y="4023322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116106" y="4146755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4187987" y="4146755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4258688" y="4146755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4330660" y="4146755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4116106" y="4270188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4187987" y="4270188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4258688" y="4270188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4330660" y="4270188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1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4116106" y="4393620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4187987" y="4393620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4258688" y="4393620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4330660" y="4393620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21" y="98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3028718" y="3477133"/>
              <a:ext cx="415227" cy="1216184"/>
            </a:xfrm>
            <a:custGeom>
              <a:avLst/>
              <a:gdLst/>
              <a:ahLst/>
              <a:cxnLst/>
              <a:rect l="l" t="t" r="r" b="b"/>
              <a:pathLst>
                <a:path w="4575" h="13400" extrusionOk="0">
                  <a:moveTo>
                    <a:pt x="1" y="0"/>
                  </a:moveTo>
                  <a:lnTo>
                    <a:pt x="1" y="13399"/>
                  </a:lnTo>
                  <a:lnTo>
                    <a:pt x="4574" y="13399"/>
                  </a:lnTo>
                  <a:lnTo>
                    <a:pt x="4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3066928" y="3384831"/>
              <a:ext cx="329277" cy="138409"/>
            </a:xfrm>
            <a:custGeom>
              <a:avLst/>
              <a:gdLst/>
              <a:ahLst/>
              <a:cxnLst/>
              <a:rect l="l" t="t" r="r" b="b"/>
              <a:pathLst>
                <a:path w="3628" h="1525" extrusionOk="0">
                  <a:moveTo>
                    <a:pt x="0" y="0"/>
                  </a:moveTo>
                  <a:lnTo>
                    <a:pt x="0" y="1525"/>
                  </a:lnTo>
                  <a:lnTo>
                    <a:pt x="3627" y="1525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3105047" y="3296885"/>
              <a:ext cx="253039" cy="106461"/>
            </a:xfrm>
            <a:custGeom>
              <a:avLst/>
              <a:gdLst/>
              <a:ahLst/>
              <a:cxnLst/>
              <a:rect l="l" t="t" r="r" b="b"/>
              <a:pathLst>
                <a:path w="2788" h="1173" extrusionOk="0">
                  <a:moveTo>
                    <a:pt x="1" y="0"/>
                  </a:moveTo>
                  <a:lnTo>
                    <a:pt x="1" y="1172"/>
                  </a:lnTo>
                  <a:lnTo>
                    <a:pt x="2788" y="1172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3086078" y="3544476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0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3165856" y="3544476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3245724" y="3544476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3325592" y="3544476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3086078" y="3699039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3165856" y="3699039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3245724" y="3699039"/>
              <a:ext cx="51461" cy="113450"/>
            </a:xfrm>
            <a:custGeom>
              <a:avLst/>
              <a:gdLst/>
              <a:ahLst/>
              <a:cxnLst/>
              <a:rect l="l" t="t" r="r" b="b"/>
              <a:pathLst>
                <a:path w="5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3325592" y="3699039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3086078" y="385369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3165856" y="385369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3245724" y="3853693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567" y="124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3325592" y="385369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3086078" y="400834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3165856" y="400834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3245724" y="4008347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0"/>
                  </a:moveTo>
                  <a:lnTo>
                    <a:pt x="1" y="1248"/>
                  </a:lnTo>
                  <a:lnTo>
                    <a:pt x="567" y="124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3325592" y="400834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3365435" y="3769650"/>
              <a:ext cx="384096" cy="905059"/>
            </a:xfrm>
            <a:custGeom>
              <a:avLst/>
              <a:gdLst/>
              <a:ahLst/>
              <a:cxnLst/>
              <a:rect l="l" t="t" r="r" b="b"/>
              <a:pathLst>
                <a:path w="4232" h="9972" extrusionOk="0">
                  <a:moveTo>
                    <a:pt x="864" y="1"/>
                  </a:moveTo>
                  <a:lnTo>
                    <a:pt x="1" y="1553"/>
                  </a:lnTo>
                  <a:lnTo>
                    <a:pt x="1" y="9972"/>
                  </a:lnTo>
                  <a:lnTo>
                    <a:pt x="4232" y="9972"/>
                  </a:lnTo>
                  <a:lnTo>
                    <a:pt x="4232" y="1553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3451929" y="3914230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3531797" y="3914230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3611665" y="3914230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3451929" y="4056359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3531797" y="4056359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6" y="12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3611665" y="4056359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0"/>
                  </a:moveTo>
                  <a:lnTo>
                    <a:pt x="0" y="1248"/>
                  </a:lnTo>
                  <a:lnTo>
                    <a:pt x="565" y="124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451929" y="4198397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3531797" y="4198397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3611665" y="4198397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0" y="1"/>
                  </a:moveTo>
                  <a:lnTo>
                    <a:pt x="0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4517443" y="3858685"/>
              <a:ext cx="384187" cy="816023"/>
            </a:xfrm>
            <a:custGeom>
              <a:avLst/>
              <a:gdLst/>
              <a:ahLst/>
              <a:cxnLst/>
              <a:rect l="l" t="t" r="r" b="b"/>
              <a:pathLst>
                <a:path w="4233" h="8991" extrusionOk="0">
                  <a:moveTo>
                    <a:pt x="2117" y="1"/>
                  </a:moveTo>
                  <a:lnTo>
                    <a:pt x="0" y="2862"/>
                  </a:lnTo>
                  <a:lnTo>
                    <a:pt x="0" y="8991"/>
                  </a:lnTo>
                  <a:lnTo>
                    <a:pt x="4232" y="8991"/>
                  </a:lnTo>
                  <a:lnTo>
                    <a:pt x="4232" y="2862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4569902" y="4376558"/>
              <a:ext cx="279269" cy="146033"/>
            </a:xfrm>
            <a:custGeom>
              <a:avLst/>
              <a:gdLst/>
              <a:ahLst/>
              <a:cxnLst/>
              <a:rect l="l" t="t" r="r" b="b"/>
              <a:pathLst>
                <a:path w="3077" h="1609" extrusionOk="0">
                  <a:moveTo>
                    <a:pt x="1" y="0"/>
                  </a:moveTo>
                  <a:lnTo>
                    <a:pt x="1" y="1609"/>
                  </a:lnTo>
                  <a:lnTo>
                    <a:pt x="3076" y="1609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4536684" y="4300955"/>
              <a:ext cx="345523" cy="100744"/>
            </a:xfrm>
            <a:custGeom>
              <a:avLst/>
              <a:gdLst/>
              <a:ahLst/>
              <a:cxnLst/>
              <a:rect l="l" t="t" r="r" b="b"/>
              <a:pathLst>
                <a:path w="3807" h="1110" extrusionOk="0">
                  <a:moveTo>
                    <a:pt x="228" y="0"/>
                  </a:moveTo>
                  <a:lnTo>
                    <a:pt x="9" y="914"/>
                  </a:lnTo>
                  <a:cubicBezTo>
                    <a:pt x="4" y="929"/>
                    <a:pt x="0" y="946"/>
                    <a:pt x="0" y="963"/>
                  </a:cubicBezTo>
                  <a:cubicBezTo>
                    <a:pt x="0" y="1044"/>
                    <a:pt x="66" y="1109"/>
                    <a:pt x="148" y="1109"/>
                  </a:cubicBezTo>
                  <a:cubicBezTo>
                    <a:pt x="228" y="1109"/>
                    <a:pt x="294" y="1044"/>
                    <a:pt x="294" y="963"/>
                  </a:cubicBezTo>
                  <a:cubicBezTo>
                    <a:pt x="294" y="1044"/>
                    <a:pt x="358" y="1109"/>
                    <a:pt x="439" y="1109"/>
                  </a:cubicBezTo>
                  <a:cubicBezTo>
                    <a:pt x="520" y="1109"/>
                    <a:pt x="584" y="1044"/>
                    <a:pt x="584" y="963"/>
                  </a:cubicBezTo>
                  <a:cubicBezTo>
                    <a:pt x="584" y="1044"/>
                    <a:pt x="650" y="1109"/>
                    <a:pt x="731" y="1109"/>
                  </a:cubicBezTo>
                  <a:cubicBezTo>
                    <a:pt x="812" y="1109"/>
                    <a:pt x="876" y="1044"/>
                    <a:pt x="876" y="963"/>
                  </a:cubicBezTo>
                  <a:cubicBezTo>
                    <a:pt x="876" y="1044"/>
                    <a:pt x="942" y="1109"/>
                    <a:pt x="1022" y="1109"/>
                  </a:cubicBezTo>
                  <a:cubicBezTo>
                    <a:pt x="1103" y="1109"/>
                    <a:pt x="1168" y="1044"/>
                    <a:pt x="1168" y="963"/>
                  </a:cubicBezTo>
                  <a:cubicBezTo>
                    <a:pt x="1168" y="1044"/>
                    <a:pt x="1233" y="1109"/>
                    <a:pt x="1314" y="1109"/>
                  </a:cubicBezTo>
                  <a:cubicBezTo>
                    <a:pt x="1395" y="1109"/>
                    <a:pt x="1459" y="1044"/>
                    <a:pt x="1459" y="963"/>
                  </a:cubicBezTo>
                  <a:cubicBezTo>
                    <a:pt x="1459" y="1044"/>
                    <a:pt x="1525" y="1109"/>
                    <a:pt x="1606" y="1109"/>
                  </a:cubicBezTo>
                  <a:cubicBezTo>
                    <a:pt x="1686" y="1109"/>
                    <a:pt x="1751" y="1044"/>
                    <a:pt x="1751" y="963"/>
                  </a:cubicBezTo>
                  <a:cubicBezTo>
                    <a:pt x="1751" y="1044"/>
                    <a:pt x="1816" y="1109"/>
                    <a:pt x="1897" y="1109"/>
                  </a:cubicBezTo>
                  <a:cubicBezTo>
                    <a:pt x="1978" y="1109"/>
                    <a:pt x="2043" y="1044"/>
                    <a:pt x="2043" y="963"/>
                  </a:cubicBezTo>
                  <a:cubicBezTo>
                    <a:pt x="2043" y="1044"/>
                    <a:pt x="2108" y="1109"/>
                    <a:pt x="2189" y="1109"/>
                  </a:cubicBezTo>
                  <a:cubicBezTo>
                    <a:pt x="2270" y="1109"/>
                    <a:pt x="2334" y="1044"/>
                    <a:pt x="2334" y="963"/>
                  </a:cubicBezTo>
                  <a:cubicBezTo>
                    <a:pt x="2334" y="1044"/>
                    <a:pt x="2400" y="1109"/>
                    <a:pt x="2480" y="1109"/>
                  </a:cubicBezTo>
                  <a:cubicBezTo>
                    <a:pt x="2561" y="1109"/>
                    <a:pt x="2626" y="1044"/>
                    <a:pt x="2626" y="963"/>
                  </a:cubicBezTo>
                  <a:cubicBezTo>
                    <a:pt x="2626" y="1044"/>
                    <a:pt x="2691" y="1109"/>
                    <a:pt x="2772" y="1109"/>
                  </a:cubicBezTo>
                  <a:cubicBezTo>
                    <a:pt x="2853" y="1109"/>
                    <a:pt x="2917" y="1044"/>
                    <a:pt x="2917" y="963"/>
                  </a:cubicBezTo>
                  <a:cubicBezTo>
                    <a:pt x="2917" y="1044"/>
                    <a:pt x="2983" y="1109"/>
                    <a:pt x="3064" y="1109"/>
                  </a:cubicBezTo>
                  <a:cubicBezTo>
                    <a:pt x="3144" y="1109"/>
                    <a:pt x="3209" y="1044"/>
                    <a:pt x="3209" y="963"/>
                  </a:cubicBezTo>
                  <a:cubicBezTo>
                    <a:pt x="3209" y="1044"/>
                    <a:pt x="3274" y="1109"/>
                    <a:pt x="3355" y="1109"/>
                  </a:cubicBezTo>
                  <a:cubicBezTo>
                    <a:pt x="3436" y="1109"/>
                    <a:pt x="3501" y="1044"/>
                    <a:pt x="3501" y="963"/>
                  </a:cubicBezTo>
                  <a:cubicBezTo>
                    <a:pt x="3501" y="1044"/>
                    <a:pt x="3566" y="1109"/>
                    <a:pt x="3647" y="1109"/>
                  </a:cubicBezTo>
                  <a:cubicBezTo>
                    <a:pt x="3728" y="1109"/>
                    <a:pt x="3792" y="1044"/>
                    <a:pt x="3792" y="963"/>
                  </a:cubicBezTo>
                  <a:cubicBezTo>
                    <a:pt x="3807" y="947"/>
                    <a:pt x="3804" y="930"/>
                    <a:pt x="3798" y="914"/>
                  </a:cubicBezTo>
                  <a:lnTo>
                    <a:pt x="3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4571536" y="4140856"/>
              <a:ext cx="44563" cy="101560"/>
            </a:xfrm>
            <a:custGeom>
              <a:avLst/>
              <a:gdLst/>
              <a:ahLst/>
              <a:cxnLst/>
              <a:rect l="l" t="t" r="r" b="b"/>
              <a:pathLst>
                <a:path w="491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490" y="111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4642963" y="4140856"/>
              <a:ext cx="44472" cy="101560"/>
            </a:xfrm>
            <a:custGeom>
              <a:avLst/>
              <a:gdLst/>
              <a:ahLst/>
              <a:cxnLst/>
              <a:rect l="l" t="t" r="r" b="b"/>
              <a:pathLst>
                <a:path w="490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490" y="111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714391" y="4140856"/>
              <a:ext cx="44382" cy="101560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489" y="111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4785818" y="4140856"/>
              <a:ext cx="44382" cy="101560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489" y="111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4133441" y="3862225"/>
              <a:ext cx="384096" cy="728440"/>
            </a:xfrm>
            <a:custGeom>
              <a:avLst/>
              <a:gdLst/>
              <a:ahLst/>
              <a:cxnLst/>
              <a:rect l="l" t="t" r="r" b="b"/>
              <a:pathLst>
                <a:path w="4232" h="8026" extrusionOk="0">
                  <a:moveTo>
                    <a:pt x="2115" y="1"/>
                  </a:moveTo>
                  <a:lnTo>
                    <a:pt x="1" y="2863"/>
                  </a:lnTo>
                  <a:lnTo>
                    <a:pt x="1" y="8026"/>
                  </a:lnTo>
                  <a:lnTo>
                    <a:pt x="4231" y="8026"/>
                  </a:lnTo>
                  <a:lnTo>
                    <a:pt x="4231" y="286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4182360" y="4154197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1" y="1"/>
                    <a:pt x="1" y="140"/>
                    <a:pt x="1" y="311"/>
                  </a:cubicBezTo>
                  <a:lnTo>
                    <a:pt x="1" y="318"/>
                  </a:lnTo>
                  <a:lnTo>
                    <a:pt x="1" y="1304"/>
                  </a:lnTo>
                  <a:lnTo>
                    <a:pt x="622" y="1304"/>
                  </a:lnTo>
                  <a:lnTo>
                    <a:pt x="620" y="318"/>
                  </a:lnTo>
                  <a:lnTo>
                    <a:pt x="620" y="311"/>
                  </a:lnTo>
                  <a:cubicBezTo>
                    <a:pt x="620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4258870" y="4154197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12" y="1"/>
                  </a:moveTo>
                  <a:cubicBezTo>
                    <a:pt x="140" y="1"/>
                    <a:pt x="2" y="140"/>
                    <a:pt x="2" y="311"/>
                  </a:cubicBezTo>
                  <a:lnTo>
                    <a:pt x="2" y="318"/>
                  </a:lnTo>
                  <a:lnTo>
                    <a:pt x="1" y="318"/>
                  </a:lnTo>
                  <a:lnTo>
                    <a:pt x="1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1"/>
                  </a:lnTo>
                  <a:cubicBezTo>
                    <a:pt x="621" y="139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4335652" y="4154197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0" y="1"/>
                    <a:pt x="0" y="140"/>
                    <a:pt x="0" y="311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1"/>
                  </a:lnTo>
                  <a:cubicBezTo>
                    <a:pt x="621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4412435" y="4154197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09" y="1"/>
                  </a:moveTo>
                  <a:cubicBezTo>
                    <a:pt x="138" y="1"/>
                    <a:pt x="0" y="140"/>
                    <a:pt x="0" y="311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0" y="1304"/>
                  </a:lnTo>
                  <a:lnTo>
                    <a:pt x="619" y="318"/>
                  </a:lnTo>
                  <a:lnTo>
                    <a:pt x="619" y="311"/>
                  </a:lnTo>
                  <a:cubicBezTo>
                    <a:pt x="619" y="139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182360" y="4299866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1" y="1"/>
                    <a:pt x="1" y="140"/>
                    <a:pt x="1" y="310"/>
                  </a:cubicBezTo>
                  <a:lnTo>
                    <a:pt x="1" y="318"/>
                  </a:lnTo>
                  <a:lnTo>
                    <a:pt x="1" y="1304"/>
                  </a:lnTo>
                  <a:lnTo>
                    <a:pt x="622" y="1304"/>
                  </a:lnTo>
                  <a:lnTo>
                    <a:pt x="620" y="318"/>
                  </a:lnTo>
                  <a:lnTo>
                    <a:pt x="620" y="310"/>
                  </a:lnTo>
                  <a:cubicBezTo>
                    <a:pt x="620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4258870" y="4299866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12" y="1"/>
                  </a:moveTo>
                  <a:cubicBezTo>
                    <a:pt x="140" y="1"/>
                    <a:pt x="2" y="140"/>
                    <a:pt x="2" y="310"/>
                  </a:cubicBezTo>
                  <a:lnTo>
                    <a:pt x="2" y="318"/>
                  </a:lnTo>
                  <a:lnTo>
                    <a:pt x="1" y="318"/>
                  </a:lnTo>
                  <a:lnTo>
                    <a:pt x="1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0"/>
                  </a:lnTo>
                  <a:cubicBezTo>
                    <a:pt x="621" y="139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335652" y="4299866"/>
              <a:ext cx="56453" cy="118442"/>
            </a:xfrm>
            <a:custGeom>
              <a:avLst/>
              <a:gdLst/>
              <a:ahLst/>
              <a:cxnLst/>
              <a:rect l="l" t="t" r="r" b="b"/>
              <a:pathLst>
                <a:path w="622" h="1305" extrusionOk="0">
                  <a:moveTo>
                    <a:pt x="311" y="1"/>
                  </a:moveTo>
                  <a:cubicBezTo>
                    <a:pt x="140" y="1"/>
                    <a:pt x="0" y="140"/>
                    <a:pt x="0" y="310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1" y="1304"/>
                  </a:lnTo>
                  <a:lnTo>
                    <a:pt x="621" y="318"/>
                  </a:lnTo>
                  <a:lnTo>
                    <a:pt x="621" y="310"/>
                  </a:lnTo>
                  <a:cubicBezTo>
                    <a:pt x="621" y="139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412435" y="4299866"/>
              <a:ext cx="56362" cy="118442"/>
            </a:xfrm>
            <a:custGeom>
              <a:avLst/>
              <a:gdLst/>
              <a:ahLst/>
              <a:cxnLst/>
              <a:rect l="l" t="t" r="r" b="b"/>
              <a:pathLst>
                <a:path w="621" h="1305" extrusionOk="0">
                  <a:moveTo>
                    <a:pt x="309" y="1"/>
                  </a:moveTo>
                  <a:cubicBezTo>
                    <a:pt x="138" y="1"/>
                    <a:pt x="0" y="140"/>
                    <a:pt x="0" y="310"/>
                  </a:cubicBezTo>
                  <a:lnTo>
                    <a:pt x="0" y="318"/>
                  </a:lnTo>
                  <a:lnTo>
                    <a:pt x="0" y="1304"/>
                  </a:lnTo>
                  <a:lnTo>
                    <a:pt x="620" y="1304"/>
                  </a:lnTo>
                  <a:lnTo>
                    <a:pt x="619" y="318"/>
                  </a:lnTo>
                  <a:lnTo>
                    <a:pt x="619" y="310"/>
                  </a:lnTo>
                  <a:cubicBezTo>
                    <a:pt x="619" y="139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5285539" y="4033397"/>
              <a:ext cx="384096" cy="666904"/>
            </a:xfrm>
            <a:custGeom>
              <a:avLst/>
              <a:gdLst/>
              <a:ahLst/>
              <a:cxnLst/>
              <a:rect l="l" t="t" r="r" b="b"/>
              <a:pathLst>
                <a:path w="4232" h="7348" extrusionOk="0">
                  <a:moveTo>
                    <a:pt x="865" y="0"/>
                  </a:moveTo>
                  <a:lnTo>
                    <a:pt x="0" y="1145"/>
                  </a:lnTo>
                  <a:lnTo>
                    <a:pt x="0" y="7348"/>
                  </a:lnTo>
                  <a:lnTo>
                    <a:pt x="4231" y="7348"/>
                  </a:lnTo>
                  <a:lnTo>
                    <a:pt x="4231" y="1145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5373394" y="4168083"/>
              <a:ext cx="208385" cy="95389"/>
            </a:xfrm>
            <a:custGeom>
              <a:avLst/>
              <a:gdLst/>
              <a:ahLst/>
              <a:cxnLst/>
              <a:rect l="l" t="t" r="r" b="b"/>
              <a:pathLst>
                <a:path w="2296" h="1051" extrusionOk="0">
                  <a:moveTo>
                    <a:pt x="0" y="0"/>
                  </a:moveTo>
                  <a:lnTo>
                    <a:pt x="0" y="1051"/>
                  </a:lnTo>
                  <a:lnTo>
                    <a:pt x="2295" y="105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5373394" y="4313571"/>
              <a:ext cx="208385" cy="95570"/>
            </a:xfrm>
            <a:custGeom>
              <a:avLst/>
              <a:gdLst/>
              <a:ahLst/>
              <a:cxnLst/>
              <a:rect l="l" t="t" r="r" b="b"/>
              <a:pathLst>
                <a:path w="2296" h="1053" extrusionOk="0">
                  <a:moveTo>
                    <a:pt x="0" y="0"/>
                  </a:moveTo>
                  <a:lnTo>
                    <a:pt x="0" y="1052"/>
                  </a:lnTo>
                  <a:lnTo>
                    <a:pt x="2295" y="105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3749438" y="3947992"/>
              <a:ext cx="384096" cy="726715"/>
            </a:xfrm>
            <a:custGeom>
              <a:avLst/>
              <a:gdLst/>
              <a:ahLst/>
              <a:cxnLst/>
              <a:rect l="l" t="t" r="r" b="b"/>
              <a:pathLst>
                <a:path w="4232" h="8007" extrusionOk="0">
                  <a:moveTo>
                    <a:pt x="1" y="0"/>
                  </a:moveTo>
                  <a:lnTo>
                    <a:pt x="1" y="8007"/>
                  </a:lnTo>
                  <a:lnTo>
                    <a:pt x="4232" y="8007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3812334" y="4034123"/>
              <a:ext cx="77055" cy="38391"/>
            </a:xfrm>
            <a:custGeom>
              <a:avLst/>
              <a:gdLst/>
              <a:ahLst/>
              <a:cxnLst/>
              <a:rect l="l" t="t" r="r" b="b"/>
              <a:pathLst>
                <a:path w="849" h="423" extrusionOk="0">
                  <a:moveTo>
                    <a:pt x="0" y="1"/>
                  </a:moveTo>
                  <a:lnTo>
                    <a:pt x="0" y="422"/>
                  </a:lnTo>
                  <a:lnTo>
                    <a:pt x="849" y="422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3903003" y="4034123"/>
              <a:ext cx="77055" cy="38391"/>
            </a:xfrm>
            <a:custGeom>
              <a:avLst/>
              <a:gdLst/>
              <a:ahLst/>
              <a:cxnLst/>
              <a:rect l="l" t="t" r="r" b="b"/>
              <a:pathLst>
                <a:path w="849" h="423" extrusionOk="0">
                  <a:moveTo>
                    <a:pt x="0" y="1"/>
                  </a:moveTo>
                  <a:lnTo>
                    <a:pt x="0" y="422"/>
                  </a:lnTo>
                  <a:lnTo>
                    <a:pt x="848" y="42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993671" y="4034123"/>
              <a:ext cx="76964" cy="38391"/>
            </a:xfrm>
            <a:custGeom>
              <a:avLst/>
              <a:gdLst/>
              <a:ahLst/>
              <a:cxnLst/>
              <a:rect l="l" t="t" r="r" b="b"/>
              <a:pathLst>
                <a:path w="848" h="423" extrusionOk="0">
                  <a:moveTo>
                    <a:pt x="1" y="1"/>
                  </a:moveTo>
                  <a:lnTo>
                    <a:pt x="1" y="422"/>
                  </a:lnTo>
                  <a:lnTo>
                    <a:pt x="848" y="42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3812334" y="4103372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3903003" y="4103372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3993671" y="4103372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3812334" y="4172440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0"/>
                  </a:moveTo>
                  <a:lnTo>
                    <a:pt x="0" y="422"/>
                  </a:lnTo>
                  <a:lnTo>
                    <a:pt x="849" y="42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3903003" y="4172440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0"/>
                  </a:moveTo>
                  <a:lnTo>
                    <a:pt x="0" y="422"/>
                  </a:lnTo>
                  <a:lnTo>
                    <a:pt x="848" y="422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3993671" y="4172440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0"/>
                  </a:moveTo>
                  <a:lnTo>
                    <a:pt x="1" y="422"/>
                  </a:lnTo>
                  <a:lnTo>
                    <a:pt x="848" y="422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3812334" y="4241508"/>
              <a:ext cx="77055" cy="38210"/>
            </a:xfrm>
            <a:custGeom>
              <a:avLst/>
              <a:gdLst/>
              <a:ahLst/>
              <a:cxnLst/>
              <a:rect l="l" t="t" r="r" b="b"/>
              <a:pathLst>
                <a:path w="849" h="421" extrusionOk="0">
                  <a:moveTo>
                    <a:pt x="0" y="0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3903003" y="4241508"/>
              <a:ext cx="77055" cy="38210"/>
            </a:xfrm>
            <a:custGeom>
              <a:avLst/>
              <a:gdLst/>
              <a:ahLst/>
              <a:cxnLst/>
              <a:rect l="l" t="t" r="r" b="b"/>
              <a:pathLst>
                <a:path w="849" h="421" extrusionOk="0">
                  <a:moveTo>
                    <a:pt x="0" y="0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3993671" y="4241508"/>
              <a:ext cx="76964" cy="38210"/>
            </a:xfrm>
            <a:custGeom>
              <a:avLst/>
              <a:gdLst/>
              <a:ahLst/>
              <a:cxnLst/>
              <a:rect l="l" t="t" r="r" b="b"/>
              <a:pathLst>
                <a:path w="848" h="421" extrusionOk="0">
                  <a:moveTo>
                    <a:pt x="1" y="0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3812334" y="4310576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3903003" y="4310576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3993671" y="4310576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3812334" y="4379734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9" y="421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3903003" y="4379734"/>
              <a:ext cx="77055" cy="38301"/>
            </a:xfrm>
            <a:custGeom>
              <a:avLst/>
              <a:gdLst/>
              <a:ahLst/>
              <a:cxnLst/>
              <a:rect l="l" t="t" r="r" b="b"/>
              <a:pathLst>
                <a:path w="849" h="422" extrusionOk="0">
                  <a:moveTo>
                    <a:pt x="0" y="1"/>
                  </a:moveTo>
                  <a:lnTo>
                    <a:pt x="0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3993671" y="4379734"/>
              <a:ext cx="76964" cy="38301"/>
            </a:xfrm>
            <a:custGeom>
              <a:avLst/>
              <a:gdLst/>
              <a:ahLst/>
              <a:cxnLst/>
              <a:rect l="l" t="t" r="r" b="b"/>
              <a:pathLst>
                <a:path w="848" h="422" extrusionOk="0">
                  <a:moveTo>
                    <a:pt x="1" y="1"/>
                  </a:moveTo>
                  <a:lnTo>
                    <a:pt x="1" y="421"/>
                  </a:lnTo>
                  <a:lnTo>
                    <a:pt x="848" y="421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2981342" y="3946268"/>
              <a:ext cx="384187" cy="728440"/>
            </a:xfrm>
            <a:custGeom>
              <a:avLst/>
              <a:gdLst/>
              <a:ahLst/>
              <a:cxnLst/>
              <a:rect l="l" t="t" r="r" b="b"/>
              <a:pathLst>
                <a:path w="4233" h="8026" extrusionOk="0">
                  <a:moveTo>
                    <a:pt x="2117" y="1"/>
                  </a:moveTo>
                  <a:lnTo>
                    <a:pt x="1" y="2862"/>
                  </a:lnTo>
                  <a:lnTo>
                    <a:pt x="1" y="8026"/>
                  </a:lnTo>
                  <a:lnTo>
                    <a:pt x="4233" y="8026"/>
                  </a:lnTo>
                  <a:lnTo>
                    <a:pt x="4233" y="2862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3100327" y="4141763"/>
              <a:ext cx="51370" cy="113359"/>
            </a:xfrm>
            <a:custGeom>
              <a:avLst/>
              <a:gdLst/>
              <a:ahLst/>
              <a:cxnLst/>
              <a:rect l="l" t="t" r="r" b="b"/>
              <a:pathLst>
                <a:path w="566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5" y="124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3180286" y="4141763"/>
              <a:ext cx="51461" cy="113359"/>
            </a:xfrm>
            <a:custGeom>
              <a:avLst/>
              <a:gdLst/>
              <a:ahLst/>
              <a:cxnLst/>
              <a:rect l="l" t="t" r="r" b="b"/>
              <a:pathLst>
                <a:path w="567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3100327" y="4292061"/>
              <a:ext cx="51370" cy="113450"/>
            </a:xfrm>
            <a:custGeom>
              <a:avLst/>
              <a:gdLst/>
              <a:ahLst/>
              <a:cxnLst/>
              <a:rect l="l" t="t" r="r" b="b"/>
              <a:pathLst>
                <a:path w="566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5" y="124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3180286" y="4292061"/>
              <a:ext cx="51461" cy="113450"/>
            </a:xfrm>
            <a:custGeom>
              <a:avLst/>
              <a:gdLst/>
              <a:ahLst/>
              <a:cxnLst/>
              <a:rect l="l" t="t" r="r" b="b"/>
              <a:pathLst>
                <a:path w="5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566" y="124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901536" y="4076144"/>
              <a:ext cx="384096" cy="598562"/>
            </a:xfrm>
            <a:custGeom>
              <a:avLst/>
              <a:gdLst/>
              <a:ahLst/>
              <a:cxnLst/>
              <a:rect l="l" t="t" r="r" b="b"/>
              <a:pathLst>
                <a:path w="4232" h="6595" extrusionOk="0">
                  <a:moveTo>
                    <a:pt x="0" y="0"/>
                  </a:moveTo>
                  <a:lnTo>
                    <a:pt x="0" y="6595"/>
                  </a:lnTo>
                  <a:lnTo>
                    <a:pt x="4231" y="6595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936025" y="3999271"/>
              <a:ext cx="293609" cy="153747"/>
            </a:xfrm>
            <a:custGeom>
              <a:avLst/>
              <a:gdLst/>
              <a:ahLst/>
              <a:cxnLst/>
              <a:rect l="l" t="t" r="r" b="b"/>
              <a:pathLst>
                <a:path w="3235" h="1694" extrusionOk="0">
                  <a:moveTo>
                    <a:pt x="1" y="1"/>
                  </a:moveTo>
                  <a:lnTo>
                    <a:pt x="1" y="1693"/>
                  </a:lnTo>
                  <a:lnTo>
                    <a:pt x="3234" y="1693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971966" y="3932382"/>
              <a:ext cx="223905" cy="117262"/>
            </a:xfrm>
            <a:custGeom>
              <a:avLst/>
              <a:gdLst/>
              <a:ahLst/>
              <a:cxnLst/>
              <a:rect l="l" t="t" r="r" b="b"/>
              <a:pathLst>
                <a:path w="2467" h="1292" extrusionOk="0">
                  <a:moveTo>
                    <a:pt x="1" y="0"/>
                  </a:moveTo>
                  <a:lnTo>
                    <a:pt x="1" y="1291"/>
                  </a:lnTo>
                  <a:lnTo>
                    <a:pt x="2467" y="1291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4967065" y="4120435"/>
              <a:ext cx="38391" cy="89671"/>
            </a:xfrm>
            <a:custGeom>
              <a:avLst/>
              <a:gdLst/>
              <a:ahLst/>
              <a:cxnLst/>
              <a:rect l="l" t="t" r="r" b="b"/>
              <a:pathLst>
                <a:path w="423" h="988" extrusionOk="0">
                  <a:moveTo>
                    <a:pt x="1" y="0"/>
                  </a:moveTo>
                  <a:lnTo>
                    <a:pt x="1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5039037" y="4120435"/>
              <a:ext cx="38391" cy="89671"/>
            </a:xfrm>
            <a:custGeom>
              <a:avLst/>
              <a:gdLst/>
              <a:ahLst/>
              <a:cxnLst/>
              <a:rect l="l" t="t" r="r" b="b"/>
              <a:pathLst>
                <a:path w="423" h="988" extrusionOk="0">
                  <a:moveTo>
                    <a:pt x="1" y="0"/>
                  </a:moveTo>
                  <a:lnTo>
                    <a:pt x="1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5109738" y="4120435"/>
              <a:ext cx="38301" cy="89671"/>
            </a:xfrm>
            <a:custGeom>
              <a:avLst/>
              <a:gdLst/>
              <a:ahLst/>
              <a:cxnLst/>
              <a:rect l="l" t="t" r="r" b="b"/>
              <a:pathLst>
                <a:path w="422" h="988" extrusionOk="0">
                  <a:moveTo>
                    <a:pt x="0" y="0"/>
                  </a:moveTo>
                  <a:lnTo>
                    <a:pt x="0" y="987"/>
                  </a:lnTo>
                  <a:lnTo>
                    <a:pt x="422" y="987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5181620" y="4120435"/>
              <a:ext cx="38210" cy="89671"/>
            </a:xfrm>
            <a:custGeom>
              <a:avLst/>
              <a:gdLst/>
              <a:ahLst/>
              <a:cxnLst/>
              <a:rect l="l" t="t" r="r" b="b"/>
              <a:pathLst>
                <a:path w="421" h="988" extrusionOk="0">
                  <a:moveTo>
                    <a:pt x="0" y="0"/>
                  </a:moveTo>
                  <a:lnTo>
                    <a:pt x="0" y="987"/>
                  </a:lnTo>
                  <a:lnTo>
                    <a:pt x="421" y="987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967065" y="4243686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5039037" y="4243686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5109738" y="4243686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5181620" y="4243686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967065" y="4367119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5039037" y="4367119"/>
              <a:ext cx="38391" cy="89762"/>
            </a:xfrm>
            <a:custGeom>
              <a:avLst/>
              <a:gdLst/>
              <a:ahLst/>
              <a:cxnLst/>
              <a:rect l="l" t="t" r="r" b="b"/>
              <a:pathLst>
                <a:path w="423" h="989" extrusionOk="0">
                  <a:moveTo>
                    <a:pt x="1" y="1"/>
                  </a:moveTo>
                  <a:lnTo>
                    <a:pt x="1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5109738" y="4367119"/>
              <a:ext cx="38301" cy="89762"/>
            </a:xfrm>
            <a:custGeom>
              <a:avLst/>
              <a:gdLst/>
              <a:ahLst/>
              <a:cxnLst/>
              <a:rect l="l" t="t" r="r" b="b"/>
              <a:pathLst>
                <a:path w="422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2" y="988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5181620" y="4367119"/>
              <a:ext cx="38210" cy="89762"/>
            </a:xfrm>
            <a:custGeom>
              <a:avLst/>
              <a:gdLst/>
              <a:ahLst/>
              <a:cxnLst/>
              <a:rect l="l" t="t" r="r" b="b"/>
              <a:pathLst>
                <a:path w="421" h="989" extrusionOk="0">
                  <a:moveTo>
                    <a:pt x="0" y="1"/>
                  </a:moveTo>
                  <a:lnTo>
                    <a:pt x="0" y="988"/>
                  </a:lnTo>
                  <a:lnTo>
                    <a:pt x="421" y="9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5669542" y="3873297"/>
              <a:ext cx="384006" cy="728440"/>
            </a:xfrm>
            <a:custGeom>
              <a:avLst/>
              <a:gdLst/>
              <a:ahLst/>
              <a:cxnLst/>
              <a:rect l="l" t="t" r="r" b="b"/>
              <a:pathLst>
                <a:path w="4231" h="8026" extrusionOk="0">
                  <a:moveTo>
                    <a:pt x="2116" y="0"/>
                  </a:moveTo>
                  <a:lnTo>
                    <a:pt x="0" y="2861"/>
                  </a:lnTo>
                  <a:lnTo>
                    <a:pt x="0" y="8025"/>
                  </a:lnTo>
                  <a:lnTo>
                    <a:pt x="4231" y="8025"/>
                  </a:lnTo>
                  <a:lnTo>
                    <a:pt x="4231" y="2861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5747413" y="4121705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2"/>
                    <a:pt x="511" y="1022"/>
                  </a:cubicBezTo>
                  <a:cubicBezTo>
                    <a:pt x="794" y="1022"/>
                    <a:pt x="1021" y="793"/>
                    <a:pt x="1021" y="511"/>
                  </a:cubicBezTo>
                  <a:cubicBezTo>
                    <a:pt x="1021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5883008" y="4121705"/>
              <a:ext cx="92666" cy="92757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cubicBezTo>
                    <a:pt x="0" y="792"/>
                    <a:pt x="230" y="1022"/>
                    <a:pt x="511" y="1022"/>
                  </a:cubicBezTo>
                  <a:cubicBezTo>
                    <a:pt x="792" y="1022"/>
                    <a:pt x="1021" y="793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5747413" y="4253488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1" y="230"/>
                    <a:pt x="1" y="511"/>
                  </a:cubicBezTo>
                  <a:cubicBezTo>
                    <a:pt x="1" y="792"/>
                    <a:pt x="230" y="1020"/>
                    <a:pt x="511" y="1020"/>
                  </a:cubicBezTo>
                  <a:cubicBezTo>
                    <a:pt x="794" y="1020"/>
                    <a:pt x="1021" y="792"/>
                    <a:pt x="1021" y="511"/>
                  </a:cubicBezTo>
                  <a:cubicBezTo>
                    <a:pt x="1021" y="230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5883008" y="4253488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cubicBezTo>
                    <a:pt x="0" y="792"/>
                    <a:pt x="230" y="1020"/>
                    <a:pt x="511" y="1020"/>
                  </a:cubicBezTo>
                  <a:cubicBezTo>
                    <a:pt x="792" y="1020"/>
                    <a:pt x="1021" y="792"/>
                    <a:pt x="1021" y="511"/>
                  </a:cubicBezTo>
                  <a:cubicBezTo>
                    <a:pt x="1021" y="230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747413" y="4385270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1" y="228"/>
                    <a:pt x="1" y="510"/>
                  </a:cubicBezTo>
                  <a:cubicBezTo>
                    <a:pt x="1" y="791"/>
                    <a:pt x="230" y="1020"/>
                    <a:pt x="511" y="1020"/>
                  </a:cubicBezTo>
                  <a:cubicBezTo>
                    <a:pt x="794" y="1020"/>
                    <a:pt x="1021" y="791"/>
                    <a:pt x="1021" y="510"/>
                  </a:cubicBezTo>
                  <a:cubicBezTo>
                    <a:pt x="1021" y="228"/>
                    <a:pt x="793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5883008" y="4385270"/>
              <a:ext cx="92666" cy="92666"/>
            </a:xfrm>
            <a:custGeom>
              <a:avLst/>
              <a:gdLst/>
              <a:ahLst/>
              <a:cxnLst/>
              <a:rect l="l" t="t" r="r" b="b"/>
              <a:pathLst>
                <a:path w="1021" h="1021" extrusionOk="0">
                  <a:moveTo>
                    <a:pt x="511" y="0"/>
                  </a:moveTo>
                  <a:cubicBezTo>
                    <a:pt x="230" y="0"/>
                    <a:pt x="0" y="228"/>
                    <a:pt x="0" y="510"/>
                  </a:cubicBezTo>
                  <a:cubicBezTo>
                    <a:pt x="0" y="791"/>
                    <a:pt x="230" y="1020"/>
                    <a:pt x="511" y="1020"/>
                  </a:cubicBezTo>
                  <a:cubicBezTo>
                    <a:pt x="792" y="1020"/>
                    <a:pt x="1021" y="791"/>
                    <a:pt x="1021" y="510"/>
                  </a:cubicBezTo>
                  <a:cubicBezTo>
                    <a:pt x="1021" y="228"/>
                    <a:pt x="792" y="0"/>
                    <a:pt x="5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2832587" y="4588753"/>
              <a:ext cx="3478831" cy="131148"/>
            </a:xfrm>
            <a:custGeom>
              <a:avLst/>
              <a:gdLst/>
              <a:ahLst/>
              <a:cxnLst/>
              <a:rect l="l" t="t" r="r" b="b"/>
              <a:pathLst>
                <a:path w="38330" h="1445" extrusionOk="0">
                  <a:moveTo>
                    <a:pt x="1" y="0"/>
                  </a:moveTo>
                  <a:lnTo>
                    <a:pt x="1" y="1445"/>
                  </a:lnTo>
                  <a:lnTo>
                    <a:pt x="38329" y="1445"/>
                  </a:lnTo>
                  <a:lnTo>
                    <a:pt x="38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3353727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1" y="1"/>
                  </a:moveTo>
                  <a:lnTo>
                    <a:pt x="1" y="1505"/>
                  </a:lnTo>
                  <a:lnTo>
                    <a:pt x="258" y="150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3263331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1126" y="1"/>
                  </a:moveTo>
                  <a:cubicBezTo>
                    <a:pt x="1126" y="1"/>
                    <a:pt x="0" y="2038"/>
                    <a:pt x="0" y="2658"/>
                  </a:cubicBezTo>
                  <a:cubicBezTo>
                    <a:pt x="0" y="3280"/>
                    <a:pt x="504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3365345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" y="1"/>
                  </a:moveTo>
                  <a:lnTo>
                    <a:pt x="1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3600048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3509561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3611665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0" y="1"/>
                  </a:moveTo>
                  <a:lnTo>
                    <a:pt x="0" y="3784"/>
                  </a:lnTo>
                  <a:cubicBezTo>
                    <a:pt x="621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889829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4799342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126" y="1"/>
                  </a:moveTo>
                  <a:cubicBezTo>
                    <a:pt x="1126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4901446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0" y="1"/>
                  </a:moveTo>
                  <a:lnTo>
                    <a:pt x="0" y="3784"/>
                  </a:lnTo>
                  <a:cubicBezTo>
                    <a:pt x="621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5657924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7" y="1505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5567437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5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5669542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0" y="1"/>
                  </a:moveTo>
                  <a:lnTo>
                    <a:pt x="0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5917678" y="4507160"/>
              <a:ext cx="23416" cy="136594"/>
            </a:xfrm>
            <a:custGeom>
              <a:avLst/>
              <a:gdLst/>
              <a:ahLst/>
              <a:cxnLst/>
              <a:rect l="l" t="t" r="r" b="b"/>
              <a:pathLst>
                <a:path w="25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258" y="150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5827281" y="4211194"/>
              <a:ext cx="102196" cy="343436"/>
            </a:xfrm>
            <a:custGeom>
              <a:avLst/>
              <a:gdLst/>
              <a:ahLst/>
              <a:cxnLst/>
              <a:rect l="l" t="t" r="r" b="b"/>
              <a:pathLst>
                <a:path w="1126" h="3784" extrusionOk="0">
                  <a:moveTo>
                    <a:pt x="1126" y="1"/>
                  </a:moveTo>
                  <a:cubicBezTo>
                    <a:pt x="1125" y="1"/>
                    <a:pt x="1" y="2038"/>
                    <a:pt x="1" y="2658"/>
                  </a:cubicBezTo>
                  <a:cubicBezTo>
                    <a:pt x="1" y="3280"/>
                    <a:pt x="504" y="3784"/>
                    <a:pt x="1126" y="3784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5929295" y="4211194"/>
              <a:ext cx="102287" cy="343436"/>
            </a:xfrm>
            <a:custGeom>
              <a:avLst/>
              <a:gdLst/>
              <a:ahLst/>
              <a:cxnLst/>
              <a:rect l="l" t="t" r="r" b="b"/>
              <a:pathLst>
                <a:path w="1127" h="3784" extrusionOk="0">
                  <a:moveTo>
                    <a:pt x="1" y="1"/>
                  </a:moveTo>
                  <a:lnTo>
                    <a:pt x="1" y="3784"/>
                  </a:lnTo>
                  <a:cubicBezTo>
                    <a:pt x="622" y="3784"/>
                    <a:pt x="1126" y="3280"/>
                    <a:pt x="1126" y="2658"/>
                  </a:cubicBezTo>
                  <a:cubicBezTo>
                    <a:pt x="1126" y="20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4005742" y="1201525"/>
              <a:ext cx="582770" cy="536755"/>
            </a:xfrm>
            <a:custGeom>
              <a:avLst/>
              <a:gdLst/>
              <a:ahLst/>
              <a:cxnLst/>
              <a:rect l="l" t="t" r="r" b="b"/>
              <a:pathLst>
                <a:path w="6421" h="5914" extrusionOk="0">
                  <a:moveTo>
                    <a:pt x="3207" y="0"/>
                  </a:moveTo>
                  <a:cubicBezTo>
                    <a:pt x="1817" y="0"/>
                    <a:pt x="579" y="986"/>
                    <a:pt x="308" y="2402"/>
                  </a:cubicBezTo>
                  <a:cubicBezTo>
                    <a:pt x="1" y="4006"/>
                    <a:pt x="1051" y="5553"/>
                    <a:pt x="2656" y="5860"/>
                  </a:cubicBezTo>
                  <a:cubicBezTo>
                    <a:pt x="2844" y="5896"/>
                    <a:pt x="3031" y="5913"/>
                    <a:pt x="3215" y="5913"/>
                  </a:cubicBezTo>
                  <a:cubicBezTo>
                    <a:pt x="4605" y="5913"/>
                    <a:pt x="5844" y="4928"/>
                    <a:pt x="6114" y="3512"/>
                  </a:cubicBezTo>
                  <a:cubicBezTo>
                    <a:pt x="6420" y="1908"/>
                    <a:pt x="5368" y="360"/>
                    <a:pt x="3766" y="53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415702" y="1391393"/>
              <a:ext cx="272" cy="226718"/>
            </a:xfrm>
            <a:custGeom>
              <a:avLst/>
              <a:gdLst/>
              <a:ahLst/>
              <a:cxnLst/>
              <a:rect l="l" t="t" r="r" b="b"/>
              <a:pathLst>
                <a:path w="3" h="2498" extrusionOk="0">
                  <a:moveTo>
                    <a:pt x="2" y="1"/>
                  </a:moveTo>
                  <a:cubicBezTo>
                    <a:pt x="1" y="21"/>
                    <a:pt x="1" y="42"/>
                    <a:pt x="0" y="62"/>
                  </a:cubicBezTo>
                  <a:lnTo>
                    <a:pt x="0" y="2497"/>
                  </a:lnTo>
                  <a:lnTo>
                    <a:pt x="2" y="249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4178366" y="1391484"/>
              <a:ext cx="118805" cy="226809"/>
            </a:xfrm>
            <a:custGeom>
              <a:avLst/>
              <a:gdLst/>
              <a:ahLst/>
              <a:cxnLst/>
              <a:rect l="l" t="t" r="r" b="b"/>
              <a:pathLst>
                <a:path w="1309" h="2499" extrusionOk="0">
                  <a:moveTo>
                    <a:pt x="1" y="1"/>
                  </a:moveTo>
                  <a:lnTo>
                    <a:pt x="1" y="2498"/>
                  </a:lnTo>
                  <a:lnTo>
                    <a:pt x="1308" y="2498"/>
                  </a:lnTo>
                  <a:lnTo>
                    <a:pt x="1308" y="1643"/>
                  </a:lnTo>
                  <a:lnTo>
                    <a:pt x="970" y="1290"/>
                  </a:lnTo>
                  <a:cubicBezTo>
                    <a:pt x="1080" y="1264"/>
                    <a:pt x="1193" y="1250"/>
                    <a:pt x="1308" y="1250"/>
                  </a:cubicBezTo>
                  <a:cubicBezTo>
                    <a:pt x="605" y="1250"/>
                    <a:pt x="33" y="69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4178457" y="1322779"/>
              <a:ext cx="118896" cy="182065"/>
            </a:xfrm>
            <a:custGeom>
              <a:avLst/>
              <a:gdLst/>
              <a:ahLst/>
              <a:cxnLst/>
              <a:rect l="l" t="t" r="r" b="b"/>
              <a:pathLst>
                <a:path w="1310" h="2006" extrusionOk="0">
                  <a:moveTo>
                    <a:pt x="1309" y="1"/>
                  </a:moveTo>
                  <a:cubicBezTo>
                    <a:pt x="1204" y="266"/>
                    <a:pt x="978" y="475"/>
                    <a:pt x="696" y="571"/>
                  </a:cubicBezTo>
                  <a:cubicBezTo>
                    <a:pt x="586" y="608"/>
                    <a:pt x="469" y="629"/>
                    <a:pt x="349" y="629"/>
                  </a:cubicBezTo>
                  <a:cubicBezTo>
                    <a:pt x="227" y="629"/>
                    <a:pt x="110" y="608"/>
                    <a:pt x="3" y="571"/>
                  </a:cubicBezTo>
                  <a:cubicBezTo>
                    <a:pt x="2" y="592"/>
                    <a:pt x="1" y="612"/>
                    <a:pt x="1" y="632"/>
                  </a:cubicBezTo>
                  <a:lnTo>
                    <a:pt x="1" y="757"/>
                  </a:lnTo>
                  <a:cubicBezTo>
                    <a:pt x="33" y="1452"/>
                    <a:pt x="606" y="2006"/>
                    <a:pt x="1309" y="2006"/>
                  </a:cubicBezTo>
                  <a:lnTo>
                    <a:pt x="1309" y="57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4266312" y="1504933"/>
              <a:ext cx="30858" cy="35669"/>
            </a:xfrm>
            <a:custGeom>
              <a:avLst/>
              <a:gdLst/>
              <a:ahLst/>
              <a:cxnLst/>
              <a:rect l="l" t="t" r="r" b="b"/>
              <a:pathLst>
                <a:path w="340" h="393" extrusionOk="0">
                  <a:moveTo>
                    <a:pt x="339" y="0"/>
                  </a:moveTo>
                  <a:cubicBezTo>
                    <a:pt x="224" y="0"/>
                    <a:pt x="109" y="14"/>
                    <a:pt x="1" y="40"/>
                  </a:cubicBezTo>
                  <a:lnTo>
                    <a:pt x="339" y="39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4297080" y="1618019"/>
              <a:ext cx="118533" cy="54910"/>
            </a:xfrm>
            <a:custGeom>
              <a:avLst/>
              <a:gdLst/>
              <a:ahLst/>
              <a:cxnLst/>
              <a:rect l="l" t="t" r="r" b="b"/>
              <a:pathLst>
                <a:path w="1306" h="605" extrusionOk="0">
                  <a:moveTo>
                    <a:pt x="0" y="0"/>
                  </a:moveTo>
                  <a:lnTo>
                    <a:pt x="0" y="605"/>
                  </a:lnTo>
                  <a:lnTo>
                    <a:pt x="1306" y="605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4297080" y="1322779"/>
              <a:ext cx="118714" cy="182065"/>
            </a:xfrm>
            <a:custGeom>
              <a:avLst/>
              <a:gdLst/>
              <a:ahLst/>
              <a:cxnLst/>
              <a:rect l="l" t="t" r="r" b="b"/>
              <a:pathLst>
                <a:path w="1308" h="2006" extrusionOk="0">
                  <a:moveTo>
                    <a:pt x="0" y="1"/>
                  </a:moveTo>
                  <a:lnTo>
                    <a:pt x="0" y="571"/>
                  </a:lnTo>
                  <a:lnTo>
                    <a:pt x="0" y="2006"/>
                  </a:lnTo>
                  <a:cubicBezTo>
                    <a:pt x="684" y="2006"/>
                    <a:pt x="1244" y="1484"/>
                    <a:pt x="1307" y="818"/>
                  </a:cubicBezTo>
                  <a:lnTo>
                    <a:pt x="1307" y="571"/>
                  </a:lnTo>
                  <a:cubicBezTo>
                    <a:pt x="1198" y="607"/>
                    <a:pt x="1082" y="629"/>
                    <a:pt x="960" y="629"/>
                  </a:cubicBezTo>
                  <a:cubicBezTo>
                    <a:pt x="838" y="629"/>
                    <a:pt x="722" y="608"/>
                    <a:pt x="613" y="571"/>
                  </a:cubicBezTo>
                  <a:cubicBezTo>
                    <a:pt x="330" y="475"/>
                    <a:pt x="105" y="26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4297080" y="1397021"/>
              <a:ext cx="118714" cy="221091"/>
            </a:xfrm>
            <a:custGeom>
              <a:avLst/>
              <a:gdLst/>
              <a:ahLst/>
              <a:cxnLst/>
              <a:rect l="l" t="t" r="r" b="b"/>
              <a:pathLst>
                <a:path w="1308" h="2436" extrusionOk="0">
                  <a:moveTo>
                    <a:pt x="1307" y="0"/>
                  </a:moveTo>
                  <a:cubicBezTo>
                    <a:pt x="1244" y="666"/>
                    <a:pt x="684" y="1188"/>
                    <a:pt x="0" y="1188"/>
                  </a:cubicBezTo>
                  <a:cubicBezTo>
                    <a:pt x="117" y="1188"/>
                    <a:pt x="231" y="1202"/>
                    <a:pt x="340" y="1228"/>
                  </a:cubicBezTo>
                  <a:lnTo>
                    <a:pt x="0" y="1581"/>
                  </a:lnTo>
                  <a:lnTo>
                    <a:pt x="0" y="2435"/>
                  </a:lnTo>
                  <a:lnTo>
                    <a:pt x="1307" y="2435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297080" y="1504933"/>
              <a:ext cx="30949" cy="35669"/>
            </a:xfrm>
            <a:custGeom>
              <a:avLst/>
              <a:gdLst/>
              <a:ahLst/>
              <a:cxnLst/>
              <a:rect l="l" t="t" r="r" b="b"/>
              <a:pathLst>
                <a:path w="341" h="393" extrusionOk="0">
                  <a:moveTo>
                    <a:pt x="0" y="0"/>
                  </a:moveTo>
                  <a:lnTo>
                    <a:pt x="0" y="393"/>
                  </a:lnTo>
                  <a:lnTo>
                    <a:pt x="340" y="40"/>
                  </a:lnTo>
                  <a:cubicBezTo>
                    <a:pt x="230" y="14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4297080" y="1540511"/>
              <a:ext cx="91" cy="45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B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4145421" y="1522813"/>
              <a:ext cx="303501" cy="150208"/>
            </a:xfrm>
            <a:custGeom>
              <a:avLst/>
              <a:gdLst/>
              <a:ahLst/>
              <a:cxnLst/>
              <a:rect l="l" t="t" r="r" b="b"/>
              <a:pathLst>
                <a:path w="3344" h="1655" extrusionOk="0">
                  <a:moveTo>
                    <a:pt x="923" y="0"/>
                  </a:moveTo>
                  <a:cubicBezTo>
                    <a:pt x="376" y="304"/>
                    <a:pt x="1" y="931"/>
                    <a:pt x="1" y="1655"/>
                  </a:cubicBezTo>
                  <a:lnTo>
                    <a:pt x="3343" y="1655"/>
                  </a:lnTo>
                  <a:cubicBezTo>
                    <a:pt x="3343" y="930"/>
                    <a:pt x="2968" y="304"/>
                    <a:pt x="2420" y="0"/>
                  </a:cubicBezTo>
                  <a:cubicBezTo>
                    <a:pt x="2411" y="109"/>
                    <a:pt x="2352" y="448"/>
                    <a:pt x="2006" y="506"/>
                  </a:cubicBezTo>
                  <a:cubicBezTo>
                    <a:pt x="1981" y="510"/>
                    <a:pt x="1957" y="512"/>
                    <a:pt x="1936" y="512"/>
                  </a:cubicBezTo>
                  <a:cubicBezTo>
                    <a:pt x="1680" y="512"/>
                    <a:pt x="1671" y="243"/>
                    <a:pt x="1671" y="201"/>
                  </a:cubicBezTo>
                  <a:cubicBezTo>
                    <a:pt x="1671" y="243"/>
                    <a:pt x="1663" y="512"/>
                    <a:pt x="1408" y="512"/>
                  </a:cubicBezTo>
                  <a:cubicBezTo>
                    <a:pt x="1386" y="512"/>
                    <a:pt x="1363" y="510"/>
                    <a:pt x="1338" y="506"/>
                  </a:cubicBezTo>
                  <a:cubicBezTo>
                    <a:pt x="990" y="448"/>
                    <a:pt x="932" y="109"/>
                    <a:pt x="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229192" y="1508473"/>
              <a:ext cx="67979" cy="60991"/>
            </a:xfrm>
            <a:custGeom>
              <a:avLst/>
              <a:gdLst/>
              <a:ahLst/>
              <a:cxnLst/>
              <a:rect l="l" t="t" r="r" b="b"/>
              <a:pathLst>
                <a:path w="749" h="672" extrusionOk="0">
                  <a:moveTo>
                    <a:pt x="410" y="1"/>
                  </a:moveTo>
                  <a:lnTo>
                    <a:pt x="360" y="12"/>
                  </a:lnTo>
                  <a:cubicBezTo>
                    <a:pt x="234" y="46"/>
                    <a:pt x="114" y="95"/>
                    <a:pt x="0" y="160"/>
                  </a:cubicBezTo>
                  <a:cubicBezTo>
                    <a:pt x="10" y="268"/>
                    <a:pt x="68" y="607"/>
                    <a:pt x="415" y="665"/>
                  </a:cubicBezTo>
                  <a:cubicBezTo>
                    <a:pt x="440" y="669"/>
                    <a:pt x="463" y="671"/>
                    <a:pt x="485" y="671"/>
                  </a:cubicBezTo>
                  <a:cubicBezTo>
                    <a:pt x="740" y="671"/>
                    <a:pt x="748" y="402"/>
                    <a:pt x="748" y="360"/>
                  </a:cubicBezTo>
                  <a:lnTo>
                    <a:pt x="748" y="358"/>
                  </a:lnTo>
                  <a:lnTo>
                    <a:pt x="748" y="354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4297080" y="1508382"/>
              <a:ext cx="68070" cy="60900"/>
            </a:xfrm>
            <a:custGeom>
              <a:avLst/>
              <a:gdLst/>
              <a:ahLst/>
              <a:cxnLst/>
              <a:rect l="l" t="t" r="r" b="b"/>
              <a:pathLst>
                <a:path w="750" h="671" extrusionOk="0">
                  <a:moveTo>
                    <a:pt x="340" y="1"/>
                  </a:moveTo>
                  <a:lnTo>
                    <a:pt x="0" y="354"/>
                  </a:lnTo>
                  <a:lnTo>
                    <a:pt x="0" y="358"/>
                  </a:lnTo>
                  <a:lnTo>
                    <a:pt x="0" y="360"/>
                  </a:lnTo>
                  <a:cubicBezTo>
                    <a:pt x="0" y="402"/>
                    <a:pt x="9" y="671"/>
                    <a:pt x="265" y="671"/>
                  </a:cubicBezTo>
                  <a:cubicBezTo>
                    <a:pt x="286" y="671"/>
                    <a:pt x="310" y="669"/>
                    <a:pt x="335" y="665"/>
                  </a:cubicBezTo>
                  <a:cubicBezTo>
                    <a:pt x="683" y="607"/>
                    <a:pt x="741" y="268"/>
                    <a:pt x="749" y="159"/>
                  </a:cubicBezTo>
                  <a:cubicBezTo>
                    <a:pt x="637" y="97"/>
                    <a:pt x="516" y="46"/>
                    <a:pt x="389" y="12"/>
                  </a:cubicBez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4290545" y="1577722"/>
              <a:ext cx="13160" cy="13069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72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3"/>
                    <a:pt x="72" y="143"/>
                  </a:cubicBezTo>
                  <a:cubicBezTo>
                    <a:pt x="112" y="143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4290545" y="1605041"/>
              <a:ext cx="13160" cy="13069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72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3"/>
                    <a:pt x="72" y="143"/>
                  </a:cubicBezTo>
                  <a:cubicBezTo>
                    <a:pt x="112" y="143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4290545" y="1632359"/>
              <a:ext cx="13160" cy="13160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3"/>
                    <a:pt x="11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4669465" y="2645233"/>
              <a:ext cx="62261" cy="133689"/>
            </a:xfrm>
            <a:custGeom>
              <a:avLst/>
              <a:gdLst/>
              <a:ahLst/>
              <a:cxnLst/>
              <a:rect l="l" t="t" r="r" b="b"/>
              <a:pathLst>
                <a:path w="686" h="1473" extrusionOk="0">
                  <a:moveTo>
                    <a:pt x="686" y="1"/>
                  </a:moveTo>
                  <a:cubicBezTo>
                    <a:pt x="272" y="327"/>
                    <a:pt x="0" y="864"/>
                    <a:pt x="0" y="1472"/>
                  </a:cubicBezTo>
                  <a:lnTo>
                    <a:pt x="686" y="1472"/>
                  </a:lnTo>
                  <a:lnTo>
                    <a:pt x="686" y="571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4703500" y="2472337"/>
              <a:ext cx="1180" cy="4810"/>
            </a:xfrm>
            <a:custGeom>
              <a:avLst/>
              <a:gdLst/>
              <a:ahLst/>
              <a:cxnLst/>
              <a:rect l="l" t="t" r="r" b="b"/>
              <a:pathLst>
                <a:path w="13" h="53" extrusionOk="0">
                  <a:moveTo>
                    <a:pt x="12" y="1"/>
                  </a:moveTo>
                  <a:cubicBezTo>
                    <a:pt x="8" y="17"/>
                    <a:pt x="3" y="34"/>
                    <a:pt x="1" y="53"/>
                  </a:cubicBezTo>
                  <a:cubicBezTo>
                    <a:pt x="3" y="35"/>
                    <a:pt x="8" y="18"/>
                    <a:pt x="12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4701775" y="2484045"/>
              <a:ext cx="635" cy="4084"/>
            </a:xfrm>
            <a:custGeom>
              <a:avLst/>
              <a:gdLst/>
              <a:ahLst/>
              <a:cxnLst/>
              <a:rect l="l" t="t" r="r" b="b"/>
              <a:pathLst>
                <a:path w="7" h="45" extrusionOk="0">
                  <a:moveTo>
                    <a:pt x="7" y="1"/>
                  </a:moveTo>
                  <a:cubicBezTo>
                    <a:pt x="6" y="15"/>
                    <a:pt x="3" y="29"/>
                    <a:pt x="0" y="45"/>
                  </a:cubicBezTo>
                  <a:cubicBezTo>
                    <a:pt x="3" y="29"/>
                    <a:pt x="6" y="15"/>
                    <a:pt x="7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718566" y="2432766"/>
              <a:ext cx="3812" cy="5809"/>
            </a:xfrm>
            <a:custGeom>
              <a:avLst/>
              <a:gdLst/>
              <a:ahLst/>
              <a:cxnLst/>
              <a:rect l="l" t="t" r="r" b="b"/>
              <a:pathLst>
                <a:path w="42" h="64" extrusionOk="0">
                  <a:moveTo>
                    <a:pt x="42" y="1"/>
                  </a:moveTo>
                  <a:lnTo>
                    <a:pt x="42" y="1"/>
                  </a:lnTo>
                  <a:cubicBezTo>
                    <a:pt x="27" y="21"/>
                    <a:pt x="14" y="42"/>
                    <a:pt x="1" y="63"/>
                  </a:cubicBezTo>
                  <a:cubicBezTo>
                    <a:pt x="15" y="42"/>
                    <a:pt x="27" y="21"/>
                    <a:pt x="42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4713755" y="2441751"/>
              <a:ext cx="2995" cy="5536"/>
            </a:xfrm>
            <a:custGeom>
              <a:avLst/>
              <a:gdLst/>
              <a:ahLst/>
              <a:cxnLst/>
              <a:rect l="l" t="t" r="r" b="b"/>
              <a:pathLst>
                <a:path w="33" h="61" extrusionOk="0">
                  <a:moveTo>
                    <a:pt x="32" y="0"/>
                  </a:moveTo>
                  <a:lnTo>
                    <a:pt x="32" y="0"/>
                  </a:lnTo>
                  <a:cubicBezTo>
                    <a:pt x="21" y="21"/>
                    <a:pt x="11" y="40"/>
                    <a:pt x="0" y="60"/>
                  </a:cubicBezTo>
                  <a:cubicBezTo>
                    <a:pt x="11" y="41"/>
                    <a:pt x="21" y="21"/>
                    <a:pt x="32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709399" y="2451371"/>
              <a:ext cx="2360" cy="5355"/>
            </a:xfrm>
            <a:custGeom>
              <a:avLst/>
              <a:gdLst/>
              <a:ahLst/>
              <a:cxnLst/>
              <a:rect l="l" t="t" r="r" b="b"/>
              <a:pathLst>
                <a:path w="26" h="59" extrusionOk="0">
                  <a:moveTo>
                    <a:pt x="26" y="0"/>
                  </a:moveTo>
                  <a:lnTo>
                    <a:pt x="26" y="0"/>
                  </a:lnTo>
                  <a:cubicBezTo>
                    <a:pt x="18" y="19"/>
                    <a:pt x="9" y="38"/>
                    <a:pt x="0" y="59"/>
                  </a:cubicBezTo>
                  <a:cubicBezTo>
                    <a:pt x="10" y="38"/>
                    <a:pt x="18" y="19"/>
                    <a:pt x="26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4706041" y="2461446"/>
              <a:ext cx="1724" cy="5264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19" y="1"/>
                  </a:moveTo>
                  <a:cubicBezTo>
                    <a:pt x="12" y="19"/>
                    <a:pt x="6" y="39"/>
                    <a:pt x="1" y="57"/>
                  </a:cubicBezTo>
                  <a:cubicBezTo>
                    <a:pt x="6" y="39"/>
                    <a:pt x="12" y="20"/>
                    <a:pt x="19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925043" y="2456635"/>
              <a:ext cx="1724" cy="4901"/>
            </a:xfrm>
            <a:custGeom>
              <a:avLst/>
              <a:gdLst/>
              <a:ahLst/>
              <a:cxnLst/>
              <a:rect l="l" t="t" r="r" b="b"/>
              <a:pathLst>
                <a:path w="19" h="54" extrusionOk="0">
                  <a:moveTo>
                    <a:pt x="19" y="5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4928401" y="2466710"/>
              <a:ext cx="1543" cy="5718"/>
            </a:xfrm>
            <a:custGeom>
              <a:avLst/>
              <a:gdLst/>
              <a:ahLst/>
              <a:cxnLst/>
              <a:rect l="l" t="t" r="r" b="b"/>
              <a:pathLst>
                <a:path w="17" h="6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1"/>
                    <a:pt x="11" y="41"/>
                    <a:pt x="16" y="63"/>
                  </a:cubicBezTo>
                  <a:cubicBezTo>
                    <a:pt x="11" y="41"/>
                    <a:pt x="6" y="20"/>
                    <a:pt x="0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4932576" y="2487857"/>
              <a:ext cx="635" cy="11436"/>
            </a:xfrm>
            <a:custGeom>
              <a:avLst/>
              <a:gdLst/>
              <a:ahLst/>
              <a:cxnLst/>
              <a:rect l="l" t="t" r="r" b="b"/>
              <a:pathLst>
                <a:path w="7" h="126" extrusionOk="0">
                  <a:moveTo>
                    <a:pt x="6" y="125"/>
                  </a:moveTo>
                  <a:cubicBezTo>
                    <a:pt x="6" y="82"/>
                    <a:pt x="4" y="41"/>
                    <a:pt x="0" y="0"/>
                  </a:cubicBezTo>
                  <a:cubicBezTo>
                    <a:pt x="4" y="41"/>
                    <a:pt x="6" y="82"/>
                    <a:pt x="6" y="12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4930852" y="2477056"/>
              <a:ext cx="1180" cy="7079"/>
            </a:xfrm>
            <a:custGeom>
              <a:avLst/>
              <a:gdLst/>
              <a:ahLst/>
              <a:cxnLst/>
              <a:rect l="l" t="t" r="r" b="b"/>
              <a:pathLst>
                <a:path w="13" h="78" extrusionOk="0">
                  <a:moveTo>
                    <a:pt x="1" y="1"/>
                  </a:moveTo>
                  <a:cubicBezTo>
                    <a:pt x="6" y="26"/>
                    <a:pt x="9" y="52"/>
                    <a:pt x="13" y="78"/>
                  </a:cubicBezTo>
                  <a:cubicBezTo>
                    <a:pt x="10" y="51"/>
                    <a:pt x="6" y="25"/>
                    <a:pt x="1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915786" y="2438483"/>
              <a:ext cx="2087" cy="3267"/>
            </a:xfrm>
            <a:custGeom>
              <a:avLst/>
              <a:gdLst/>
              <a:ahLst/>
              <a:cxnLst/>
              <a:rect l="l" t="t" r="r" b="b"/>
              <a:pathLst>
                <a:path w="23" h="36" extrusionOk="0">
                  <a:moveTo>
                    <a:pt x="1" y="0"/>
                  </a:moveTo>
                  <a:cubicBezTo>
                    <a:pt x="7" y="11"/>
                    <a:pt x="15" y="24"/>
                    <a:pt x="22" y="36"/>
                  </a:cubicBezTo>
                  <a:cubicBezTo>
                    <a:pt x="15" y="23"/>
                    <a:pt x="8" y="11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910340" y="2430497"/>
              <a:ext cx="1815" cy="236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20" y="26"/>
                  </a:moveTo>
                  <a:cubicBezTo>
                    <a:pt x="14" y="16"/>
                    <a:pt x="7" y="8"/>
                    <a:pt x="1" y="0"/>
                  </a:cubicBezTo>
                  <a:cubicBezTo>
                    <a:pt x="7" y="8"/>
                    <a:pt x="14" y="16"/>
                    <a:pt x="20" y="26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4920687" y="2447287"/>
              <a:ext cx="2087" cy="4175"/>
            </a:xfrm>
            <a:custGeom>
              <a:avLst/>
              <a:gdLst/>
              <a:ahLst/>
              <a:cxnLst/>
              <a:rect l="l" t="t" r="r" b="b"/>
              <a:pathLst>
                <a:path w="23" h="46" extrusionOk="0">
                  <a:moveTo>
                    <a:pt x="23" y="45"/>
                  </a:moveTo>
                  <a:cubicBezTo>
                    <a:pt x="15" y="29"/>
                    <a:pt x="8" y="15"/>
                    <a:pt x="0" y="0"/>
                  </a:cubicBezTo>
                  <a:cubicBezTo>
                    <a:pt x="8" y="15"/>
                    <a:pt x="15" y="29"/>
                    <a:pt x="23" y="45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4929853" y="2472337"/>
              <a:ext cx="1089" cy="4810"/>
            </a:xfrm>
            <a:custGeom>
              <a:avLst/>
              <a:gdLst/>
              <a:ahLst/>
              <a:cxnLst/>
              <a:rect l="l" t="t" r="r" b="b"/>
              <a:pathLst>
                <a:path w="12" h="53" extrusionOk="0">
                  <a:moveTo>
                    <a:pt x="0" y="1"/>
                  </a:moveTo>
                  <a:cubicBezTo>
                    <a:pt x="5" y="18"/>
                    <a:pt x="9" y="35"/>
                    <a:pt x="12" y="53"/>
                  </a:cubicBezTo>
                  <a:cubicBezTo>
                    <a:pt x="10" y="34"/>
                    <a:pt x="5" y="17"/>
                    <a:pt x="0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4931941" y="2483954"/>
              <a:ext cx="726" cy="3993"/>
            </a:xfrm>
            <a:custGeom>
              <a:avLst/>
              <a:gdLst/>
              <a:ahLst/>
              <a:cxnLst/>
              <a:rect l="l" t="t" r="r" b="b"/>
              <a:pathLst>
                <a:path w="8" h="44" extrusionOk="0">
                  <a:moveTo>
                    <a:pt x="7" y="43"/>
                  </a:moveTo>
                  <a:cubicBezTo>
                    <a:pt x="6" y="30"/>
                    <a:pt x="3" y="16"/>
                    <a:pt x="1" y="0"/>
                  </a:cubicBezTo>
                  <a:cubicBezTo>
                    <a:pt x="3" y="16"/>
                    <a:pt x="6" y="30"/>
                    <a:pt x="7" y="43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917782" y="2441751"/>
              <a:ext cx="2995" cy="5627"/>
            </a:xfrm>
            <a:custGeom>
              <a:avLst/>
              <a:gdLst/>
              <a:ahLst/>
              <a:cxnLst/>
              <a:rect l="l" t="t" r="r" b="b"/>
              <a:pathLst>
                <a:path w="33" h="62" extrusionOk="0">
                  <a:moveTo>
                    <a:pt x="32" y="61"/>
                  </a:moveTo>
                  <a:cubicBezTo>
                    <a:pt x="22" y="41"/>
                    <a:pt x="12" y="20"/>
                    <a:pt x="0" y="1"/>
                  </a:cubicBezTo>
                  <a:cubicBezTo>
                    <a:pt x="12" y="20"/>
                    <a:pt x="22" y="41"/>
                    <a:pt x="32" y="6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4912155" y="2432766"/>
              <a:ext cx="3721" cy="5809"/>
            </a:xfrm>
            <a:custGeom>
              <a:avLst/>
              <a:gdLst/>
              <a:ahLst/>
              <a:cxnLst/>
              <a:rect l="l" t="t" r="r" b="b"/>
              <a:pathLst>
                <a:path w="41" h="64" extrusionOk="0">
                  <a:moveTo>
                    <a:pt x="0" y="1"/>
                  </a:moveTo>
                  <a:cubicBezTo>
                    <a:pt x="14" y="21"/>
                    <a:pt x="27" y="42"/>
                    <a:pt x="41" y="63"/>
                  </a:cubicBezTo>
                  <a:cubicBezTo>
                    <a:pt x="28" y="41"/>
                    <a:pt x="14" y="21"/>
                    <a:pt x="0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4926677" y="2461536"/>
              <a:ext cx="1815" cy="5264"/>
            </a:xfrm>
            <a:custGeom>
              <a:avLst/>
              <a:gdLst/>
              <a:ahLst/>
              <a:cxnLst/>
              <a:rect l="l" t="t" r="r" b="b"/>
              <a:pathLst>
                <a:path w="20" h="58" extrusionOk="0">
                  <a:moveTo>
                    <a:pt x="1" y="1"/>
                  </a:moveTo>
                  <a:cubicBezTo>
                    <a:pt x="8" y="19"/>
                    <a:pt x="14" y="38"/>
                    <a:pt x="19" y="57"/>
                  </a:cubicBezTo>
                  <a:cubicBezTo>
                    <a:pt x="14" y="38"/>
                    <a:pt x="8" y="18"/>
                    <a:pt x="1" y="1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4922774" y="2451371"/>
              <a:ext cx="2360" cy="5355"/>
            </a:xfrm>
            <a:custGeom>
              <a:avLst/>
              <a:gdLst/>
              <a:ahLst/>
              <a:cxnLst/>
              <a:rect l="l" t="t" r="r" b="b"/>
              <a:pathLst>
                <a:path w="26" h="59" extrusionOk="0">
                  <a:moveTo>
                    <a:pt x="1" y="0"/>
                  </a:moveTo>
                  <a:cubicBezTo>
                    <a:pt x="8" y="19"/>
                    <a:pt x="16" y="38"/>
                    <a:pt x="25" y="59"/>
                  </a:cubicBezTo>
                  <a:cubicBezTo>
                    <a:pt x="17" y="38"/>
                    <a:pt x="8" y="19"/>
                    <a:pt x="1" y="0"/>
                  </a:cubicBezTo>
                  <a:close/>
                </a:path>
              </a:pathLst>
            </a:custGeom>
            <a:solidFill>
              <a:srgbClr val="FF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4739803" y="1550585"/>
              <a:ext cx="582770" cy="536755"/>
            </a:xfrm>
            <a:custGeom>
              <a:avLst/>
              <a:gdLst/>
              <a:ahLst/>
              <a:cxnLst/>
              <a:rect l="l" t="t" r="r" b="b"/>
              <a:pathLst>
                <a:path w="6421" h="5914" extrusionOk="0">
                  <a:moveTo>
                    <a:pt x="3207" y="0"/>
                  </a:moveTo>
                  <a:cubicBezTo>
                    <a:pt x="1817" y="0"/>
                    <a:pt x="578" y="986"/>
                    <a:pt x="308" y="2402"/>
                  </a:cubicBezTo>
                  <a:cubicBezTo>
                    <a:pt x="1" y="4006"/>
                    <a:pt x="1052" y="5553"/>
                    <a:pt x="2656" y="5860"/>
                  </a:cubicBezTo>
                  <a:cubicBezTo>
                    <a:pt x="2844" y="5896"/>
                    <a:pt x="3031" y="5913"/>
                    <a:pt x="3215" y="5913"/>
                  </a:cubicBezTo>
                  <a:cubicBezTo>
                    <a:pt x="4605" y="5913"/>
                    <a:pt x="5844" y="4928"/>
                    <a:pt x="6115" y="3512"/>
                  </a:cubicBezTo>
                  <a:cubicBezTo>
                    <a:pt x="6420" y="1909"/>
                    <a:pt x="5369" y="361"/>
                    <a:pt x="3765" y="54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4879573" y="1886213"/>
              <a:ext cx="136322" cy="136049"/>
            </a:xfrm>
            <a:custGeom>
              <a:avLst/>
              <a:gdLst/>
              <a:ahLst/>
              <a:cxnLst/>
              <a:rect l="l" t="t" r="r" b="b"/>
              <a:pathLst>
                <a:path w="1502" h="1499" extrusionOk="0">
                  <a:moveTo>
                    <a:pt x="688" y="0"/>
                  </a:moveTo>
                  <a:cubicBezTo>
                    <a:pt x="272" y="337"/>
                    <a:pt x="1" y="883"/>
                    <a:pt x="1" y="1498"/>
                  </a:cubicBezTo>
                  <a:lnTo>
                    <a:pt x="1303" y="1498"/>
                  </a:lnTo>
                  <a:lnTo>
                    <a:pt x="1502" y="524"/>
                  </a:lnTo>
                  <a:lnTo>
                    <a:pt x="1371" y="276"/>
                  </a:lnTo>
                  <a:cubicBezTo>
                    <a:pt x="1321" y="353"/>
                    <a:pt x="1282" y="451"/>
                    <a:pt x="1274" y="572"/>
                  </a:cubicBezTo>
                  <a:lnTo>
                    <a:pt x="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4986396" y="1854084"/>
              <a:ext cx="44835" cy="34217"/>
            </a:xfrm>
            <a:custGeom>
              <a:avLst/>
              <a:gdLst/>
              <a:ahLst/>
              <a:cxnLst/>
              <a:rect l="l" t="t" r="r" b="b"/>
              <a:pathLst>
                <a:path w="494" h="377" extrusionOk="0">
                  <a:moveTo>
                    <a:pt x="494" y="0"/>
                  </a:moveTo>
                  <a:cubicBezTo>
                    <a:pt x="323" y="0"/>
                    <a:pt x="156" y="30"/>
                    <a:pt x="1" y="82"/>
                  </a:cubicBezTo>
                  <a:lnTo>
                    <a:pt x="494" y="377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4997741" y="1888210"/>
              <a:ext cx="33490" cy="134053"/>
            </a:xfrm>
            <a:custGeom>
              <a:avLst/>
              <a:gdLst/>
              <a:ahLst/>
              <a:cxnLst/>
              <a:rect l="l" t="t" r="r" b="b"/>
              <a:pathLst>
                <a:path w="369" h="1477" extrusionOk="0">
                  <a:moveTo>
                    <a:pt x="369" y="1"/>
                  </a:moveTo>
                  <a:cubicBezTo>
                    <a:pt x="368" y="1"/>
                    <a:pt x="187" y="69"/>
                    <a:pt x="69" y="254"/>
                  </a:cubicBezTo>
                  <a:lnTo>
                    <a:pt x="199" y="502"/>
                  </a:lnTo>
                  <a:lnTo>
                    <a:pt x="0" y="1476"/>
                  </a:lnTo>
                  <a:lnTo>
                    <a:pt x="369" y="1476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4941924" y="1861527"/>
              <a:ext cx="89308" cy="76692"/>
            </a:xfrm>
            <a:custGeom>
              <a:avLst/>
              <a:gdLst/>
              <a:ahLst/>
              <a:cxnLst/>
              <a:rect l="l" t="t" r="r" b="b"/>
              <a:pathLst>
                <a:path w="984" h="845" extrusionOk="0">
                  <a:moveTo>
                    <a:pt x="491" y="0"/>
                  </a:moveTo>
                  <a:cubicBezTo>
                    <a:pt x="313" y="61"/>
                    <a:pt x="148" y="154"/>
                    <a:pt x="0" y="272"/>
                  </a:cubicBezTo>
                  <a:lnTo>
                    <a:pt x="585" y="844"/>
                  </a:lnTo>
                  <a:cubicBezTo>
                    <a:pt x="595" y="723"/>
                    <a:pt x="634" y="627"/>
                    <a:pt x="684" y="548"/>
                  </a:cubicBezTo>
                  <a:cubicBezTo>
                    <a:pt x="803" y="363"/>
                    <a:pt x="984" y="295"/>
                    <a:pt x="984" y="295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4912246" y="1643704"/>
              <a:ext cx="118986" cy="184787"/>
            </a:xfrm>
            <a:custGeom>
              <a:avLst/>
              <a:gdLst/>
              <a:ahLst/>
              <a:cxnLst/>
              <a:rect l="l" t="t" r="r" b="b"/>
              <a:pathLst>
                <a:path w="1311" h="2036" extrusionOk="0">
                  <a:moveTo>
                    <a:pt x="869" y="1"/>
                  </a:moveTo>
                  <a:cubicBezTo>
                    <a:pt x="809" y="436"/>
                    <a:pt x="455" y="777"/>
                    <a:pt x="14" y="817"/>
                  </a:cubicBezTo>
                  <a:cubicBezTo>
                    <a:pt x="5" y="879"/>
                    <a:pt x="0" y="940"/>
                    <a:pt x="0" y="1002"/>
                  </a:cubicBezTo>
                  <a:cubicBezTo>
                    <a:pt x="0" y="1423"/>
                    <a:pt x="199" y="1795"/>
                    <a:pt x="505" y="2036"/>
                  </a:cubicBezTo>
                  <a:cubicBezTo>
                    <a:pt x="603" y="1592"/>
                    <a:pt x="926" y="1264"/>
                    <a:pt x="1311" y="1264"/>
                  </a:cubicBezTo>
                  <a:lnTo>
                    <a:pt x="1311" y="527"/>
                  </a:lnTo>
                  <a:cubicBezTo>
                    <a:pt x="1126" y="389"/>
                    <a:pt x="972" y="209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4958080" y="1758424"/>
              <a:ext cx="73153" cy="95570"/>
            </a:xfrm>
            <a:custGeom>
              <a:avLst/>
              <a:gdLst/>
              <a:ahLst/>
              <a:cxnLst/>
              <a:rect l="l" t="t" r="r" b="b"/>
              <a:pathLst>
                <a:path w="806" h="1053" extrusionOk="0">
                  <a:moveTo>
                    <a:pt x="806" y="0"/>
                  </a:moveTo>
                  <a:cubicBezTo>
                    <a:pt x="421" y="0"/>
                    <a:pt x="98" y="328"/>
                    <a:pt x="0" y="773"/>
                  </a:cubicBezTo>
                  <a:cubicBezTo>
                    <a:pt x="223" y="947"/>
                    <a:pt x="502" y="1052"/>
                    <a:pt x="806" y="1052"/>
                  </a:cubicBezTo>
                  <a:lnTo>
                    <a:pt x="806" y="824"/>
                  </a:lnTo>
                  <a:cubicBezTo>
                    <a:pt x="615" y="823"/>
                    <a:pt x="461" y="668"/>
                    <a:pt x="461" y="478"/>
                  </a:cubicBezTo>
                  <a:lnTo>
                    <a:pt x="806" y="47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4913517" y="1615660"/>
              <a:ext cx="117716" cy="102287"/>
            </a:xfrm>
            <a:custGeom>
              <a:avLst/>
              <a:gdLst/>
              <a:ahLst/>
              <a:cxnLst/>
              <a:rect l="l" t="t" r="r" b="b"/>
              <a:pathLst>
                <a:path w="1297" h="1127" extrusionOk="0">
                  <a:moveTo>
                    <a:pt x="1297" y="1"/>
                  </a:moveTo>
                  <a:cubicBezTo>
                    <a:pt x="636" y="1"/>
                    <a:pt x="91" y="491"/>
                    <a:pt x="0" y="1126"/>
                  </a:cubicBezTo>
                  <a:cubicBezTo>
                    <a:pt x="441" y="1087"/>
                    <a:pt x="795" y="747"/>
                    <a:pt x="855" y="310"/>
                  </a:cubicBezTo>
                  <a:cubicBezTo>
                    <a:pt x="959" y="518"/>
                    <a:pt x="1112" y="697"/>
                    <a:pt x="1297" y="836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999829" y="1801807"/>
              <a:ext cx="31403" cy="31312"/>
            </a:xfrm>
            <a:custGeom>
              <a:avLst/>
              <a:gdLst/>
              <a:ahLst/>
              <a:cxnLst/>
              <a:rect l="l" t="t" r="r" b="b"/>
              <a:pathLst>
                <a:path w="346" h="345" extrusionOk="0">
                  <a:moveTo>
                    <a:pt x="1" y="0"/>
                  </a:moveTo>
                  <a:cubicBezTo>
                    <a:pt x="1" y="190"/>
                    <a:pt x="155" y="345"/>
                    <a:pt x="346" y="345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5031141" y="1854084"/>
              <a:ext cx="44926" cy="34217"/>
            </a:xfrm>
            <a:custGeom>
              <a:avLst/>
              <a:gdLst/>
              <a:ahLst/>
              <a:cxnLst/>
              <a:rect l="l" t="t" r="r" b="b"/>
              <a:pathLst>
                <a:path w="495" h="377" extrusionOk="0">
                  <a:moveTo>
                    <a:pt x="1" y="0"/>
                  </a:moveTo>
                  <a:lnTo>
                    <a:pt x="1" y="377"/>
                  </a:lnTo>
                  <a:lnTo>
                    <a:pt x="495" y="82"/>
                  </a:lnTo>
                  <a:cubicBezTo>
                    <a:pt x="338" y="29"/>
                    <a:pt x="174" y="0"/>
                    <a:pt x="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5046661" y="1886304"/>
              <a:ext cx="136322" cy="135958"/>
            </a:xfrm>
            <a:custGeom>
              <a:avLst/>
              <a:gdLst/>
              <a:ahLst/>
              <a:cxnLst/>
              <a:rect l="l" t="t" r="r" b="b"/>
              <a:pathLst>
                <a:path w="1502" h="1498" extrusionOk="0">
                  <a:moveTo>
                    <a:pt x="814" y="0"/>
                  </a:moveTo>
                  <a:lnTo>
                    <a:pt x="229" y="571"/>
                  </a:lnTo>
                  <a:cubicBezTo>
                    <a:pt x="219" y="450"/>
                    <a:pt x="181" y="353"/>
                    <a:pt x="131" y="277"/>
                  </a:cubicBezTo>
                  <a:lnTo>
                    <a:pt x="1" y="523"/>
                  </a:lnTo>
                  <a:lnTo>
                    <a:pt x="198" y="1497"/>
                  </a:lnTo>
                  <a:lnTo>
                    <a:pt x="1502" y="1497"/>
                  </a:lnTo>
                  <a:cubicBezTo>
                    <a:pt x="1502" y="882"/>
                    <a:pt x="1230" y="338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5031141" y="1888210"/>
              <a:ext cx="33581" cy="134053"/>
            </a:xfrm>
            <a:custGeom>
              <a:avLst/>
              <a:gdLst/>
              <a:ahLst/>
              <a:cxnLst/>
              <a:rect l="l" t="t" r="r" b="b"/>
              <a:pathLst>
                <a:path w="370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369" y="1476"/>
                  </a:lnTo>
                  <a:lnTo>
                    <a:pt x="172" y="502"/>
                  </a:lnTo>
                  <a:lnTo>
                    <a:pt x="302" y="254"/>
                  </a:lnTo>
                  <a:cubicBezTo>
                    <a:pt x="183" y="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5031141" y="1861527"/>
              <a:ext cx="89489" cy="7669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495" y="0"/>
                  </a:moveTo>
                  <a:lnTo>
                    <a:pt x="1" y="295"/>
                  </a:lnTo>
                  <a:cubicBezTo>
                    <a:pt x="1" y="295"/>
                    <a:pt x="183" y="363"/>
                    <a:pt x="302" y="548"/>
                  </a:cubicBezTo>
                  <a:cubicBezTo>
                    <a:pt x="352" y="625"/>
                    <a:pt x="390" y="723"/>
                    <a:pt x="400" y="844"/>
                  </a:cubicBezTo>
                  <a:lnTo>
                    <a:pt x="985" y="272"/>
                  </a:lnTo>
                  <a:cubicBezTo>
                    <a:pt x="838" y="154"/>
                    <a:pt x="673" y="60"/>
                    <a:pt x="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5031141" y="1691444"/>
              <a:ext cx="119168" cy="137138"/>
            </a:xfrm>
            <a:custGeom>
              <a:avLst/>
              <a:gdLst/>
              <a:ahLst/>
              <a:cxnLst/>
              <a:rect l="l" t="t" r="r" b="b"/>
              <a:pathLst>
                <a:path w="1313" h="1511" extrusionOk="0">
                  <a:moveTo>
                    <a:pt x="1" y="1"/>
                  </a:moveTo>
                  <a:lnTo>
                    <a:pt x="1" y="738"/>
                  </a:lnTo>
                  <a:cubicBezTo>
                    <a:pt x="386" y="738"/>
                    <a:pt x="710" y="1066"/>
                    <a:pt x="807" y="1511"/>
                  </a:cubicBezTo>
                  <a:cubicBezTo>
                    <a:pt x="1114" y="1270"/>
                    <a:pt x="1312" y="897"/>
                    <a:pt x="1312" y="477"/>
                  </a:cubicBezTo>
                  <a:cubicBezTo>
                    <a:pt x="1312" y="390"/>
                    <a:pt x="1303" y="307"/>
                    <a:pt x="1287" y="225"/>
                  </a:cubicBezTo>
                  <a:cubicBezTo>
                    <a:pt x="1154" y="265"/>
                    <a:pt x="1013" y="287"/>
                    <a:pt x="867" y="287"/>
                  </a:cubicBezTo>
                  <a:cubicBezTo>
                    <a:pt x="543" y="285"/>
                    <a:pt x="244" y="180"/>
                    <a:pt x="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5031141" y="1758424"/>
              <a:ext cx="73243" cy="95389"/>
            </a:xfrm>
            <a:custGeom>
              <a:avLst/>
              <a:gdLst/>
              <a:ahLst/>
              <a:cxnLst/>
              <a:rect l="l" t="t" r="r" b="b"/>
              <a:pathLst>
                <a:path w="807" h="1051" extrusionOk="0">
                  <a:moveTo>
                    <a:pt x="1" y="0"/>
                  </a:moveTo>
                  <a:lnTo>
                    <a:pt x="1" y="478"/>
                  </a:lnTo>
                  <a:lnTo>
                    <a:pt x="347" y="478"/>
                  </a:lnTo>
                  <a:cubicBezTo>
                    <a:pt x="347" y="668"/>
                    <a:pt x="192" y="823"/>
                    <a:pt x="1" y="823"/>
                  </a:cubicBezTo>
                  <a:lnTo>
                    <a:pt x="1" y="1050"/>
                  </a:lnTo>
                  <a:cubicBezTo>
                    <a:pt x="306" y="1050"/>
                    <a:pt x="584" y="946"/>
                    <a:pt x="807" y="772"/>
                  </a:cubicBezTo>
                  <a:cubicBezTo>
                    <a:pt x="710" y="328"/>
                    <a:pt x="38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5031141" y="1615569"/>
              <a:ext cx="116899" cy="101833"/>
            </a:xfrm>
            <a:custGeom>
              <a:avLst/>
              <a:gdLst/>
              <a:ahLst/>
              <a:cxnLst/>
              <a:rect l="l" t="t" r="r" b="b"/>
              <a:pathLst>
                <a:path w="1288" h="1122" extrusionOk="0">
                  <a:moveTo>
                    <a:pt x="1" y="1"/>
                  </a:moveTo>
                  <a:lnTo>
                    <a:pt x="1" y="836"/>
                  </a:lnTo>
                  <a:cubicBezTo>
                    <a:pt x="244" y="1016"/>
                    <a:pt x="543" y="1121"/>
                    <a:pt x="868" y="1121"/>
                  </a:cubicBezTo>
                  <a:cubicBezTo>
                    <a:pt x="1014" y="1121"/>
                    <a:pt x="1155" y="1099"/>
                    <a:pt x="1288" y="1058"/>
                  </a:cubicBezTo>
                  <a:cubicBezTo>
                    <a:pt x="1169" y="456"/>
                    <a:pt x="63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5031141" y="1801807"/>
              <a:ext cx="31494" cy="31312"/>
            </a:xfrm>
            <a:custGeom>
              <a:avLst/>
              <a:gdLst/>
              <a:ahLst/>
              <a:cxnLst/>
              <a:rect l="l" t="t" r="r" b="b"/>
              <a:pathLst>
                <a:path w="347" h="345" extrusionOk="0">
                  <a:moveTo>
                    <a:pt x="1" y="0"/>
                  </a:moveTo>
                  <a:lnTo>
                    <a:pt x="1" y="345"/>
                  </a:lnTo>
                  <a:cubicBezTo>
                    <a:pt x="192" y="345"/>
                    <a:pt x="347" y="190"/>
                    <a:pt x="34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5436835" y="2167204"/>
              <a:ext cx="582498" cy="536755"/>
            </a:xfrm>
            <a:custGeom>
              <a:avLst/>
              <a:gdLst/>
              <a:ahLst/>
              <a:cxnLst/>
              <a:rect l="l" t="t" r="r" b="b"/>
              <a:pathLst>
                <a:path w="6418" h="5914" extrusionOk="0">
                  <a:moveTo>
                    <a:pt x="3206" y="0"/>
                  </a:moveTo>
                  <a:cubicBezTo>
                    <a:pt x="1815" y="0"/>
                    <a:pt x="576" y="986"/>
                    <a:pt x="307" y="2402"/>
                  </a:cubicBezTo>
                  <a:cubicBezTo>
                    <a:pt x="0" y="4006"/>
                    <a:pt x="1051" y="5553"/>
                    <a:pt x="2655" y="5860"/>
                  </a:cubicBezTo>
                  <a:cubicBezTo>
                    <a:pt x="2843" y="5896"/>
                    <a:pt x="3029" y="5913"/>
                    <a:pt x="3214" y="5913"/>
                  </a:cubicBezTo>
                  <a:cubicBezTo>
                    <a:pt x="4603" y="5913"/>
                    <a:pt x="5841" y="4928"/>
                    <a:pt x="6113" y="3512"/>
                  </a:cubicBezTo>
                  <a:cubicBezTo>
                    <a:pt x="6417" y="1909"/>
                    <a:pt x="5367" y="361"/>
                    <a:pt x="3765" y="54"/>
                  </a:cubicBezTo>
                  <a:cubicBezTo>
                    <a:pt x="3578" y="18"/>
                    <a:pt x="3391" y="0"/>
                    <a:pt x="3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5740062" y="2471338"/>
              <a:ext cx="140678" cy="168723"/>
            </a:xfrm>
            <a:custGeom>
              <a:avLst/>
              <a:gdLst/>
              <a:ahLst/>
              <a:cxnLst/>
              <a:rect l="l" t="t" r="r" b="b"/>
              <a:pathLst>
                <a:path w="1550" h="1859" extrusionOk="0">
                  <a:moveTo>
                    <a:pt x="1" y="0"/>
                  </a:moveTo>
                  <a:lnTo>
                    <a:pt x="1" y="1858"/>
                  </a:lnTo>
                  <a:lnTo>
                    <a:pt x="1550" y="1858"/>
                  </a:lnTo>
                  <a:cubicBezTo>
                    <a:pt x="1550" y="878"/>
                    <a:pt x="868" y="7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5575243" y="2471338"/>
              <a:ext cx="140678" cy="168723"/>
            </a:xfrm>
            <a:custGeom>
              <a:avLst/>
              <a:gdLst/>
              <a:ahLst/>
              <a:cxnLst/>
              <a:rect l="l" t="t" r="r" b="b"/>
              <a:pathLst>
                <a:path w="1550" h="1859" extrusionOk="0">
                  <a:moveTo>
                    <a:pt x="1550" y="0"/>
                  </a:moveTo>
                  <a:cubicBezTo>
                    <a:pt x="684" y="77"/>
                    <a:pt x="1" y="878"/>
                    <a:pt x="1" y="1858"/>
                  </a:cubicBezTo>
                  <a:lnTo>
                    <a:pt x="1550" y="1858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715738" y="2470794"/>
              <a:ext cx="24414" cy="169358"/>
            </a:xfrm>
            <a:custGeom>
              <a:avLst/>
              <a:gdLst/>
              <a:ahLst/>
              <a:cxnLst/>
              <a:rect l="l" t="t" r="r" b="b"/>
              <a:pathLst>
                <a:path w="269" h="1866" extrusionOk="0">
                  <a:moveTo>
                    <a:pt x="135" y="0"/>
                  </a:moveTo>
                  <a:cubicBezTo>
                    <a:pt x="90" y="0"/>
                    <a:pt x="45" y="3"/>
                    <a:pt x="1" y="7"/>
                  </a:cubicBezTo>
                  <a:lnTo>
                    <a:pt x="1" y="1865"/>
                  </a:lnTo>
                  <a:lnTo>
                    <a:pt x="268" y="1865"/>
                  </a:lnTo>
                  <a:lnTo>
                    <a:pt x="268" y="7"/>
                  </a:lnTo>
                  <a:lnTo>
                    <a:pt x="269" y="7"/>
                  </a:lnTo>
                  <a:cubicBezTo>
                    <a:pt x="226" y="3"/>
                    <a:pt x="181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5608188" y="2231098"/>
              <a:ext cx="119894" cy="239697"/>
            </a:xfrm>
            <a:custGeom>
              <a:avLst/>
              <a:gdLst/>
              <a:ahLst/>
              <a:cxnLst/>
              <a:rect l="l" t="t" r="r" b="b"/>
              <a:pathLst>
                <a:path w="1321" h="2641" extrusionOk="0">
                  <a:moveTo>
                    <a:pt x="1321" y="0"/>
                  </a:moveTo>
                  <a:cubicBezTo>
                    <a:pt x="1263" y="553"/>
                    <a:pt x="854" y="808"/>
                    <a:pt x="542" y="863"/>
                  </a:cubicBezTo>
                  <a:cubicBezTo>
                    <a:pt x="230" y="918"/>
                    <a:pt x="1" y="1320"/>
                    <a:pt x="1" y="1320"/>
                  </a:cubicBezTo>
                  <a:cubicBezTo>
                    <a:pt x="1" y="2050"/>
                    <a:pt x="592" y="2640"/>
                    <a:pt x="1321" y="2640"/>
                  </a:cubicBezTo>
                  <a:lnTo>
                    <a:pt x="1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727991" y="2231098"/>
              <a:ext cx="119894" cy="239697"/>
            </a:xfrm>
            <a:custGeom>
              <a:avLst/>
              <a:gdLst/>
              <a:ahLst/>
              <a:cxnLst/>
              <a:rect l="l" t="t" r="r" b="b"/>
              <a:pathLst>
                <a:path w="1321" h="2641" extrusionOk="0">
                  <a:moveTo>
                    <a:pt x="1" y="0"/>
                  </a:moveTo>
                  <a:lnTo>
                    <a:pt x="1" y="2640"/>
                  </a:lnTo>
                  <a:cubicBezTo>
                    <a:pt x="1" y="2640"/>
                    <a:pt x="2" y="2640"/>
                    <a:pt x="3" y="2640"/>
                  </a:cubicBezTo>
                  <a:cubicBezTo>
                    <a:pt x="731" y="2640"/>
                    <a:pt x="1321" y="2049"/>
                    <a:pt x="1321" y="1320"/>
                  </a:cubicBezTo>
                  <a:cubicBezTo>
                    <a:pt x="1321" y="592"/>
                    <a:pt x="730" y="0"/>
                    <a:pt x="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608188" y="2231098"/>
              <a:ext cx="119894" cy="119894"/>
            </a:xfrm>
            <a:custGeom>
              <a:avLst/>
              <a:gdLst/>
              <a:ahLst/>
              <a:cxnLst/>
              <a:rect l="l" t="t" r="r" b="b"/>
              <a:pathLst>
                <a:path w="1321" h="1321" extrusionOk="0">
                  <a:moveTo>
                    <a:pt x="1321" y="0"/>
                  </a:moveTo>
                  <a:cubicBezTo>
                    <a:pt x="592" y="0"/>
                    <a:pt x="1" y="592"/>
                    <a:pt x="1" y="1320"/>
                  </a:cubicBezTo>
                  <a:lnTo>
                    <a:pt x="1" y="1320"/>
                  </a:lnTo>
                  <a:cubicBezTo>
                    <a:pt x="2" y="1317"/>
                    <a:pt x="231" y="919"/>
                    <a:pt x="542" y="863"/>
                  </a:cubicBezTo>
                  <a:cubicBezTo>
                    <a:pt x="854" y="807"/>
                    <a:pt x="1263" y="553"/>
                    <a:pt x="1321" y="0"/>
                  </a:cubicBezTo>
                  <a:close/>
                  <a:moveTo>
                    <a:pt x="1" y="1320"/>
                  </a:moveTo>
                  <a:lnTo>
                    <a:pt x="1" y="1320"/>
                  </a:lnTo>
                  <a:cubicBezTo>
                    <a:pt x="1" y="1320"/>
                    <a:pt x="1" y="1320"/>
                    <a:pt x="1" y="1320"/>
                  </a:cubicBezTo>
                  <a:cubicBezTo>
                    <a:pt x="1" y="1320"/>
                    <a:pt x="1" y="1320"/>
                    <a:pt x="1" y="1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727900" y="2231098"/>
              <a:ext cx="119894" cy="119894"/>
            </a:xfrm>
            <a:custGeom>
              <a:avLst/>
              <a:gdLst/>
              <a:ahLst/>
              <a:cxnLst/>
              <a:rect l="l" t="t" r="r" b="b"/>
              <a:pathLst>
                <a:path w="1321" h="1321" extrusionOk="0">
                  <a:moveTo>
                    <a:pt x="1" y="0"/>
                  </a:moveTo>
                  <a:cubicBezTo>
                    <a:pt x="57" y="553"/>
                    <a:pt x="467" y="807"/>
                    <a:pt x="779" y="863"/>
                  </a:cubicBezTo>
                  <a:cubicBezTo>
                    <a:pt x="1090" y="919"/>
                    <a:pt x="1320" y="1317"/>
                    <a:pt x="1321" y="1320"/>
                  </a:cubicBezTo>
                  <a:lnTo>
                    <a:pt x="1321" y="1320"/>
                  </a:lnTo>
                  <a:cubicBezTo>
                    <a:pt x="1321" y="592"/>
                    <a:pt x="729" y="0"/>
                    <a:pt x="1" y="0"/>
                  </a:cubicBezTo>
                  <a:close/>
                  <a:moveTo>
                    <a:pt x="1321" y="1320"/>
                  </a:moveTo>
                  <a:cubicBezTo>
                    <a:pt x="1321" y="1320"/>
                    <a:pt x="1321" y="1320"/>
                    <a:pt x="1321" y="1320"/>
                  </a:cubicBezTo>
                  <a:cubicBezTo>
                    <a:pt x="1321" y="1320"/>
                    <a:pt x="1321" y="1320"/>
                    <a:pt x="1321" y="1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672174" y="2372592"/>
              <a:ext cx="111726" cy="44835"/>
            </a:xfrm>
            <a:custGeom>
              <a:avLst/>
              <a:gdLst/>
              <a:ahLst/>
              <a:cxnLst/>
              <a:rect l="l" t="t" r="r" b="b"/>
              <a:pathLst>
                <a:path w="1231" h="494" extrusionOk="0">
                  <a:moveTo>
                    <a:pt x="616" y="1"/>
                  </a:moveTo>
                  <a:cubicBezTo>
                    <a:pt x="276" y="1"/>
                    <a:pt x="1" y="222"/>
                    <a:pt x="1" y="494"/>
                  </a:cubicBezTo>
                  <a:lnTo>
                    <a:pt x="1231" y="494"/>
                  </a:lnTo>
                  <a:cubicBezTo>
                    <a:pt x="1231" y="222"/>
                    <a:pt x="956" y="1"/>
                    <a:pt x="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5635144" y="1396748"/>
              <a:ext cx="582679" cy="536845"/>
            </a:xfrm>
            <a:custGeom>
              <a:avLst/>
              <a:gdLst/>
              <a:ahLst/>
              <a:cxnLst/>
              <a:rect l="l" t="t" r="r" b="b"/>
              <a:pathLst>
                <a:path w="6420" h="5915" extrusionOk="0">
                  <a:moveTo>
                    <a:pt x="3206" y="1"/>
                  </a:moveTo>
                  <a:cubicBezTo>
                    <a:pt x="1817" y="1"/>
                    <a:pt x="578" y="986"/>
                    <a:pt x="307" y="2402"/>
                  </a:cubicBezTo>
                  <a:cubicBezTo>
                    <a:pt x="1" y="4006"/>
                    <a:pt x="1052" y="5554"/>
                    <a:pt x="2656" y="5861"/>
                  </a:cubicBezTo>
                  <a:cubicBezTo>
                    <a:pt x="2843" y="5897"/>
                    <a:pt x="3030" y="5914"/>
                    <a:pt x="3215" y="5914"/>
                  </a:cubicBezTo>
                  <a:cubicBezTo>
                    <a:pt x="4605" y="5914"/>
                    <a:pt x="5843" y="4928"/>
                    <a:pt x="6114" y="3513"/>
                  </a:cubicBezTo>
                  <a:cubicBezTo>
                    <a:pt x="6420" y="1908"/>
                    <a:pt x="5368" y="360"/>
                    <a:pt x="3765" y="54"/>
                  </a:cubicBezTo>
                  <a:cubicBezTo>
                    <a:pt x="3577" y="18"/>
                    <a:pt x="3390" y="1"/>
                    <a:pt x="3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815573" y="1494859"/>
              <a:ext cx="111090" cy="221817"/>
            </a:xfrm>
            <a:custGeom>
              <a:avLst/>
              <a:gdLst/>
              <a:ahLst/>
              <a:cxnLst/>
              <a:rect l="l" t="t" r="r" b="b"/>
              <a:pathLst>
                <a:path w="1224" h="2444" extrusionOk="0">
                  <a:moveTo>
                    <a:pt x="1220" y="0"/>
                  </a:moveTo>
                  <a:cubicBezTo>
                    <a:pt x="546" y="0"/>
                    <a:pt x="1" y="547"/>
                    <a:pt x="1" y="1221"/>
                  </a:cubicBezTo>
                  <a:cubicBezTo>
                    <a:pt x="1" y="1896"/>
                    <a:pt x="548" y="2444"/>
                    <a:pt x="1223" y="2444"/>
                  </a:cubicBezTo>
                  <a:lnTo>
                    <a:pt x="1223" y="1"/>
                  </a:lnTo>
                  <a:cubicBezTo>
                    <a:pt x="1222" y="0"/>
                    <a:pt x="122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844979" y="1716493"/>
              <a:ext cx="81684" cy="110546"/>
            </a:xfrm>
            <a:custGeom>
              <a:avLst/>
              <a:gdLst/>
              <a:ahLst/>
              <a:cxnLst/>
              <a:rect l="l" t="t" r="r" b="b"/>
              <a:pathLst>
                <a:path w="900" h="1218" extrusionOk="0">
                  <a:moveTo>
                    <a:pt x="899" y="1"/>
                  </a:moveTo>
                  <a:cubicBezTo>
                    <a:pt x="565" y="1"/>
                    <a:pt x="256" y="119"/>
                    <a:pt x="1" y="317"/>
                  </a:cubicBezTo>
                  <a:lnTo>
                    <a:pt x="1" y="1217"/>
                  </a:lnTo>
                  <a:cubicBezTo>
                    <a:pt x="1" y="969"/>
                    <a:pt x="201" y="768"/>
                    <a:pt x="450" y="768"/>
                  </a:cubicBezTo>
                  <a:cubicBezTo>
                    <a:pt x="698" y="768"/>
                    <a:pt x="899" y="969"/>
                    <a:pt x="899" y="1217"/>
                  </a:cubicBezTo>
                  <a:lnTo>
                    <a:pt x="899" y="1216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785078" y="1745264"/>
              <a:ext cx="141586" cy="128062"/>
            </a:xfrm>
            <a:custGeom>
              <a:avLst/>
              <a:gdLst/>
              <a:ahLst/>
              <a:cxnLst/>
              <a:rect l="l" t="t" r="r" b="b"/>
              <a:pathLst>
                <a:path w="1560" h="1411" extrusionOk="0">
                  <a:moveTo>
                    <a:pt x="661" y="0"/>
                  </a:moveTo>
                  <a:cubicBezTo>
                    <a:pt x="262" y="312"/>
                    <a:pt x="1" y="828"/>
                    <a:pt x="1" y="1411"/>
                  </a:cubicBezTo>
                  <a:lnTo>
                    <a:pt x="1558" y="1411"/>
                  </a:lnTo>
                  <a:lnTo>
                    <a:pt x="1558" y="900"/>
                  </a:lnTo>
                  <a:cubicBezTo>
                    <a:pt x="1559" y="900"/>
                    <a:pt x="1559" y="900"/>
                    <a:pt x="1559" y="900"/>
                  </a:cubicBezTo>
                  <a:cubicBezTo>
                    <a:pt x="1559" y="900"/>
                    <a:pt x="1559" y="900"/>
                    <a:pt x="1559" y="900"/>
                  </a:cubicBezTo>
                  <a:lnTo>
                    <a:pt x="1559" y="900"/>
                  </a:lnTo>
                  <a:cubicBezTo>
                    <a:pt x="1559" y="652"/>
                    <a:pt x="1358" y="451"/>
                    <a:pt x="1110" y="451"/>
                  </a:cubicBezTo>
                  <a:cubicBezTo>
                    <a:pt x="861" y="451"/>
                    <a:pt x="661" y="652"/>
                    <a:pt x="661" y="900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926390" y="1494678"/>
              <a:ext cx="110999" cy="221908"/>
            </a:xfrm>
            <a:custGeom>
              <a:avLst/>
              <a:gdLst/>
              <a:ahLst/>
              <a:cxnLst/>
              <a:rect l="l" t="t" r="r" b="b"/>
              <a:pathLst>
                <a:path w="1223" h="2445" extrusionOk="0">
                  <a:moveTo>
                    <a:pt x="0" y="0"/>
                  </a:moveTo>
                  <a:lnTo>
                    <a:pt x="0" y="2445"/>
                  </a:lnTo>
                  <a:cubicBezTo>
                    <a:pt x="678" y="2445"/>
                    <a:pt x="1223" y="1898"/>
                    <a:pt x="1223" y="1223"/>
                  </a:cubicBezTo>
                  <a:cubicBezTo>
                    <a:pt x="1223" y="548"/>
                    <a:pt x="676" y="0"/>
                    <a:pt x="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926572" y="1716493"/>
              <a:ext cx="81502" cy="110546"/>
            </a:xfrm>
            <a:custGeom>
              <a:avLst/>
              <a:gdLst/>
              <a:ahLst/>
              <a:cxnLst/>
              <a:rect l="l" t="t" r="r" b="b"/>
              <a:pathLst>
                <a:path w="898" h="1218" extrusionOk="0">
                  <a:moveTo>
                    <a:pt x="0" y="1"/>
                  </a:moveTo>
                  <a:lnTo>
                    <a:pt x="0" y="1216"/>
                  </a:lnTo>
                  <a:cubicBezTo>
                    <a:pt x="0" y="969"/>
                    <a:pt x="201" y="768"/>
                    <a:pt x="448" y="768"/>
                  </a:cubicBezTo>
                  <a:cubicBezTo>
                    <a:pt x="697" y="768"/>
                    <a:pt x="898" y="969"/>
                    <a:pt x="898" y="1217"/>
                  </a:cubicBezTo>
                  <a:lnTo>
                    <a:pt x="898" y="317"/>
                  </a:lnTo>
                  <a:cubicBezTo>
                    <a:pt x="645" y="119"/>
                    <a:pt x="335" y="1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926390" y="1745264"/>
              <a:ext cx="141586" cy="128062"/>
            </a:xfrm>
            <a:custGeom>
              <a:avLst/>
              <a:gdLst/>
              <a:ahLst/>
              <a:cxnLst/>
              <a:rect l="l" t="t" r="r" b="b"/>
              <a:pathLst>
                <a:path w="1560" h="1411" extrusionOk="0">
                  <a:moveTo>
                    <a:pt x="899" y="0"/>
                  </a:moveTo>
                  <a:lnTo>
                    <a:pt x="899" y="900"/>
                  </a:lnTo>
                  <a:cubicBezTo>
                    <a:pt x="899" y="652"/>
                    <a:pt x="698" y="451"/>
                    <a:pt x="449" y="451"/>
                  </a:cubicBezTo>
                  <a:cubicBezTo>
                    <a:pt x="203" y="451"/>
                    <a:pt x="2" y="652"/>
                    <a:pt x="0" y="899"/>
                  </a:cubicBezTo>
                  <a:lnTo>
                    <a:pt x="0" y="1411"/>
                  </a:lnTo>
                  <a:lnTo>
                    <a:pt x="1559" y="1411"/>
                  </a:lnTo>
                  <a:cubicBezTo>
                    <a:pt x="1560" y="828"/>
                    <a:pt x="1298" y="313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766563" y="1456922"/>
              <a:ext cx="320020" cy="201215"/>
            </a:xfrm>
            <a:custGeom>
              <a:avLst/>
              <a:gdLst/>
              <a:ahLst/>
              <a:cxnLst/>
              <a:rect l="l" t="t" r="r" b="b"/>
              <a:pathLst>
                <a:path w="3526" h="2217" extrusionOk="0">
                  <a:moveTo>
                    <a:pt x="1657" y="0"/>
                  </a:moveTo>
                  <a:cubicBezTo>
                    <a:pt x="1098" y="0"/>
                    <a:pt x="655" y="213"/>
                    <a:pt x="618" y="524"/>
                  </a:cubicBezTo>
                  <a:cubicBezTo>
                    <a:pt x="614" y="553"/>
                    <a:pt x="613" y="631"/>
                    <a:pt x="612" y="646"/>
                  </a:cubicBezTo>
                  <a:cubicBezTo>
                    <a:pt x="588" y="642"/>
                    <a:pt x="562" y="640"/>
                    <a:pt x="536" y="640"/>
                  </a:cubicBezTo>
                  <a:cubicBezTo>
                    <a:pt x="240" y="640"/>
                    <a:pt x="0" y="880"/>
                    <a:pt x="0" y="1175"/>
                  </a:cubicBezTo>
                  <a:cubicBezTo>
                    <a:pt x="0" y="1400"/>
                    <a:pt x="139" y="1593"/>
                    <a:pt x="337" y="1673"/>
                  </a:cubicBezTo>
                  <a:cubicBezTo>
                    <a:pt x="287" y="1730"/>
                    <a:pt x="256" y="1804"/>
                    <a:pt x="256" y="1886"/>
                  </a:cubicBezTo>
                  <a:cubicBezTo>
                    <a:pt x="256" y="2069"/>
                    <a:pt x="405" y="2216"/>
                    <a:pt x="587" y="2216"/>
                  </a:cubicBezTo>
                  <a:cubicBezTo>
                    <a:pt x="769" y="2216"/>
                    <a:pt x="916" y="2068"/>
                    <a:pt x="916" y="1886"/>
                  </a:cubicBezTo>
                  <a:cubicBezTo>
                    <a:pt x="916" y="1788"/>
                    <a:pt x="873" y="1700"/>
                    <a:pt x="804" y="1639"/>
                  </a:cubicBezTo>
                  <a:cubicBezTo>
                    <a:pt x="962" y="1549"/>
                    <a:pt x="1069" y="1380"/>
                    <a:pt x="1073" y="1184"/>
                  </a:cubicBezTo>
                  <a:lnTo>
                    <a:pt x="1080" y="1184"/>
                  </a:lnTo>
                  <a:cubicBezTo>
                    <a:pt x="1186" y="1184"/>
                    <a:pt x="1283" y="1148"/>
                    <a:pt x="1362" y="1090"/>
                  </a:cubicBezTo>
                  <a:cubicBezTo>
                    <a:pt x="1454" y="1421"/>
                    <a:pt x="1805" y="1669"/>
                    <a:pt x="2225" y="1669"/>
                  </a:cubicBezTo>
                  <a:cubicBezTo>
                    <a:pt x="2395" y="1669"/>
                    <a:pt x="2553" y="1628"/>
                    <a:pt x="2687" y="1556"/>
                  </a:cubicBezTo>
                  <a:cubicBezTo>
                    <a:pt x="2725" y="1581"/>
                    <a:pt x="2766" y="1601"/>
                    <a:pt x="2808" y="1617"/>
                  </a:cubicBezTo>
                  <a:cubicBezTo>
                    <a:pt x="2723" y="1677"/>
                    <a:pt x="2669" y="1774"/>
                    <a:pt x="2669" y="1885"/>
                  </a:cubicBezTo>
                  <a:cubicBezTo>
                    <a:pt x="2669" y="2068"/>
                    <a:pt x="2817" y="2215"/>
                    <a:pt x="2998" y="2215"/>
                  </a:cubicBezTo>
                  <a:cubicBezTo>
                    <a:pt x="3181" y="2215"/>
                    <a:pt x="3329" y="2067"/>
                    <a:pt x="3329" y="1885"/>
                  </a:cubicBezTo>
                  <a:cubicBezTo>
                    <a:pt x="3329" y="1771"/>
                    <a:pt x="3269" y="1670"/>
                    <a:pt x="3181" y="1611"/>
                  </a:cubicBezTo>
                  <a:cubicBezTo>
                    <a:pt x="3383" y="1535"/>
                    <a:pt x="3525" y="1341"/>
                    <a:pt x="3525" y="1114"/>
                  </a:cubicBezTo>
                  <a:cubicBezTo>
                    <a:pt x="3525" y="833"/>
                    <a:pt x="3309" y="604"/>
                    <a:pt x="3033" y="580"/>
                  </a:cubicBezTo>
                  <a:cubicBezTo>
                    <a:pt x="2890" y="310"/>
                    <a:pt x="2459" y="79"/>
                    <a:pt x="1928" y="16"/>
                  </a:cubicBezTo>
                  <a:cubicBezTo>
                    <a:pt x="1835" y="5"/>
                    <a:pt x="1745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039973" y="1363077"/>
              <a:ext cx="582498" cy="536664"/>
            </a:xfrm>
            <a:custGeom>
              <a:avLst/>
              <a:gdLst/>
              <a:ahLst/>
              <a:cxnLst/>
              <a:rect l="l" t="t" r="r" b="b"/>
              <a:pathLst>
                <a:path w="6418" h="5913" extrusionOk="0">
                  <a:moveTo>
                    <a:pt x="3207" y="1"/>
                  </a:moveTo>
                  <a:cubicBezTo>
                    <a:pt x="1816" y="1"/>
                    <a:pt x="579" y="986"/>
                    <a:pt x="307" y="2402"/>
                  </a:cubicBezTo>
                  <a:cubicBezTo>
                    <a:pt x="1" y="4005"/>
                    <a:pt x="1051" y="5553"/>
                    <a:pt x="2656" y="5859"/>
                  </a:cubicBezTo>
                  <a:cubicBezTo>
                    <a:pt x="2843" y="5895"/>
                    <a:pt x="3030" y="5913"/>
                    <a:pt x="3214" y="5913"/>
                  </a:cubicBezTo>
                  <a:cubicBezTo>
                    <a:pt x="4604" y="5913"/>
                    <a:pt x="5843" y="4928"/>
                    <a:pt x="6113" y="3511"/>
                  </a:cubicBezTo>
                  <a:cubicBezTo>
                    <a:pt x="6418" y="1909"/>
                    <a:pt x="5367" y="360"/>
                    <a:pt x="3766" y="54"/>
                  </a:cubicBezTo>
                  <a:cubicBezTo>
                    <a:pt x="3578" y="18"/>
                    <a:pt x="3391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183644" y="1695437"/>
              <a:ext cx="148846" cy="133599"/>
            </a:xfrm>
            <a:custGeom>
              <a:avLst/>
              <a:gdLst/>
              <a:ahLst/>
              <a:cxnLst/>
              <a:rect l="l" t="t" r="r" b="b"/>
              <a:pathLst>
                <a:path w="1640" h="1472" extrusionOk="0">
                  <a:moveTo>
                    <a:pt x="691" y="1"/>
                  </a:moveTo>
                  <a:cubicBezTo>
                    <a:pt x="275" y="326"/>
                    <a:pt x="0" y="863"/>
                    <a:pt x="0" y="1472"/>
                  </a:cubicBezTo>
                  <a:lnTo>
                    <a:pt x="1640" y="1472"/>
                  </a:lnTo>
                  <a:lnTo>
                    <a:pt x="1640" y="663"/>
                  </a:lnTo>
                  <a:lnTo>
                    <a:pt x="1626" y="663"/>
                  </a:lnTo>
                  <a:cubicBezTo>
                    <a:pt x="1193" y="663"/>
                    <a:pt x="828" y="385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246359" y="1682095"/>
              <a:ext cx="86222" cy="73516"/>
            </a:xfrm>
            <a:custGeom>
              <a:avLst/>
              <a:gdLst/>
              <a:ahLst/>
              <a:cxnLst/>
              <a:rect l="l" t="t" r="r" b="b"/>
              <a:pathLst>
                <a:path w="950" h="810" extrusionOk="0">
                  <a:moveTo>
                    <a:pt x="223" y="0"/>
                  </a:moveTo>
                  <a:cubicBezTo>
                    <a:pt x="144" y="42"/>
                    <a:pt x="71" y="92"/>
                    <a:pt x="0" y="148"/>
                  </a:cubicBezTo>
                  <a:cubicBezTo>
                    <a:pt x="137" y="533"/>
                    <a:pt x="502" y="810"/>
                    <a:pt x="935" y="810"/>
                  </a:cubicBezTo>
                  <a:lnTo>
                    <a:pt x="950" y="810"/>
                  </a:lnTo>
                  <a:lnTo>
                    <a:pt x="950" y="554"/>
                  </a:lnTo>
                  <a:lnTo>
                    <a:pt x="935" y="554"/>
                  </a:lnTo>
                  <a:cubicBezTo>
                    <a:pt x="591" y="554"/>
                    <a:pt x="305" y="318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266598" y="1665759"/>
              <a:ext cx="65983" cy="66709"/>
            </a:xfrm>
            <a:custGeom>
              <a:avLst/>
              <a:gdLst/>
              <a:ahLst/>
              <a:cxnLst/>
              <a:rect l="l" t="t" r="r" b="b"/>
              <a:pathLst>
                <a:path w="727" h="735" extrusionOk="0">
                  <a:moveTo>
                    <a:pt x="712" y="0"/>
                  </a:moveTo>
                  <a:cubicBezTo>
                    <a:pt x="456" y="0"/>
                    <a:pt x="215" y="65"/>
                    <a:pt x="0" y="181"/>
                  </a:cubicBezTo>
                  <a:cubicBezTo>
                    <a:pt x="82" y="498"/>
                    <a:pt x="369" y="735"/>
                    <a:pt x="712" y="735"/>
                  </a:cubicBezTo>
                  <a:lnTo>
                    <a:pt x="727" y="73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332490" y="1695346"/>
              <a:ext cx="146396" cy="133689"/>
            </a:xfrm>
            <a:custGeom>
              <a:avLst/>
              <a:gdLst/>
              <a:ahLst/>
              <a:cxnLst/>
              <a:rect l="l" t="t" r="r" b="b"/>
              <a:pathLst>
                <a:path w="1613" h="1473" extrusionOk="0">
                  <a:moveTo>
                    <a:pt x="921" y="1"/>
                  </a:moveTo>
                  <a:cubicBezTo>
                    <a:pt x="787" y="382"/>
                    <a:pt x="426" y="657"/>
                    <a:pt x="1" y="664"/>
                  </a:cubicBezTo>
                  <a:lnTo>
                    <a:pt x="1" y="1473"/>
                  </a:lnTo>
                  <a:lnTo>
                    <a:pt x="1612" y="1473"/>
                  </a:lnTo>
                  <a:cubicBezTo>
                    <a:pt x="1611" y="864"/>
                    <a:pt x="1338" y="327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332490" y="1682095"/>
              <a:ext cx="83681" cy="73516"/>
            </a:xfrm>
            <a:custGeom>
              <a:avLst/>
              <a:gdLst/>
              <a:ahLst/>
              <a:cxnLst/>
              <a:rect l="l" t="t" r="r" b="b"/>
              <a:pathLst>
                <a:path w="922" h="810" extrusionOk="0">
                  <a:moveTo>
                    <a:pt x="698" y="0"/>
                  </a:moveTo>
                  <a:cubicBezTo>
                    <a:pt x="619" y="314"/>
                    <a:pt x="337" y="548"/>
                    <a:pt x="1" y="554"/>
                  </a:cubicBezTo>
                  <a:lnTo>
                    <a:pt x="1" y="810"/>
                  </a:lnTo>
                  <a:cubicBezTo>
                    <a:pt x="426" y="803"/>
                    <a:pt x="787" y="529"/>
                    <a:pt x="921" y="148"/>
                  </a:cubicBezTo>
                  <a:cubicBezTo>
                    <a:pt x="851" y="92"/>
                    <a:pt x="777" y="42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3332490" y="1665668"/>
              <a:ext cx="63441" cy="66799"/>
            </a:xfrm>
            <a:custGeom>
              <a:avLst/>
              <a:gdLst/>
              <a:ahLst/>
              <a:cxnLst/>
              <a:rect l="l" t="t" r="r" b="b"/>
              <a:pathLst>
                <a:path w="699" h="736" extrusionOk="0">
                  <a:moveTo>
                    <a:pt x="1" y="0"/>
                  </a:moveTo>
                  <a:lnTo>
                    <a:pt x="1" y="736"/>
                  </a:lnTo>
                  <a:cubicBezTo>
                    <a:pt x="337" y="729"/>
                    <a:pt x="619" y="495"/>
                    <a:pt x="698" y="182"/>
                  </a:cubicBezTo>
                  <a:cubicBezTo>
                    <a:pt x="488" y="69"/>
                    <a:pt x="251" y="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3378051" y="1609216"/>
              <a:ext cx="55182" cy="157922"/>
            </a:xfrm>
            <a:custGeom>
              <a:avLst/>
              <a:gdLst/>
              <a:ahLst/>
              <a:cxnLst/>
              <a:rect l="l" t="t" r="r" b="b"/>
              <a:pathLst>
                <a:path w="608" h="1740" extrusionOk="0">
                  <a:moveTo>
                    <a:pt x="304" y="0"/>
                  </a:moveTo>
                  <a:cubicBezTo>
                    <a:pt x="137" y="0"/>
                    <a:pt x="1" y="138"/>
                    <a:pt x="1" y="308"/>
                  </a:cubicBezTo>
                  <a:cubicBezTo>
                    <a:pt x="1" y="397"/>
                    <a:pt x="38" y="477"/>
                    <a:pt x="98" y="533"/>
                  </a:cubicBezTo>
                  <a:cubicBezTo>
                    <a:pt x="40" y="589"/>
                    <a:pt x="1" y="668"/>
                    <a:pt x="1" y="758"/>
                  </a:cubicBezTo>
                  <a:cubicBezTo>
                    <a:pt x="1" y="855"/>
                    <a:pt x="46" y="941"/>
                    <a:pt x="115" y="998"/>
                  </a:cubicBezTo>
                  <a:cubicBezTo>
                    <a:pt x="72" y="1045"/>
                    <a:pt x="45" y="1107"/>
                    <a:pt x="45" y="1177"/>
                  </a:cubicBezTo>
                  <a:cubicBezTo>
                    <a:pt x="45" y="1278"/>
                    <a:pt x="100" y="1365"/>
                    <a:pt x="184" y="1409"/>
                  </a:cubicBezTo>
                  <a:cubicBezTo>
                    <a:pt x="144" y="1444"/>
                    <a:pt x="120" y="1494"/>
                    <a:pt x="120" y="1551"/>
                  </a:cubicBezTo>
                  <a:cubicBezTo>
                    <a:pt x="120" y="1655"/>
                    <a:pt x="203" y="1739"/>
                    <a:pt x="304" y="1739"/>
                  </a:cubicBezTo>
                  <a:cubicBezTo>
                    <a:pt x="406" y="1739"/>
                    <a:pt x="488" y="1655"/>
                    <a:pt x="488" y="1551"/>
                  </a:cubicBezTo>
                  <a:cubicBezTo>
                    <a:pt x="488" y="1495"/>
                    <a:pt x="462" y="1444"/>
                    <a:pt x="425" y="1409"/>
                  </a:cubicBezTo>
                  <a:cubicBezTo>
                    <a:pt x="507" y="1366"/>
                    <a:pt x="564" y="1278"/>
                    <a:pt x="564" y="1177"/>
                  </a:cubicBezTo>
                  <a:cubicBezTo>
                    <a:pt x="564" y="1107"/>
                    <a:pt x="537" y="1045"/>
                    <a:pt x="493" y="998"/>
                  </a:cubicBezTo>
                  <a:cubicBezTo>
                    <a:pt x="561" y="941"/>
                    <a:pt x="608" y="855"/>
                    <a:pt x="608" y="758"/>
                  </a:cubicBezTo>
                  <a:cubicBezTo>
                    <a:pt x="608" y="668"/>
                    <a:pt x="569" y="589"/>
                    <a:pt x="509" y="533"/>
                  </a:cubicBezTo>
                  <a:cubicBezTo>
                    <a:pt x="569" y="477"/>
                    <a:pt x="608" y="397"/>
                    <a:pt x="608" y="308"/>
                  </a:cubicBezTo>
                  <a:cubicBezTo>
                    <a:pt x="608" y="138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3388760" y="1767137"/>
              <a:ext cx="34489" cy="52641"/>
            </a:xfrm>
            <a:custGeom>
              <a:avLst/>
              <a:gdLst/>
              <a:ahLst/>
              <a:cxnLst/>
              <a:rect l="l" t="t" r="r" b="b"/>
              <a:pathLst>
                <a:path w="380" h="580" extrusionOk="0">
                  <a:moveTo>
                    <a:pt x="184" y="0"/>
                  </a:moveTo>
                  <a:cubicBezTo>
                    <a:pt x="82" y="0"/>
                    <a:pt x="1" y="83"/>
                    <a:pt x="1" y="188"/>
                  </a:cubicBezTo>
                  <a:cubicBezTo>
                    <a:pt x="1" y="216"/>
                    <a:pt x="7" y="244"/>
                    <a:pt x="19" y="268"/>
                  </a:cubicBezTo>
                  <a:cubicBezTo>
                    <a:pt x="62" y="493"/>
                    <a:pt x="1" y="580"/>
                    <a:pt x="1" y="580"/>
                  </a:cubicBezTo>
                  <a:cubicBezTo>
                    <a:pt x="379" y="580"/>
                    <a:pt x="370" y="189"/>
                    <a:pt x="370" y="189"/>
                  </a:cubicBezTo>
                  <a:cubicBezTo>
                    <a:pt x="370" y="84"/>
                    <a:pt x="287" y="0"/>
                    <a:pt x="186" y="0"/>
                  </a:cubicBezTo>
                  <a:cubicBezTo>
                    <a:pt x="185" y="0"/>
                    <a:pt x="185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3215592" y="1541782"/>
              <a:ext cx="117080" cy="123434"/>
            </a:xfrm>
            <a:custGeom>
              <a:avLst/>
              <a:gdLst/>
              <a:ahLst/>
              <a:cxnLst/>
              <a:rect l="l" t="t" r="r" b="b"/>
              <a:pathLst>
                <a:path w="1290" h="1360" extrusionOk="0">
                  <a:moveTo>
                    <a:pt x="4" y="0"/>
                  </a:moveTo>
                  <a:cubicBezTo>
                    <a:pt x="2" y="28"/>
                    <a:pt x="0" y="55"/>
                    <a:pt x="0" y="84"/>
                  </a:cubicBezTo>
                  <a:cubicBezTo>
                    <a:pt x="0" y="788"/>
                    <a:pt x="571" y="1359"/>
                    <a:pt x="1275" y="1359"/>
                  </a:cubicBezTo>
                  <a:lnTo>
                    <a:pt x="1290" y="135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215955" y="1433778"/>
              <a:ext cx="116627" cy="108095"/>
            </a:xfrm>
            <a:custGeom>
              <a:avLst/>
              <a:gdLst/>
              <a:ahLst/>
              <a:cxnLst/>
              <a:rect l="l" t="t" r="r" b="b"/>
              <a:pathLst>
                <a:path w="1285" h="1191" extrusionOk="0">
                  <a:moveTo>
                    <a:pt x="1270" y="0"/>
                  </a:moveTo>
                  <a:cubicBezTo>
                    <a:pt x="595" y="0"/>
                    <a:pt x="43" y="526"/>
                    <a:pt x="0" y="1190"/>
                  </a:cubicBezTo>
                  <a:lnTo>
                    <a:pt x="1285" y="119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3332490" y="1541872"/>
              <a:ext cx="114539" cy="123434"/>
            </a:xfrm>
            <a:custGeom>
              <a:avLst/>
              <a:gdLst/>
              <a:ahLst/>
              <a:cxnLst/>
              <a:rect l="l" t="t" r="r" b="b"/>
              <a:pathLst>
                <a:path w="1262" h="1360" extrusionOk="0">
                  <a:moveTo>
                    <a:pt x="1" y="0"/>
                  </a:moveTo>
                  <a:lnTo>
                    <a:pt x="1" y="1359"/>
                  </a:lnTo>
                  <a:cubicBezTo>
                    <a:pt x="697" y="1351"/>
                    <a:pt x="1261" y="784"/>
                    <a:pt x="1261" y="84"/>
                  </a:cubicBezTo>
                  <a:cubicBezTo>
                    <a:pt x="1261" y="57"/>
                    <a:pt x="1259" y="28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3332490" y="1433778"/>
              <a:ext cx="114267" cy="10809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1" y="0"/>
                  </a:moveTo>
                  <a:lnTo>
                    <a:pt x="1" y="1190"/>
                  </a:lnTo>
                  <a:lnTo>
                    <a:pt x="1258" y="1190"/>
                  </a:lnTo>
                  <a:cubicBezTo>
                    <a:pt x="1214" y="529"/>
                    <a:pt x="670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926342" y="2155587"/>
              <a:ext cx="582679" cy="536755"/>
            </a:xfrm>
            <a:custGeom>
              <a:avLst/>
              <a:gdLst/>
              <a:ahLst/>
              <a:cxnLst/>
              <a:rect l="l" t="t" r="r" b="b"/>
              <a:pathLst>
                <a:path w="6420" h="5914" extrusionOk="0">
                  <a:moveTo>
                    <a:pt x="3207" y="0"/>
                  </a:moveTo>
                  <a:cubicBezTo>
                    <a:pt x="1816" y="0"/>
                    <a:pt x="578" y="986"/>
                    <a:pt x="307" y="2402"/>
                  </a:cubicBezTo>
                  <a:cubicBezTo>
                    <a:pt x="0" y="4006"/>
                    <a:pt x="1052" y="5554"/>
                    <a:pt x="2655" y="5860"/>
                  </a:cubicBezTo>
                  <a:cubicBezTo>
                    <a:pt x="2843" y="5896"/>
                    <a:pt x="3030" y="5914"/>
                    <a:pt x="3214" y="5914"/>
                  </a:cubicBezTo>
                  <a:cubicBezTo>
                    <a:pt x="4603" y="5914"/>
                    <a:pt x="5843" y="4928"/>
                    <a:pt x="6113" y="3512"/>
                  </a:cubicBezTo>
                  <a:cubicBezTo>
                    <a:pt x="6420" y="1909"/>
                    <a:pt x="5368" y="361"/>
                    <a:pt x="3765" y="54"/>
                  </a:cubicBezTo>
                  <a:cubicBezTo>
                    <a:pt x="3578" y="18"/>
                    <a:pt x="3391" y="0"/>
                    <a:pt x="3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3100055" y="2226924"/>
              <a:ext cx="286802" cy="102377"/>
            </a:xfrm>
            <a:custGeom>
              <a:avLst/>
              <a:gdLst/>
              <a:ahLst/>
              <a:cxnLst/>
              <a:rect l="l" t="t" r="r" b="b"/>
              <a:pathLst>
                <a:path w="3160" h="1128" extrusionOk="0">
                  <a:moveTo>
                    <a:pt x="2910" y="0"/>
                  </a:moveTo>
                  <a:lnTo>
                    <a:pt x="2910" y="0"/>
                  </a:lnTo>
                  <a:cubicBezTo>
                    <a:pt x="2900" y="138"/>
                    <a:pt x="2772" y="361"/>
                    <a:pt x="2482" y="393"/>
                  </a:cubicBezTo>
                  <a:cubicBezTo>
                    <a:pt x="2458" y="396"/>
                    <a:pt x="2434" y="397"/>
                    <a:pt x="2410" y="397"/>
                  </a:cubicBezTo>
                  <a:cubicBezTo>
                    <a:pt x="2241" y="397"/>
                    <a:pt x="2082" y="336"/>
                    <a:pt x="1988" y="291"/>
                  </a:cubicBezTo>
                  <a:cubicBezTo>
                    <a:pt x="1779" y="138"/>
                    <a:pt x="1523" y="48"/>
                    <a:pt x="1246" y="48"/>
                  </a:cubicBezTo>
                  <a:cubicBezTo>
                    <a:pt x="611" y="48"/>
                    <a:pt x="88" y="517"/>
                    <a:pt x="1" y="1128"/>
                  </a:cubicBezTo>
                  <a:cubicBezTo>
                    <a:pt x="424" y="1090"/>
                    <a:pt x="763" y="763"/>
                    <a:pt x="821" y="345"/>
                  </a:cubicBezTo>
                  <a:cubicBezTo>
                    <a:pt x="1051" y="806"/>
                    <a:pt x="1527" y="1121"/>
                    <a:pt x="2077" y="1121"/>
                  </a:cubicBezTo>
                  <a:cubicBezTo>
                    <a:pt x="2216" y="1121"/>
                    <a:pt x="2352" y="1099"/>
                    <a:pt x="2480" y="1061"/>
                  </a:cubicBezTo>
                  <a:cubicBezTo>
                    <a:pt x="2480" y="1058"/>
                    <a:pt x="2479" y="1056"/>
                    <a:pt x="2479" y="1053"/>
                  </a:cubicBezTo>
                  <a:cubicBezTo>
                    <a:pt x="3159" y="803"/>
                    <a:pt x="2911" y="0"/>
                    <a:pt x="2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3212324" y="2463987"/>
              <a:ext cx="72608" cy="156924"/>
            </a:xfrm>
            <a:custGeom>
              <a:avLst/>
              <a:gdLst/>
              <a:ahLst/>
              <a:cxnLst/>
              <a:rect l="l" t="t" r="r" b="b"/>
              <a:pathLst>
                <a:path w="800" h="1729" extrusionOk="0">
                  <a:moveTo>
                    <a:pt x="377" y="0"/>
                  </a:moveTo>
                  <a:cubicBezTo>
                    <a:pt x="353" y="186"/>
                    <a:pt x="195" y="329"/>
                    <a:pt x="4" y="329"/>
                  </a:cubicBezTo>
                  <a:cubicBezTo>
                    <a:pt x="2" y="329"/>
                    <a:pt x="1" y="329"/>
                    <a:pt x="1" y="328"/>
                  </a:cubicBezTo>
                  <a:lnTo>
                    <a:pt x="1" y="1729"/>
                  </a:lnTo>
                  <a:lnTo>
                    <a:pt x="800" y="1729"/>
                  </a:lnTo>
                  <a:lnTo>
                    <a:pt x="800" y="189"/>
                  </a:lnTo>
                  <a:cubicBezTo>
                    <a:pt x="670" y="105"/>
                    <a:pt x="528" y="40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3067110" y="2481140"/>
              <a:ext cx="73334" cy="139861"/>
            </a:xfrm>
            <a:custGeom>
              <a:avLst/>
              <a:gdLst/>
              <a:ahLst/>
              <a:cxnLst/>
              <a:rect l="l" t="t" r="r" b="b"/>
              <a:pathLst>
                <a:path w="808" h="1541" extrusionOk="0">
                  <a:moveTo>
                    <a:pt x="808" y="1"/>
                  </a:moveTo>
                  <a:cubicBezTo>
                    <a:pt x="326" y="307"/>
                    <a:pt x="0" y="881"/>
                    <a:pt x="0" y="1541"/>
                  </a:cubicBezTo>
                  <a:lnTo>
                    <a:pt x="808" y="1541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3140262" y="2463987"/>
              <a:ext cx="72608" cy="156924"/>
            </a:xfrm>
            <a:custGeom>
              <a:avLst/>
              <a:gdLst/>
              <a:ahLst/>
              <a:cxnLst/>
              <a:rect l="l" t="t" r="r" b="b"/>
              <a:pathLst>
                <a:path w="800" h="1729" extrusionOk="0">
                  <a:moveTo>
                    <a:pt x="424" y="0"/>
                  </a:moveTo>
                  <a:cubicBezTo>
                    <a:pt x="273" y="40"/>
                    <a:pt x="133" y="105"/>
                    <a:pt x="1" y="189"/>
                  </a:cubicBezTo>
                  <a:lnTo>
                    <a:pt x="1" y="1729"/>
                  </a:lnTo>
                  <a:lnTo>
                    <a:pt x="800" y="1729"/>
                  </a:lnTo>
                  <a:lnTo>
                    <a:pt x="800" y="328"/>
                  </a:lnTo>
                  <a:cubicBezTo>
                    <a:pt x="800" y="329"/>
                    <a:pt x="799" y="329"/>
                    <a:pt x="798" y="329"/>
                  </a:cubicBezTo>
                  <a:cubicBezTo>
                    <a:pt x="605" y="329"/>
                    <a:pt x="448" y="186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3178743" y="2459721"/>
              <a:ext cx="34217" cy="34126"/>
            </a:xfrm>
            <a:custGeom>
              <a:avLst/>
              <a:gdLst/>
              <a:ahLst/>
              <a:cxnLst/>
              <a:rect l="l" t="t" r="r" b="b"/>
              <a:pathLst>
                <a:path w="377" h="376" extrusionOk="0">
                  <a:moveTo>
                    <a:pt x="374" y="0"/>
                  </a:moveTo>
                  <a:cubicBezTo>
                    <a:pt x="244" y="0"/>
                    <a:pt x="120" y="18"/>
                    <a:pt x="0" y="49"/>
                  </a:cubicBezTo>
                  <a:cubicBezTo>
                    <a:pt x="24" y="233"/>
                    <a:pt x="181" y="376"/>
                    <a:pt x="374" y="376"/>
                  </a:cubicBezTo>
                  <a:lnTo>
                    <a:pt x="377" y="376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3098058" y="2328937"/>
              <a:ext cx="114630" cy="130694"/>
            </a:xfrm>
            <a:custGeom>
              <a:avLst/>
              <a:gdLst/>
              <a:ahLst/>
              <a:cxnLst/>
              <a:rect l="l" t="t" r="r" b="b"/>
              <a:pathLst>
                <a:path w="1263" h="1440" extrusionOk="0">
                  <a:moveTo>
                    <a:pt x="1261" y="697"/>
                  </a:moveTo>
                  <a:lnTo>
                    <a:pt x="1261" y="697"/>
                  </a:lnTo>
                  <a:lnTo>
                    <a:pt x="1261" y="697"/>
                  </a:lnTo>
                  <a:cubicBezTo>
                    <a:pt x="1261" y="697"/>
                    <a:pt x="1262" y="697"/>
                    <a:pt x="1263" y="697"/>
                  </a:cubicBezTo>
                  <a:close/>
                  <a:moveTo>
                    <a:pt x="30" y="1"/>
                  </a:moveTo>
                  <a:cubicBezTo>
                    <a:pt x="25" y="1"/>
                    <a:pt x="19" y="2"/>
                    <a:pt x="14" y="4"/>
                  </a:cubicBezTo>
                  <a:cubicBezTo>
                    <a:pt x="5" y="62"/>
                    <a:pt x="0" y="122"/>
                    <a:pt x="0" y="181"/>
                  </a:cubicBezTo>
                  <a:cubicBezTo>
                    <a:pt x="0" y="575"/>
                    <a:pt x="183" y="926"/>
                    <a:pt x="466" y="1157"/>
                  </a:cubicBezTo>
                  <a:lnTo>
                    <a:pt x="485" y="1172"/>
                  </a:lnTo>
                  <a:cubicBezTo>
                    <a:pt x="698" y="1339"/>
                    <a:pt x="966" y="1439"/>
                    <a:pt x="1256" y="1439"/>
                  </a:cubicBezTo>
                  <a:lnTo>
                    <a:pt x="1261" y="1439"/>
                  </a:lnTo>
                  <a:lnTo>
                    <a:pt x="1261" y="1234"/>
                  </a:lnTo>
                  <a:lnTo>
                    <a:pt x="1256" y="1234"/>
                  </a:lnTo>
                  <a:cubicBezTo>
                    <a:pt x="1074" y="1234"/>
                    <a:pt x="926" y="1085"/>
                    <a:pt x="926" y="902"/>
                  </a:cubicBezTo>
                  <a:lnTo>
                    <a:pt x="1261" y="902"/>
                  </a:lnTo>
                  <a:lnTo>
                    <a:pt x="1261" y="697"/>
                  </a:lnTo>
                  <a:lnTo>
                    <a:pt x="1261" y="697"/>
                  </a:lnTo>
                  <a:cubicBezTo>
                    <a:pt x="1236" y="697"/>
                    <a:pt x="1211" y="698"/>
                    <a:pt x="1186" y="701"/>
                  </a:cubicBezTo>
                  <a:cubicBezTo>
                    <a:pt x="1178" y="701"/>
                    <a:pt x="1171" y="702"/>
                    <a:pt x="1162" y="703"/>
                  </a:cubicBezTo>
                  <a:cubicBezTo>
                    <a:pt x="1145" y="705"/>
                    <a:pt x="1127" y="707"/>
                    <a:pt x="1109" y="710"/>
                  </a:cubicBezTo>
                  <a:cubicBezTo>
                    <a:pt x="1101" y="711"/>
                    <a:pt x="1094" y="712"/>
                    <a:pt x="1085" y="713"/>
                  </a:cubicBezTo>
                  <a:cubicBezTo>
                    <a:pt x="1066" y="717"/>
                    <a:pt x="1048" y="721"/>
                    <a:pt x="1029" y="724"/>
                  </a:cubicBezTo>
                  <a:cubicBezTo>
                    <a:pt x="1024" y="726"/>
                    <a:pt x="1018" y="727"/>
                    <a:pt x="1012" y="728"/>
                  </a:cubicBezTo>
                  <a:cubicBezTo>
                    <a:pt x="987" y="734"/>
                    <a:pt x="964" y="742"/>
                    <a:pt x="941" y="750"/>
                  </a:cubicBezTo>
                  <a:cubicBezTo>
                    <a:pt x="941" y="750"/>
                    <a:pt x="940" y="750"/>
                    <a:pt x="938" y="752"/>
                  </a:cubicBezTo>
                  <a:cubicBezTo>
                    <a:pt x="917" y="759"/>
                    <a:pt x="895" y="768"/>
                    <a:pt x="874" y="777"/>
                  </a:cubicBezTo>
                  <a:cubicBezTo>
                    <a:pt x="869" y="779"/>
                    <a:pt x="864" y="782"/>
                    <a:pt x="858" y="784"/>
                  </a:cubicBezTo>
                  <a:cubicBezTo>
                    <a:pt x="840" y="792"/>
                    <a:pt x="824" y="800"/>
                    <a:pt x="807" y="809"/>
                  </a:cubicBezTo>
                  <a:cubicBezTo>
                    <a:pt x="802" y="812"/>
                    <a:pt x="797" y="814"/>
                    <a:pt x="793" y="817"/>
                  </a:cubicBezTo>
                  <a:cubicBezTo>
                    <a:pt x="775" y="826"/>
                    <a:pt x="756" y="839"/>
                    <a:pt x="738" y="850"/>
                  </a:cubicBezTo>
                  <a:cubicBezTo>
                    <a:pt x="737" y="851"/>
                    <a:pt x="734" y="853"/>
                    <a:pt x="733" y="853"/>
                  </a:cubicBezTo>
                  <a:cubicBezTo>
                    <a:pt x="712" y="866"/>
                    <a:pt x="693" y="881"/>
                    <a:pt x="674" y="896"/>
                  </a:cubicBezTo>
                  <a:cubicBezTo>
                    <a:pt x="338" y="717"/>
                    <a:pt x="94" y="39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3154329" y="2410348"/>
              <a:ext cx="5264" cy="4901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57" y="0"/>
                  </a:moveTo>
                  <a:lnTo>
                    <a:pt x="57" y="0"/>
                  </a:lnTo>
                  <a:cubicBezTo>
                    <a:pt x="37" y="18"/>
                    <a:pt x="18" y="34"/>
                    <a:pt x="0" y="53"/>
                  </a:cubicBezTo>
                  <a:cubicBezTo>
                    <a:pt x="18" y="35"/>
                    <a:pt x="37" y="18"/>
                    <a:pt x="57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3144709" y="2421239"/>
              <a:ext cx="3993" cy="5446"/>
            </a:xfrm>
            <a:custGeom>
              <a:avLst/>
              <a:gdLst/>
              <a:ahLst/>
              <a:cxnLst/>
              <a:rect l="l" t="t" r="r" b="b"/>
              <a:pathLst>
                <a:path w="44" h="60" extrusionOk="0">
                  <a:moveTo>
                    <a:pt x="44" y="1"/>
                  </a:moveTo>
                  <a:lnTo>
                    <a:pt x="44" y="1"/>
                  </a:lnTo>
                  <a:cubicBezTo>
                    <a:pt x="28" y="20"/>
                    <a:pt x="14" y="39"/>
                    <a:pt x="1" y="59"/>
                  </a:cubicBezTo>
                  <a:cubicBezTo>
                    <a:pt x="14" y="41"/>
                    <a:pt x="28" y="20"/>
                    <a:pt x="44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3148702" y="2415975"/>
              <a:ext cx="4720" cy="5264"/>
            </a:xfrm>
            <a:custGeom>
              <a:avLst/>
              <a:gdLst/>
              <a:ahLst/>
              <a:cxnLst/>
              <a:rect l="l" t="t" r="r" b="b"/>
              <a:pathLst>
                <a:path w="52" h="58" extrusionOk="0">
                  <a:moveTo>
                    <a:pt x="51" y="1"/>
                  </a:moveTo>
                  <a:lnTo>
                    <a:pt x="51" y="1"/>
                  </a:lnTo>
                  <a:cubicBezTo>
                    <a:pt x="34" y="19"/>
                    <a:pt x="16" y="39"/>
                    <a:pt x="1" y="58"/>
                  </a:cubicBezTo>
                  <a:cubicBezTo>
                    <a:pt x="17" y="38"/>
                    <a:pt x="34" y="19"/>
                    <a:pt x="5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3140715" y="2427955"/>
              <a:ext cx="3358" cy="599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1" y="66"/>
                  </a:moveTo>
                  <a:cubicBezTo>
                    <a:pt x="11" y="44"/>
                    <a:pt x="23" y="23"/>
                    <a:pt x="37" y="1"/>
                  </a:cubicBezTo>
                  <a:cubicBezTo>
                    <a:pt x="23" y="23"/>
                    <a:pt x="11" y="44"/>
                    <a:pt x="1" y="66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3101326" y="2258417"/>
              <a:ext cx="111998" cy="152023"/>
            </a:xfrm>
            <a:custGeom>
              <a:avLst/>
              <a:gdLst/>
              <a:ahLst/>
              <a:cxnLst/>
              <a:rect l="l" t="t" r="r" b="b"/>
              <a:pathLst>
                <a:path w="1234" h="1675" extrusionOk="0">
                  <a:moveTo>
                    <a:pt x="805" y="0"/>
                  </a:moveTo>
                  <a:cubicBezTo>
                    <a:pt x="749" y="414"/>
                    <a:pt x="416" y="737"/>
                    <a:pt x="1" y="780"/>
                  </a:cubicBezTo>
                  <a:cubicBezTo>
                    <a:pt x="62" y="1168"/>
                    <a:pt x="306" y="1495"/>
                    <a:pt x="641" y="1674"/>
                  </a:cubicBezTo>
                  <a:cubicBezTo>
                    <a:pt x="661" y="1659"/>
                    <a:pt x="680" y="1645"/>
                    <a:pt x="701" y="1631"/>
                  </a:cubicBezTo>
                  <a:cubicBezTo>
                    <a:pt x="702" y="1630"/>
                    <a:pt x="705" y="1628"/>
                    <a:pt x="706" y="1628"/>
                  </a:cubicBezTo>
                  <a:cubicBezTo>
                    <a:pt x="723" y="1617"/>
                    <a:pt x="742" y="1606"/>
                    <a:pt x="761" y="1595"/>
                  </a:cubicBezTo>
                  <a:cubicBezTo>
                    <a:pt x="766" y="1592"/>
                    <a:pt x="771" y="1590"/>
                    <a:pt x="774" y="1587"/>
                  </a:cubicBezTo>
                  <a:cubicBezTo>
                    <a:pt x="792" y="1578"/>
                    <a:pt x="808" y="1570"/>
                    <a:pt x="826" y="1562"/>
                  </a:cubicBezTo>
                  <a:cubicBezTo>
                    <a:pt x="831" y="1559"/>
                    <a:pt x="836" y="1556"/>
                    <a:pt x="841" y="1555"/>
                  </a:cubicBezTo>
                  <a:cubicBezTo>
                    <a:pt x="863" y="1546"/>
                    <a:pt x="884" y="1538"/>
                    <a:pt x="906" y="1530"/>
                  </a:cubicBezTo>
                  <a:cubicBezTo>
                    <a:pt x="906" y="1530"/>
                    <a:pt x="907" y="1530"/>
                    <a:pt x="909" y="1529"/>
                  </a:cubicBezTo>
                  <a:cubicBezTo>
                    <a:pt x="932" y="1521"/>
                    <a:pt x="957" y="1513"/>
                    <a:pt x="979" y="1506"/>
                  </a:cubicBezTo>
                  <a:cubicBezTo>
                    <a:pt x="984" y="1505"/>
                    <a:pt x="991" y="1504"/>
                    <a:pt x="997" y="1503"/>
                  </a:cubicBezTo>
                  <a:cubicBezTo>
                    <a:pt x="1015" y="1499"/>
                    <a:pt x="1033" y="1494"/>
                    <a:pt x="1053" y="1492"/>
                  </a:cubicBezTo>
                  <a:cubicBezTo>
                    <a:pt x="1060" y="1490"/>
                    <a:pt x="1068" y="1489"/>
                    <a:pt x="1076" y="1488"/>
                  </a:cubicBezTo>
                  <a:cubicBezTo>
                    <a:pt x="1095" y="1485"/>
                    <a:pt x="1112" y="1483"/>
                    <a:pt x="1130" y="1482"/>
                  </a:cubicBezTo>
                  <a:cubicBezTo>
                    <a:pt x="1138" y="1480"/>
                    <a:pt x="1146" y="1480"/>
                    <a:pt x="1153" y="1479"/>
                  </a:cubicBezTo>
                  <a:cubicBezTo>
                    <a:pt x="1179" y="1478"/>
                    <a:pt x="1204" y="1475"/>
                    <a:pt x="1230" y="1475"/>
                  </a:cubicBezTo>
                  <a:lnTo>
                    <a:pt x="1234" y="1475"/>
                  </a:lnTo>
                  <a:lnTo>
                    <a:pt x="1234" y="507"/>
                  </a:lnTo>
                  <a:cubicBezTo>
                    <a:pt x="1054" y="375"/>
                    <a:pt x="906" y="201"/>
                    <a:pt x="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3165311" y="2403087"/>
              <a:ext cx="5173" cy="3086"/>
            </a:xfrm>
            <a:custGeom>
              <a:avLst/>
              <a:gdLst/>
              <a:ahLst/>
              <a:cxnLst/>
              <a:rect l="l" t="t" r="r" b="b"/>
              <a:pathLst>
                <a:path w="57" h="34" extrusionOk="0">
                  <a:moveTo>
                    <a:pt x="56" y="0"/>
                  </a:moveTo>
                  <a:cubicBezTo>
                    <a:pt x="37" y="9"/>
                    <a:pt x="18" y="22"/>
                    <a:pt x="1" y="33"/>
                  </a:cubicBezTo>
                  <a:cubicBezTo>
                    <a:pt x="18" y="22"/>
                    <a:pt x="37" y="11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3159502" y="2406445"/>
              <a:ext cx="5446" cy="3993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60" y="0"/>
                  </a:moveTo>
                  <a:cubicBezTo>
                    <a:pt x="39" y="12"/>
                    <a:pt x="20" y="28"/>
                    <a:pt x="0" y="43"/>
                  </a:cubicBezTo>
                  <a:cubicBezTo>
                    <a:pt x="20" y="28"/>
                    <a:pt x="39" y="14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3212597" y="2392105"/>
              <a:ext cx="363" cy="9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3171483" y="2400002"/>
              <a:ext cx="4720" cy="2451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52" y="1"/>
                  </a:moveTo>
                  <a:cubicBezTo>
                    <a:pt x="34" y="9"/>
                    <a:pt x="17" y="17"/>
                    <a:pt x="0" y="26"/>
                  </a:cubicBezTo>
                  <a:cubicBezTo>
                    <a:pt x="19" y="17"/>
                    <a:pt x="35" y="9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3205608" y="2392105"/>
              <a:ext cx="7079" cy="454"/>
            </a:xfrm>
            <a:custGeom>
              <a:avLst/>
              <a:gdLst/>
              <a:ahLst/>
              <a:cxnLst/>
              <a:rect l="l" t="t" r="r" b="b"/>
              <a:pathLst>
                <a:path w="78" h="5" extrusionOk="0">
                  <a:moveTo>
                    <a:pt x="78" y="1"/>
                  </a:moveTo>
                  <a:cubicBezTo>
                    <a:pt x="52" y="1"/>
                    <a:pt x="26" y="2"/>
                    <a:pt x="1" y="5"/>
                  </a:cubicBezTo>
                  <a:cubicBezTo>
                    <a:pt x="26" y="2"/>
                    <a:pt x="52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3191541" y="2393558"/>
              <a:ext cx="5083" cy="1180"/>
            </a:xfrm>
            <a:custGeom>
              <a:avLst/>
              <a:gdLst/>
              <a:ahLst/>
              <a:cxnLst/>
              <a:rect l="l" t="t" r="r" b="b"/>
              <a:pathLst>
                <a:path w="56" h="13" extrusionOk="0">
                  <a:moveTo>
                    <a:pt x="56" y="1"/>
                  </a:moveTo>
                  <a:cubicBezTo>
                    <a:pt x="38" y="4"/>
                    <a:pt x="20" y="7"/>
                    <a:pt x="0" y="12"/>
                  </a:cubicBezTo>
                  <a:cubicBezTo>
                    <a:pt x="19" y="9"/>
                    <a:pt x="38" y="5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3198801" y="2392559"/>
              <a:ext cx="4901" cy="63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53" y="1"/>
                  </a:moveTo>
                  <a:lnTo>
                    <a:pt x="53" y="1"/>
                  </a:lnTo>
                  <a:cubicBezTo>
                    <a:pt x="36" y="2"/>
                    <a:pt x="18" y="5"/>
                    <a:pt x="0" y="7"/>
                  </a:cubicBezTo>
                  <a:cubicBezTo>
                    <a:pt x="18" y="5"/>
                    <a:pt x="35" y="4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3183644" y="2395010"/>
              <a:ext cx="6444" cy="2087"/>
            </a:xfrm>
            <a:custGeom>
              <a:avLst/>
              <a:gdLst/>
              <a:ahLst/>
              <a:cxnLst/>
              <a:rect l="l" t="t" r="r" b="b"/>
              <a:pathLst>
                <a:path w="71" h="23" extrusionOk="0">
                  <a:moveTo>
                    <a:pt x="71" y="0"/>
                  </a:moveTo>
                  <a:lnTo>
                    <a:pt x="71" y="0"/>
                  </a:lnTo>
                  <a:cubicBezTo>
                    <a:pt x="46" y="7"/>
                    <a:pt x="24" y="14"/>
                    <a:pt x="0" y="23"/>
                  </a:cubicBezTo>
                  <a:cubicBezTo>
                    <a:pt x="24" y="15"/>
                    <a:pt x="46" y="7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3177473" y="2397006"/>
              <a:ext cx="6081" cy="2451"/>
            </a:xfrm>
            <a:custGeom>
              <a:avLst/>
              <a:gdLst/>
              <a:ahLst/>
              <a:cxnLst/>
              <a:rect l="l" t="t" r="r" b="b"/>
              <a:pathLst>
                <a:path w="67" h="27" extrusionOk="0">
                  <a:moveTo>
                    <a:pt x="66" y="1"/>
                  </a:moveTo>
                  <a:cubicBezTo>
                    <a:pt x="45" y="8"/>
                    <a:pt x="22" y="17"/>
                    <a:pt x="1" y="26"/>
                  </a:cubicBezTo>
                  <a:cubicBezTo>
                    <a:pt x="22" y="17"/>
                    <a:pt x="45" y="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3182555" y="2410802"/>
              <a:ext cx="30405" cy="30132"/>
            </a:xfrm>
            <a:custGeom>
              <a:avLst/>
              <a:gdLst/>
              <a:ahLst/>
              <a:cxnLst/>
              <a:rect l="l" t="t" r="r" b="b"/>
              <a:pathLst>
                <a:path w="335" h="332" extrusionOk="0">
                  <a:moveTo>
                    <a:pt x="0" y="0"/>
                  </a:moveTo>
                  <a:cubicBezTo>
                    <a:pt x="0" y="183"/>
                    <a:pt x="148" y="332"/>
                    <a:pt x="332" y="332"/>
                  </a:cubicBezTo>
                  <a:lnTo>
                    <a:pt x="335" y="33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3219585" y="2392378"/>
              <a:ext cx="2087" cy="272"/>
            </a:xfrm>
            <a:custGeom>
              <a:avLst/>
              <a:gdLst/>
              <a:ahLst/>
              <a:cxnLst/>
              <a:rect l="l" t="t" r="r" b="b"/>
              <a:pathLst>
                <a:path w="23" h="3" extrusionOk="0">
                  <a:moveTo>
                    <a:pt x="0" y="1"/>
                  </a:moveTo>
                  <a:cubicBezTo>
                    <a:pt x="8" y="2"/>
                    <a:pt x="16" y="3"/>
                    <a:pt x="23" y="3"/>
                  </a:cubicBezTo>
                  <a:cubicBezTo>
                    <a:pt x="16" y="2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3270955" y="2415068"/>
              <a:ext cx="908" cy="908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9" y="9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3259973" y="2406173"/>
              <a:ext cx="363" cy="36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2"/>
                    <a:pt x="3" y="2"/>
                    <a:pt x="4" y="3"/>
                  </a:cubicBezTo>
                  <a:cubicBezTo>
                    <a:pt x="3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3247630" y="2399457"/>
              <a:ext cx="1452" cy="635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0" y="0"/>
                  </a:moveTo>
                  <a:cubicBezTo>
                    <a:pt x="5" y="2"/>
                    <a:pt x="11" y="5"/>
                    <a:pt x="16" y="7"/>
                  </a:cubicBezTo>
                  <a:cubicBezTo>
                    <a:pt x="11" y="4"/>
                    <a:pt x="5" y="1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3253620" y="2402361"/>
              <a:ext cx="1452" cy="817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" y="0"/>
                  </a:moveTo>
                  <a:cubicBezTo>
                    <a:pt x="5" y="3"/>
                    <a:pt x="10" y="5"/>
                    <a:pt x="15" y="8"/>
                  </a:cubicBezTo>
                  <a:cubicBezTo>
                    <a:pt x="10" y="5"/>
                    <a:pt x="6" y="3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3241549" y="2397006"/>
              <a:ext cx="182" cy="91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lnTo>
                    <a:pt x="2" y="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3276400" y="2421148"/>
              <a:ext cx="182" cy="182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2" y="2"/>
                    <a:pt x="2" y="2"/>
                    <a:pt x="1" y="1"/>
                  </a:cubicBezTo>
                  <a:cubicBezTo>
                    <a:pt x="2" y="2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3280303" y="2426685"/>
              <a:ext cx="908" cy="1543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1" y="0"/>
                  </a:moveTo>
                  <a:cubicBezTo>
                    <a:pt x="5" y="6"/>
                    <a:pt x="8" y="11"/>
                    <a:pt x="10" y="17"/>
                  </a:cubicBezTo>
                  <a:cubicBezTo>
                    <a:pt x="8" y="10"/>
                    <a:pt x="5" y="5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3226392" y="2393285"/>
              <a:ext cx="2269" cy="363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0" y="1"/>
                  </a:moveTo>
                  <a:cubicBezTo>
                    <a:pt x="8" y="2"/>
                    <a:pt x="15" y="3"/>
                    <a:pt x="25" y="4"/>
                  </a:cubicBezTo>
                  <a:cubicBezTo>
                    <a:pt x="17" y="3"/>
                    <a:pt x="9" y="2"/>
                    <a:pt x="0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3233562" y="2394738"/>
              <a:ext cx="1724" cy="363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cubicBezTo>
                    <a:pt x="6" y="1"/>
                    <a:pt x="12" y="2"/>
                    <a:pt x="18" y="3"/>
                  </a:cubicBezTo>
                  <a:cubicBezTo>
                    <a:pt x="12" y="2"/>
                    <a:pt x="7" y="1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3284841" y="2481050"/>
              <a:ext cx="73334" cy="139861"/>
            </a:xfrm>
            <a:custGeom>
              <a:avLst/>
              <a:gdLst/>
              <a:ahLst/>
              <a:cxnLst/>
              <a:rect l="l" t="t" r="r" b="b"/>
              <a:pathLst>
                <a:path w="808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08" y="1541"/>
                  </a:lnTo>
                  <a:cubicBezTo>
                    <a:pt x="808" y="882"/>
                    <a:pt x="482" y="30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3212869" y="2459721"/>
              <a:ext cx="33763" cy="34126"/>
            </a:xfrm>
            <a:custGeom>
              <a:avLst/>
              <a:gdLst/>
              <a:ahLst/>
              <a:cxnLst/>
              <a:rect l="l" t="t" r="r" b="b"/>
              <a:pathLst>
                <a:path w="372" h="376" extrusionOk="0">
                  <a:moveTo>
                    <a:pt x="1" y="0"/>
                  </a:moveTo>
                  <a:lnTo>
                    <a:pt x="1" y="376"/>
                  </a:lnTo>
                  <a:cubicBezTo>
                    <a:pt x="190" y="374"/>
                    <a:pt x="347" y="232"/>
                    <a:pt x="371" y="49"/>
                  </a:cubicBezTo>
                  <a:cubicBezTo>
                    <a:pt x="251" y="17"/>
                    <a:pt x="128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3212778" y="2324671"/>
              <a:ext cx="114085" cy="135051"/>
            </a:xfrm>
            <a:custGeom>
              <a:avLst/>
              <a:gdLst/>
              <a:ahLst/>
              <a:cxnLst/>
              <a:rect l="l" t="t" r="r" b="b"/>
              <a:pathLst>
                <a:path w="1257" h="1488" extrusionOk="0">
                  <a:moveTo>
                    <a:pt x="1235" y="1"/>
                  </a:moveTo>
                  <a:cubicBezTo>
                    <a:pt x="1182" y="410"/>
                    <a:pt x="933" y="758"/>
                    <a:pt x="583" y="943"/>
                  </a:cubicBezTo>
                  <a:cubicBezTo>
                    <a:pt x="563" y="928"/>
                    <a:pt x="544" y="913"/>
                    <a:pt x="524" y="900"/>
                  </a:cubicBezTo>
                  <a:cubicBezTo>
                    <a:pt x="523" y="898"/>
                    <a:pt x="521" y="898"/>
                    <a:pt x="519" y="897"/>
                  </a:cubicBezTo>
                  <a:cubicBezTo>
                    <a:pt x="502" y="886"/>
                    <a:pt x="483" y="875"/>
                    <a:pt x="465" y="862"/>
                  </a:cubicBezTo>
                  <a:cubicBezTo>
                    <a:pt x="460" y="860"/>
                    <a:pt x="456" y="857"/>
                    <a:pt x="451" y="855"/>
                  </a:cubicBezTo>
                  <a:cubicBezTo>
                    <a:pt x="435" y="846"/>
                    <a:pt x="417" y="837"/>
                    <a:pt x="400" y="829"/>
                  </a:cubicBezTo>
                  <a:cubicBezTo>
                    <a:pt x="395" y="826"/>
                    <a:pt x="389" y="824"/>
                    <a:pt x="384" y="822"/>
                  </a:cubicBezTo>
                  <a:cubicBezTo>
                    <a:pt x="363" y="814"/>
                    <a:pt x="340" y="805"/>
                    <a:pt x="319" y="797"/>
                  </a:cubicBezTo>
                  <a:lnTo>
                    <a:pt x="318" y="797"/>
                  </a:lnTo>
                  <a:cubicBezTo>
                    <a:pt x="294" y="790"/>
                    <a:pt x="271" y="781"/>
                    <a:pt x="247" y="775"/>
                  </a:cubicBezTo>
                  <a:cubicBezTo>
                    <a:pt x="242" y="774"/>
                    <a:pt x="236" y="773"/>
                    <a:pt x="230" y="771"/>
                  </a:cubicBezTo>
                  <a:cubicBezTo>
                    <a:pt x="211" y="766"/>
                    <a:pt x="194" y="763"/>
                    <a:pt x="175" y="760"/>
                  </a:cubicBezTo>
                  <a:cubicBezTo>
                    <a:pt x="166" y="759"/>
                    <a:pt x="159" y="758"/>
                    <a:pt x="150" y="757"/>
                  </a:cubicBezTo>
                  <a:cubicBezTo>
                    <a:pt x="133" y="754"/>
                    <a:pt x="114" y="752"/>
                    <a:pt x="97" y="750"/>
                  </a:cubicBezTo>
                  <a:cubicBezTo>
                    <a:pt x="89" y="749"/>
                    <a:pt x="82" y="749"/>
                    <a:pt x="73" y="748"/>
                  </a:cubicBezTo>
                  <a:cubicBezTo>
                    <a:pt x="49" y="746"/>
                    <a:pt x="25" y="745"/>
                    <a:pt x="1" y="745"/>
                  </a:cubicBezTo>
                  <a:lnTo>
                    <a:pt x="1" y="950"/>
                  </a:lnTo>
                  <a:lnTo>
                    <a:pt x="328" y="950"/>
                  </a:lnTo>
                  <a:cubicBezTo>
                    <a:pt x="328" y="1132"/>
                    <a:pt x="181" y="1280"/>
                    <a:pt x="1" y="1282"/>
                  </a:cubicBezTo>
                  <a:lnTo>
                    <a:pt x="1" y="1487"/>
                  </a:lnTo>
                  <a:cubicBezTo>
                    <a:pt x="291" y="1486"/>
                    <a:pt x="557" y="1387"/>
                    <a:pt x="770" y="1220"/>
                  </a:cubicBezTo>
                  <a:lnTo>
                    <a:pt x="790" y="1205"/>
                  </a:lnTo>
                  <a:cubicBezTo>
                    <a:pt x="1074" y="975"/>
                    <a:pt x="1255" y="623"/>
                    <a:pt x="1255" y="229"/>
                  </a:cubicBezTo>
                  <a:cubicBezTo>
                    <a:pt x="1256" y="151"/>
                    <a:pt x="1249" y="74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3265600" y="2410348"/>
              <a:ext cx="5446" cy="4810"/>
            </a:xfrm>
            <a:custGeom>
              <a:avLst/>
              <a:gdLst/>
              <a:ahLst/>
              <a:cxnLst/>
              <a:rect l="l" t="t" r="r" b="b"/>
              <a:pathLst>
                <a:path w="60" h="53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17"/>
                    <a:pt x="41" y="35"/>
                    <a:pt x="59" y="52"/>
                  </a:cubicBezTo>
                  <a:cubicBezTo>
                    <a:pt x="41" y="35"/>
                    <a:pt x="22" y="17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3281301" y="2427955"/>
              <a:ext cx="3358" cy="599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1" y="1"/>
                  </a:moveTo>
                  <a:cubicBezTo>
                    <a:pt x="13" y="23"/>
                    <a:pt x="24" y="45"/>
                    <a:pt x="37" y="66"/>
                  </a:cubicBezTo>
                  <a:cubicBezTo>
                    <a:pt x="26" y="44"/>
                    <a:pt x="13" y="23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3276491" y="2421239"/>
              <a:ext cx="3993" cy="5627"/>
            </a:xfrm>
            <a:custGeom>
              <a:avLst/>
              <a:gdLst/>
              <a:ahLst/>
              <a:cxnLst/>
              <a:rect l="l" t="t" r="r" b="b"/>
              <a:pathLst>
                <a:path w="44" h="62" extrusionOk="0">
                  <a:moveTo>
                    <a:pt x="1" y="1"/>
                  </a:moveTo>
                  <a:cubicBezTo>
                    <a:pt x="16" y="20"/>
                    <a:pt x="30" y="41"/>
                    <a:pt x="44" y="61"/>
                  </a:cubicBezTo>
                  <a:cubicBezTo>
                    <a:pt x="30" y="41"/>
                    <a:pt x="16" y="20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3271772" y="2415884"/>
              <a:ext cx="4810" cy="5446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0" y="0"/>
                  </a:moveTo>
                  <a:cubicBezTo>
                    <a:pt x="18" y="20"/>
                    <a:pt x="36" y="39"/>
                    <a:pt x="53" y="60"/>
                  </a:cubicBezTo>
                  <a:cubicBezTo>
                    <a:pt x="36" y="39"/>
                    <a:pt x="18" y="19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3212869" y="2304160"/>
              <a:ext cx="112179" cy="106098"/>
            </a:xfrm>
            <a:custGeom>
              <a:avLst/>
              <a:gdLst/>
              <a:ahLst/>
              <a:cxnLst/>
              <a:rect l="l" t="t" r="r" b="b"/>
              <a:pathLst>
                <a:path w="1236" h="1169" extrusionOk="0">
                  <a:moveTo>
                    <a:pt x="1" y="1"/>
                  </a:moveTo>
                  <a:lnTo>
                    <a:pt x="1" y="969"/>
                  </a:lnTo>
                  <a:lnTo>
                    <a:pt x="74" y="973"/>
                  </a:lnTo>
                  <a:cubicBezTo>
                    <a:pt x="82" y="973"/>
                    <a:pt x="90" y="974"/>
                    <a:pt x="97" y="975"/>
                  </a:cubicBezTo>
                  <a:cubicBezTo>
                    <a:pt x="115" y="976"/>
                    <a:pt x="133" y="979"/>
                    <a:pt x="151" y="981"/>
                  </a:cubicBezTo>
                  <a:cubicBezTo>
                    <a:pt x="158" y="983"/>
                    <a:pt x="166" y="984"/>
                    <a:pt x="175" y="985"/>
                  </a:cubicBezTo>
                  <a:cubicBezTo>
                    <a:pt x="193" y="989"/>
                    <a:pt x="211" y="993"/>
                    <a:pt x="230" y="996"/>
                  </a:cubicBezTo>
                  <a:cubicBezTo>
                    <a:pt x="236" y="998"/>
                    <a:pt x="241" y="999"/>
                    <a:pt x="247" y="1000"/>
                  </a:cubicBezTo>
                  <a:cubicBezTo>
                    <a:pt x="272" y="1006"/>
                    <a:pt x="295" y="1014"/>
                    <a:pt x="318" y="1022"/>
                  </a:cubicBezTo>
                  <a:lnTo>
                    <a:pt x="320" y="1022"/>
                  </a:lnTo>
                  <a:cubicBezTo>
                    <a:pt x="342" y="1030"/>
                    <a:pt x="364" y="1039"/>
                    <a:pt x="384" y="1047"/>
                  </a:cubicBezTo>
                  <a:cubicBezTo>
                    <a:pt x="390" y="1050"/>
                    <a:pt x="395" y="1052"/>
                    <a:pt x="400" y="1054"/>
                  </a:cubicBezTo>
                  <a:cubicBezTo>
                    <a:pt x="418" y="1062"/>
                    <a:pt x="435" y="1071"/>
                    <a:pt x="451" y="1080"/>
                  </a:cubicBezTo>
                  <a:cubicBezTo>
                    <a:pt x="456" y="1082"/>
                    <a:pt x="460" y="1085"/>
                    <a:pt x="465" y="1087"/>
                  </a:cubicBezTo>
                  <a:cubicBezTo>
                    <a:pt x="485" y="1097"/>
                    <a:pt x="502" y="1109"/>
                    <a:pt x="520" y="1122"/>
                  </a:cubicBezTo>
                  <a:cubicBezTo>
                    <a:pt x="522" y="1123"/>
                    <a:pt x="523" y="1123"/>
                    <a:pt x="525" y="1124"/>
                  </a:cubicBezTo>
                  <a:cubicBezTo>
                    <a:pt x="545" y="1138"/>
                    <a:pt x="563" y="1153"/>
                    <a:pt x="583" y="1168"/>
                  </a:cubicBezTo>
                  <a:cubicBezTo>
                    <a:pt x="934" y="983"/>
                    <a:pt x="1182" y="635"/>
                    <a:pt x="1236" y="226"/>
                  </a:cubicBezTo>
                  <a:cubicBezTo>
                    <a:pt x="1234" y="221"/>
                    <a:pt x="1234" y="215"/>
                    <a:pt x="1233" y="210"/>
                  </a:cubicBezTo>
                  <a:cubicBezTo>
                    <a:pt x="1105" y="248"/>
                    <a:pt x="971" y="270"/>
                    <a:pt x="829" y="270"/>
                  </a:cubicBezTo>
                  <a:cubicBezTo>
                    <a:pt x="520" y="270"/>
                    <a:pt x="234" y="17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3260245" y="2406445"/>
              <a:ext cx="5446" cy="3993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14"/>
                    <a:pt x="40" y="28"/>
                    <a:pt x="60" y="43"/>
                  </a:cubicBezTo>
                  <a:cubicBezTo>
                    <a:pt x="40" y="28"/>
                    <a:pt x="21" y="12"/>
                    <a:pt x="1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3254981" y="2403087"/>
              <a:ext cx="5083" cy="3177"/>
            </a:xfrm>
            <a:custGeom>
              <a:avLst/>
              <a:gdLst/>
              <a:ahLst/>
              <a:cxnLst/>
              <a:rect l="l" t="t" r="r" b="b"/>
              <a:pathLst>
                <a:path w="56" h="35" extrusionOk="0">
                  <a:moveTo>
                    <a:pt x="0" y="0"/>
                  </a:moveTo>
                  <a:cubicBezTo>
                    <a:pt x="18" y="11"/>
                    <a:pt x="37" y="22"/>
                    <a:pt x="55" y="34"/>
                  </a:cubicBezTo>
                  <a:cubicBezTo>
                    <a:pt x="37" y="22"/>
                    <a:pt x="20" y="9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3221582" y="2392559"/>
              <a:ext cx="5083" cy="635"/>
            </a:xfrm>
            <a:custGeom>
              <a:avLst/>
              <a:gdLst/>
              <a:ahLst/>
              <a:cxnLst/>
              <a:rect l="l" t="t" r="r" b="b"/>
              <a:pathLst>
                <a:path w="56" h="7" extrusionOk="0">
                  <a:moveTo>
                    <a:pt x="1" y="1"/>
                  </a:moveTo>
                  <a:cubicBezTo>
                    <a:pt x="19" y="4"/>
                    <a:pt x="37" y="5"/>
                    <a:pt x="55" y="7"/>
                  </a:cubicBezTo>
                  <a:cubicBezTo>
                    <a:pt x="37" y="5"/>
                    <a:pt x="19" y="2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3228570" y="2393558"/>
              <a:ext cx="5083" cy="1180"/>
            </a:xfrm>
            <a:custGeom>
              <a:avLst/>
              <a:gdLst/>
              <a:ahLst/>
              <a:cxnLst/>
              <a:rect l="l" t="t" r="r" b="b"/>
              <a:pathLst>
                <a:path w="56" h="13" extrusionOk="0">
                  <a:moveTo>
                    <a:pt x="1" y="1"/>
                  </a:moveTo>
                  <a:cubicBezTo>
                    <a:pt x="19" y="5"/>
                    <a:pt x="37" y="9"/>
                    <a:pt x="56" y="12"/>
                  </a:cubicBezTo>
                  <a:cubicBezTo>
                    <a:pt x="37" y="7"/>
                    <a:pt x="20" y="4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3212869" y="2392105"/>
              <a:ext cx="6807" cy="36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1"/>
                    <a:pt x="50" y="2"/>
                    <a:pt x="74" y="4"/>
                  </a:cubicBezTo>
                  <a:cubicBezTo>
                    <a:pt x="50" y="2"/>
                    <a:pt x="25" y="1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3235105" y="2395010"/>
              <a:ext cx="6444" cy="2087"/>
            </a:xfrm>
            <a:custGeom>
              <a:avLst/>
              <a:gdLst/>
              <a:ahLst/>
              <a:cxnLst/>
              <a:rect l="l" t="t" r="r" b="b"/>
              <a:pathLst>
                <a:path w="71" h="23" extrusionOk="0">
                  <a:moveTo>
                    <a:pt x="0" y="0"/>
                  </a:moveTo>
                  <a:cubicBezTo>
                    <a:pt x="25" y="7"/>
                    <a:pt x="49" y="15"/>
                    <a:pt x="71" y="23"/>
                  </a:cubicBezTo>
                  <a:cubicBezTo>
                    <a:pt x="47" y="14"/>
                    <a:pt x="25" y="7"/>
                    <a:pt x="0" y="0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3248991" y="2400002"/>
              <a:ext cx="4720" cy="2451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1" y="1"/>
                  </a:moveTo>
                  <a:cubicBezTo>
                    <a:pt x="17" y="9"/>
                    <a:pt x="36" y="17"/>
                    <a:pt x="52" y="26"/>
                  </a:cubicBezTo>
                  <a:cubicBezTo>
                    <a:pt x="36" y="17"/>
                    <a:pt x="18" y="9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3241640" y="2397006"/>
              <a:ext cx="6081" cy="2451"/>
            </a:xfrm>
            <a:custGeom>
              <a:avLst/>
              <a:gdLst/>
              <a:ahLst/>
              <a:cxnLst/>
              <a:rect l="l" t="t" r="r" b="b"/>
              <a:pathLst>
                <a:path w="67" h="27" extrusionOk="0">
                  <a:moveTo>
                    <a:pt x="1" y="1"/>
                  </a:moveTo>
                  <a:cubicBezTo>
                    <a:pt x="23" y="8"/>
                    <a:pt x="45" y="17"/>
                    <a:pt x="66" y="26"/>
                  </a:cubicBezTo>
                  <a:cubicBezTo>
                    <a:pt x="46" y="17"/>
                    <a:pt x="24" y="8"/>
                    <a:pt x="1" y="1"/>
                  </a:cubicBez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3212869" y="2410802"/>
              <a:ext cx="29860" cy="30132"/>
            </a:xfrm>
            <a:custGeom>
              <a:avLst/>
              <a:gdLst/>
              <a:ahLst/>
              <a:cxnLst/>
              <a:rect l="l" t="t" r="r" b="b"/>
              <a:pathLst>
                <a:path w="329" h="332" extrusionOk="0">
                  <a:moveTo>
                    <a:pt x="1" y="0"/>
                  </a:moveTo>
                  <a:lnTo>
                    <a:pt x="1" y="332"/>
                  </a:lnTo>
                  <a:cubicBezTo>
                    <a:pt x="183" y="329"/>
                    <a:pt x="328" y="182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F175F422-1EEA-48A6-AF63-21CB8E90F091}"/>
              </a:ext>
            </a:extLst>
          </p:cNvPr>
          <p:cNvSpPr txBox="1"/>
          <p:nvPr/>
        </p:nvSpPr>
        <p:spPr>
          <a:xfrm>
            <a:off x="1204526" y="132889"/>
            <a:ext cx="6987757" cy="9417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‘</a:t>
            </a:r>
            <a:r>
              <a:rPr lang="ko-KR" altLang="en-US" sz="24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서울시 </a:t>
            </a:r>
            <a:r>
              <a:rPr lang="ko-KR" altLang="en-US" sz="2400" b="1" dirty="0"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지역구</a:t>
            </a:r>
            <a:r>
              <a:rPr lang="ko-KR" altLang="en-US" sz="24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  치안 분석을 </a:t>
            </a:r>
            <a:r>
              <a:rPr lang="ko-KR" altLang="en-US" sz="2400" b="1" dirty="0">
                <a:solidFill>
                  <a:srgbClr val="000000"/>
                </a:solidFill>
                <a:latin typeface="Gill Sans MT Ext Condensed Bold" panose="020B0902020104020203" pitchFamily="34" charset="0"/>
                <a:ea typeface="NanumGothicExtraBold" panose="020B0503020000020004" pitchFamily="2" charset="-127"/>
                <a:cs typeface="Fira Sans"/>
                <a:sym typeface="Fira Sans"/>
              </a:rPr>
              <a:t>통한</a:t>
            </a:r>
            <a:r>
              <a:rPr lang="ko-KR" altLang="en-US" sz="24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 예측모델 학습데이터 구축</a:t>
            </a:r>
            <a:r>
              <a:rPr lang="en-US" altLang="ko-KR" sz="2400" b="1" dirty="0">
                <a:solidFill>
                  <a:srgbClr val="000000"/>
                </a:solidFill>
                <a:latin typeface="NanumSquare Regular (본문)"/>
                <a:ea typeface="NanumGothicExtraBold" panose="020B0503020000020004" pitchFamily="2" charset="-127"/>
                <a:cs typeface="Fira Sans"/>
                <a:sym typeface="Fira Sans"/>
              </a:rPr>
              <a:t>’</a:t>
            </a:r>
            <a:endParaRPr lang="ko-KR" altLang="en-US" sz="2400" b="1" dirty="0">
              <a:solidFill>
                <a:srgbClr val="000000"/>
              </a:solidFill>
              <a:latin typeface="NanumSquare Regular (본문)"/>
              <a:ea typeface="NanumGothicExtraBold" panose="020B0503020000020004" pitchFamily="2" charset="-127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7B3E85-F09F-4DF3-9383-C1F7778E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5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20"/>
          <p:cNvSpPr txBox="1"/>
          <p:nvPr/>
        </p:nvSpPr>
        <p:spPr>
          <a:xfrm>
            <a:off x="311700" y="1944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팀 구성 및 역할</a:t>
            </a:r>
            <a:endParaRPr sz="2000" b="1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  <p:sp>
        <p:nvSpPr>
          <p:cNvPr id="1733" name="Google Shape;1733;p20"/>
          <p:cNvSpPr/>
          <p:nvPr/>
        </p:nvSpPr>
        <p:spPr>
          <a:xfrm flipH="1">
            <a:off x="5226023" y="2605815"/>
            <a:ext cx="173833" cy="79717"/>
          </a:xfrm>
          <a:custGeom>
            <a:avLst/>
            <a:gdLst/>
            <a:ahLst/>
            <a:cxnLst/>
            <a:rect l="l" t="t" r="r" b="b"/>
            <a:pathLst>
              <a:path w="2318" h="1063" extrusionOk="0">
                <a:moveTo>
                  <a:pt x="1159" y="0"/>
                </a:moveTo>
                <a:cubicBezTo>
                  <a:pt x="550" y="0"/>
                  <a:pt x="52" y="467"/>
                  <a:pt x="0" y="1062"/>
                </a:cubicBezTo>
                <a:lnTo>
                  <a:pt x="2318" y="1062"/>
                </a:lnTo>
                <a:cubicBezTo>
                  <a:pt x="2267" y="467"/>
                  <a:pt x="1767" y="0"/>
                  <a:pt x="11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20"/>
          <p:cNvSpPr/>
          <p:nvPr/>
        </p:nvSpPr>
        <p:spPr>
          <a:xfrm flipH="1">
            <a:off x="5353585" y="2625238"/>
            <a:ext cx="131612" cy="60294"/>
          </a:xfrm>
          <a:custGeom>
            <a:avLst/>
            <a:gdLst/>
            <a:ahLst/>
            <a:cxnLst/>
            <a:rect l="l" t="t" r="r" b="b"/>
            <a:pathLst>
              <a:path w="1755" h="804" extrusionOk="0">
                <a:moveTo>
                  <a:pt x="879" y="0"/>
                </a:moveTo>
                <a:cubicBezTo>
                  <a:pt x="418" y="0"/>
                  <a:pt x="41" y="352"/>
                  <a:pt x="1" y="803"/>
                </a:cubicBezTo>
                <a:lnTo>
                  <a:pt x="1754" y="803"/>
                </a:lnTo>
                <a:cubicBezTo>
                  <a:pt x="1717" y="352"/>
                  <a:pt x="1339" y="0"/>
                  <a:pt x="8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20"/>
          <p:cNvSpPr/>
          <p:nvPr/>
        </p:nvSpPr>
        <p:spPr>
          <a:xfrm flipH="1">
            <a:off x="4960327" y="2626213"/>
            <a:ext cx="129287" cy="59244"/>
          </a:xfrm>
          <a:custGeom>
            <a:avLst/>
            <a:gdLst/>
            <a:ahLst/>
            <a:cxnLst/>
            <a:rect l="l" t="t" r="r" b="b"/>
            <a:pathLst>
              <a:path w="1724" h="790" extrusionOk="0">
                <a:moveTo>
                  <a:pt x="863" y="1"/>
                </a:moveTo>
                <a:cubicBezTo>
                  <a:pt x="409" y="1"/>
                  <a:pt x="39" y="347"/>
                  <a:pt x="0" y="789"/>
                </a:cubicBezTo>
                <a:lnTo>
                  <a:pt x="1723" y="789"/>
                </a:lnTo>
                <a:cubicBezTo>
                  <a:pt x="1686" y="347"/>
                  <a:pt x="1315" y="1"/>
                  <a:pt x="8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20"/>
          <p:cNvSpPr/>
          <p:nvPr/>
        </p:nvSpPr>
        <p:spPr>
          <a:xfrm flipH="1">
            <a:off x="5039668" y="2565019"/>
            <a:ext cx="263074" cy="120588"/>
          </a:xfrm>
          <a:custGeom>
            <a:avLst/>
            <a:gdLst/>
            <a:ahLst/>
            <a:cxnLst/>
            <a:rect l="l" t="t" r="r" b="b"/>
            <a:pathLst>
              <a:path w="3508" h="1608" extrusionOk="0">
                <a:moveTo>
                  <a:pt x="1755" y="0"/>
                </a:moveTo>
                <a:cubicBezTo>
                  <a:pt x="834" y="0"/>
                  <a:pt x="79" y="707"/>
                  <a:pt x="1" y="1607"/>
                </a:cubicBezTo>
                <a:lnTo>
                  <a:pt x="3507" y="1607"/>
                </a:lnTo>
                <a:cubicBezTo>
                  <a:pt x="3429" y="706"/>
                  <a:pt x="2675" y="0"/>
                  <a:pt x="17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0"/>
          <p:cNvSpPr/>
          <p:nvPr/>
        </p:nvSpPr>
        <p:spPr>
          <a:xfrm flipH="1">
            <a:off x="4052322" y="2082744"/>
            <a:ext cx="173833" cy="79642"/>
          </a:xfrm>
          <a:custGeom>
            <a:avLst/>
            <a:gdLst/>
            <a:ahLst/>
            <a:cxnLst/>
            <a:rect l="l" t="t" r="r" b="b"/>
            <a:pathLst>
              <a:path w="2318" h="1062" extrusionOk="0">
                <a:moveTo>
                  <a:pt x="1158" y="0"/>
                </a:moveTo>
                <a:cubicBezTo>
                  <a:pt x="550" y="0"/>
                  <a:pt x="51" y="467"/>
                  <a:pt x="0" y="1061"/>
                </a:cubicBezTo>
                <a:lnTo>
                  <a:pt x="2318" y="1061"/>
                </a:lnTo>
                <a:cubicBezTo>
                  <a:pt x="2266" y="467"/>
                  <a:pt x="1767" y="0"/>
                  <a:pt x="11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0"/>
          <p:cNvSpPr/>
          <p:nvPr/>
        </p:nvSpPr>
        <p:spPr>
          <a:xfrm flipH="1">
            <a:off x="3786701" y="2103142"/>
            <a:ext cx="129212" cy="59244"/>
          </a:xfrm>
          <a:custGeom>
            <a:avLst/>
            <a:gdLst/>
            <a:ahLst/>
            <a:cxnLst/>
            <a:rect l="l" t="t" r="r" b="b"/>
            <a:pathLst>
              <a:path w="1723" h="790" extrusionOk="0">
                <a:moveTo>
                  <a:pt x="862" y="0"/>
                </a:moveTo>
                <a:cubicBezTo>
                  <a:pt x="410" y="0"/>
                  <a:pt x="39" y="347"/>
                  <a:pt x="1" y="789"/>
                </a:cubicBezTo>
                <a:lnTo>
                  <a:pt x="1723" y="789"/>
                </a:lnTo>
                <a:cubicBezTo>
                  <a:pt x="1686" y="348"/>
                  <a:pt x="1316" y="0"/>
                  <a:pt x="8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0"/>
          <p:cNvSpPr/>
          <p:nvPr/>
        </p:nvSpPr>
        <p:spPr>
          <a:xfrm flipH="1">
            <a:off x="3865967" y="2041798"/>
            <a:ext cx="263074" cy="120663"/>
          </a:xfrm>
          <a:custGeom>
            <a:avLst/>
            <a:gdLst/>
            <a:ahLst/>
            <a:cxnLst/>
            <a:rect l="l" t="t" r="r" b="b"/>
            <a:pathLst>
              <a:path w="3508" h="1609" extrusionOk="0">
                <a:moveTo>
                  <a:pt x="1754" y="1"/>
                </a:moveTo>
                <a:cubicBezTo>
                  <a:pt x="833" y="1"/>
                  <a:pt x="78" y="708"/>
                  <a:pt x="0" y="1608"/>
                </a:cubicBezTo>
                <a:lnTo>
                  <a:pt x="3508" y="1608"/>
                </a:lnTo>
                <a:cubicBezTo>
                  <a:pt x="3429" y="708"/>
                  <a:pt x="2675" y="1"/>
                  <a:pt x="17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0"/>
          <p:cNvSpPr/>
          <p:nvPr/>
        </p:nvSpPr>
        <p:spPr>
          <a:xfrm flipH="1">
            <a:off x="5400905" y="3459527"/>
            <a:ext cx="173908" cy="79717"/>
          </a:xfrm>
          <a:custGeom>
            <a:avLst/>
            <a:gdLst/>
            <a:ahLst/>
            <a:cxnLst/>
            <a:rect l="l" t="t" r="r" b="b"/>
            <a:pathLst>
              <a:path w="2319" h="1063" extrusionOk="0">
                <a:moveTo>
                  <a:pt x="1159" y="0"/>
                </a:moveTo>
                <a:cubicBezTo>
                  <a:pt x="550" y="0"/>
                  <a:pt x="52" y="468"/>
                  <a:pt x="1" y="1062"/>
                </a:cubicBezTo>
                <a:lnTo>
                  <a:pt x="2318" y="1062"/>
                </a:lnTo>
                <a:cubicBezTo>
                  <a:pt x="2265" y="468"/>
                  <a:pt x="1768" y="0"/>
                  <a:pt x="11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0"/>
          <p:cNvSpPr/>
          <p:nvPr/>
        </p:nvSpPr>
        <p:spPr>
          <a:xfrm flipH="1">
            <a:off x="5135283" y="3480000"/>
            <a:ext cx="129287" cy="59244"/>
          </a:xfrm>
          <a:custGeom>
            <a:avLst/>
            <a:gdLst/>
            <a:ahLst/>
            <a:cxnLst/>
            <a:rect l="l" t="t" r="r" b="b"/>
            <a:pathLst>
              <a:path w="1724" h="790" extrusionOk="0">
                <a:moveTo>
                  <a:pt x="863" y="1"/>
                </a:moveTo>
                <a:cubicBezTo>
                  <a:pt x="410" y="1"/>
                  <a:pt x="39" y="346"/>
                  <a:pt x="0" y="789"/>
                </a:cubicBezTo>
                <a:lnTo>
                  <a:pt x="1723" y="789"/>
                </a:lnTo>
                <a:cubicBezTo>
                  <a:pt x="1684" y="346"/>
                  <a:pt x="1314" y="1"/>
                  <a:pt x="8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20"/>
          <p:cNvSpPr/>
          <p:nvPr/>
        </p:nvSpPr>
        <p:spPr>
          <a:xfrm flipH="1">
            <a:off x="5214699" y="3418732"/>
            <a:ext cx="263149" cy="120588"/>
          </a:xfrm>
          <a:custGeom>
            <a:avLst/>
            <a:gdLst/>
            <a:ahLst/>
            <a:cxnLst/>
            <a:rect l="l" t="t" r="r" b="b"/>
            <a:pathLst>
              <a:path w="3509" h="1608" extrusionOk="0">
                <a:moveTo>
                  <a:pt x="1755" y="0"/>
                </a:moveTo>
                <a:cubicBezTo>
                  <a:pt x="834" y="0"/>
                  <a:pt x="80" y="707"/>
                  <a:pt x="1" y="1607"/>
                </a:cubicBezTo>
                <a:lnTo>
                  <a:pt x="3508" y="1607"/>
                </a:lnTo>
                <a:cubicBezTo>
                  <a:pt x="3431" y="706"/>
                  <a:pt x="2675" y="0"/>
                  <a:pt x="17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0"/>
          <p:cNvSpPr/>
          <p:nvPr/>
        </p:nvSpPr>
        <p:spPr>
          <a:xfrm flipH="1">
            <a:off x="4162857" y="1109269"/>
            <a:ext cx="840966" cy="3556669"/>
          </a:xfrm>
          <a:custGeom>
            <a:avLst/>
            <a:gdLst/>
            <a:ahLst/>
            <a:cxnLst/>
            <a:rect l="l" t="t" r="r" b="b"/>
            <a:pathLst>
              <a:path w="11214" h="47427" extrusionOk="0">
                <a:moveTo>
                  <a:pt x="0" y="0"/>
                </a:moveTo>
                <a:lnTo>
                  <a:pt x="0" y="47427"/>
                </a:lnTo>
                <a:lnTo>
                  <a:pt x="11213" y="47427"/>
                </a:lnTo>
                <a:lnTo>
                  <a:pt x="112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20"/>
          <p:cNvSpPr/>
          <p:nvPr/>
        </p:nvSpPr>
        <p:spPr>
          <a:xfrm flipH="1">
            <a:off x="4162857" y="1109269"/>
            <a:ext cx="840966" cy="48070"/>
          </a:xfrm>
          <a:custGeom>
            <a:avLst/>
            <a:gdLst/>
            <a:ahLst/>
            <a:cxnLst/>
            <a:rect l="l" t="t" r="r" b="b"/>
            <a:pathLst>
              <a:path w="11214" h="641" extrusionOk="0">
                <a:moveTo>
                  <a:pt x="0" y="0"/>
                </a:moveTo>
                <a:lnTo>
                  <a:pt x="0" y="641"/>
                </a:lnTo>
                <a:lnTo>
                  <a:pt x="11213" y="641"/>
                </a:lnTo>
                <a:lnTo>
                  <a:pt x="1121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20"/>
          <p:cNvSpPr/>
          <p:nvPr/>
        </p:nvSpPr>
        <p:spPr>
          <a:xfrm flipH="1">
            <a:off x="4162857" y="1157339"/>
            <a:ext cx="840966" cy="13349"/>
          </a:xfrm>
          <a:custGeom>
            <a:avLst/>
            <a:gdLst/>
            <a:ahLst/>
            <a:cxnLst/>
            <a:rect l="l" t="t" r="r" b="b"/>
            <a:pathLst>
              <a:path w="11214" h="178" extrusionOk="0">
                <a:moveTo>
                  <a:pt x="0" y="1"/>
                </a:moveTo>
                <a:lnTo>
                  <a:pt x="0" y="178"/>
                </a:lnTo>
                <a:lnTo>
                  <a:pt x="11213" y="178"/>
                </a:lnTo>
                <a:lnTo>
                  <a:pt x="112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20"/>
          <p:cNvSpPr/>
          <p:nvPr/>
        </p:nvSpPr>
        <p:spPr>
          <a:xfrm flipH="1">
            <a:off x="4215952" y="1389740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20"/>
          <p:cNvSpPr/>
          <p:nvPr/>
        </p:nvSpPr>
        <p:spPr>
          <a:xfrm flipH="1">
            <a:off x="4215952" y="1227607"/>
            <a:ext cx="734926" cy="170983"/>
          </a:xfrm>
          <a:custGeom>
            <a:avLst/>
            <a:gdLst/>
            <a:ahLst/>
            <a:cxnLst/>
            <a:rect l="l" t="t" r="r" b="b"/>
            <a:pathLst>
              <a:path w="9800" h="2280" extrusionOk="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20"/>
          <p:cNvSpPr/>
          <p:nvPr/>
        </p:nvSpPr>
        <p:spPr>
          <a:xfrm flipH="1">
            <a:off x="4833965" y="1247330"/>
            <a:ext cx="98315" cy="129812"/>
          </a:xfrm>
          <a:custGeom>
            <a:avLst/>
            <a:gdLst/>
            <a:ahLst/>
            <a:cxnLst/>
            <a:rect l="l" t="t" r="r" b="b"/>
            <a:pathLst>
              <a:path w="1311" h="1731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0"/>
          <p:cNvSpPr/>
          <p:nvPr/>
        </p:nvSpPr>
        <p:spPr>
          <a:xfrm flipH="1">
            <a:off x="4714053" y="1247255"/>
            <a:ext cx="98315" cy="129812"/>
          </a:xfrm>
          <a:custGeom>
            <a:avLst/>
            <a:gdLst/>
            <a:ahLst/>
            <a:cxnLst/>
            <a:rect l="l" t="t" r="r" b="b"/>
            <a:pathLst>
              <a:path w="1311" h="1731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0"/>
          <p:cNvSpPr/>
          <p:nvPr/>
        </p:nvSpPr>
        <p:spPr>
          <a:xfrm flipH="1">
            <a:off x="4594291" y="1247255"/>
            <a:ext cx="98240" cy="129812"/>
          </a:xfrm>
          <a:custGeom>
            <a:avLst/>
            <a:gdLst/>
            <a:ahLst/>
            <a:cxnLst/>
            <a:rect l="l" t="t" r="r" b="b"/>
            <a:pathLst>
              <a:path w="1310" h="1731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0"/>
          <p:cNvSpPr/>
          <p:nvPr/>
        </p:nvSpPr>
        <p:spPr>
          <a:xfrm flipH="1">
            <a:off x="4474303" y="1247255"/>
            <a:ext cx="98315" cy="129812"/>
          </a:xfrm>
          <a:custGeom>
            <a:avLst/>
            <a:gdLst/>
            <a:ahLst/>
            <a:cxnLst/>
            <a:rect l="l" t="t" r="r" b="b"/>
            <a:pathLst>
              <a:path w="1311" h="1731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20"/>
          <p:cNvSpPr/>
          <p:nvPr/>
        </p:nvSpPr>
        <p:spPr>
          <a:xfrm flipH="1">
            <a:off x="4354466" y="1247255"/>
            <a:ext cx="98315" cy="129812"/>
          </a:xfrm>
          <a:custGeom>
            <a:avLst/>
            <a:gdLst/>
            <a:ahLst/>
            <a:cxnLst/>
            <a:rect l="l" t="t" r="r" b="b"/>
            <a:pathLst>
              <a:path w="1311" h="1731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20"/>
          <p:cNvSpPr/>
          <p:nvPr/>
        </p:nvSpPr>
        <p:spPr>
          <a:xfrm flipH="1">
            <a:off x="4234554" y="1247255"/>
            <a:ext cx="98315" cy="129812"/>
          </a:xfrm>
          <a:custGeom>
            <a:avLst/>
            <a:gdLst/>
            <a:ahLst/>
            <a:cxnLst/>
            <a:rect l="l" t="t" r="r" b="b"/>
            <a:pathLst>
              <a:path w="1311" h="1731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20"/>
          <p:cNvSpPr/>
          <p:nvPr/>
        </p:nvSpPr>
        <p:spPr>
          <a:xfrm flipH="1">
            <a:off x="4856088" y="1247330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20"/>
          <p:cNvSpPr/>
          <p:nvPr/>
        </p:nvSpPr>
        <p:spPr>
          <a:xfrm flipH="1">
            <a:off x="4736251" y="1247330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20"/>
          <p:cNvSpPr/>
          <p:nvPr/>
        </p:nvSpPr>
        <p:spPr>
          <a:xfrm flipH="1">
            <a:off x="4616413" y="1247330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20"/>
          <p:cNvSpPr/>
          <p:nvPr/>
        </p:nvSpPr>
        <p:spPr>
          <a:xfrm flipH="1">
            <a:off x="4496501" y="1247330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20"/>
          <p:cNvSpPr/>
          <p:nvPr/>
        </p:nvSpPr>
        <p:spPr>
          <a:xfrm flipH="1">
            <a:off x="4376589" y="1247330"/>
            <a:ext cx="76192" cy="77842"/>
          </a:xfrm>
          <a:custGeom>
            <a:avLst/>
            <a:gdLst/>
            <a:ahLst/>
            <a:cxnLst/>
            <a:rect l="l" t="t" r="r" b="b"/>
            <a:pathLst>
              <a:path w="1016" h="1038" extrusionOk="0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20"/>
          <p:cNvSpPr/>
          <p:nvPr/>
        </p:nvSpPr>
        <p:spPr>
          <a:xfrm flipH="1">
            <a:off x="4256826" y="1247330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20"/>
          <p:cNvSpPr/>
          <p:nvPr/>
        </p:nvSpPr>
        <p:spPr>
          <a:xfrm flipH="1">
            <a:off x="4215952" y="1624616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20"/>
          <p:cNvSpPr/>
          <p:nvPr/>
        </p:nvSpPr>
        <p:spPr>
          <a:xfrm flipH="1">
            <a:off x="4215952" y="1462483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1"/>
                </a:moveTo>
                <a:lnTo>
                  <a:pt x="0" y="2281"/>
                </a:lnTo>
                <a:lnTo>
                  <a:pt x="9799" y="2281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20"/>
          <p:cNvSpPr/>
          <p:nvPr/>
        </p:nvSpPr>
        <p:spPr>
          <a:xfrm flipH="1">
            <a:off x="4833965" y="1482131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20"/>
          <p:cNvSpPr/>
          <p:nvPr/>
        </p:nvSpPr>
        <p:spPr>
          <a:xfrm flipH="1">
            <a:off x="4714053" y="1482131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20"/>
          <p:cNvSpPr/>
          <p:nvPr/>
        </p:nvSpPr>
        <p:spPr>
          <a:xfrm flipH="1">
            <a:off x="4594291" y="1482131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20"/>
          <p:cNvSpPr/>
          <p:nvPr/>
        </p:nvSpPr>
        <p:spPr>
          <a:xfrm flipH="1">
            <a:off x="4474303" y="1482131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0"/>
          <p:cNvSpPr/>
          <p:nvPr/>
        </p:nvSpPr>
        <p:spPr>
          <a:xfrm flipH="1">
            <a:off x="4354466" y="1482131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0"/>
          <p:cNvSpPr/>
          <p:nvPr/>
        </p:nvSpPr>
        <p:spPr>
          <a:xfrm flipH="1">
            <a:off x="4234554" y="1482131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0"/>
          <p:cNvSpPr/>
          <p:nvPr/>
        </p:nvSpPr>
        <p:spPr>
          <a:xfrm flipH="1">
            <a:off x="4856088" y="1482131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0"/>
          <p:cNvSpPr/>
          <p:nvPr/>
        </p:nvSpPr>
        <p:spPr>
          <a:xfrm flipH="1">
            <a:off x="4736251" y="1482131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20"/>
          <p:cNvSpPr/>
          <p:nvPr/>
        </p:nvSpPr>
        <p:spPr>
          <a:xfrm flipH="1">
            <a:off x="4616413" y="1482131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20"/>
          <p:cNvSpPr/>
          <p:nvPr/>
        </p:nvSpPr>
        <p:spPr>
          <a:xfrm flipH="1">
            <a:off x="4496501" y="1482131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20"/>
          <p:cNvSpPr/>
          <p:nvPr/>
        </p:nvSpPr>
        <p:spPr>
          <a:xfrm flipH="1">
            <a:off x="4376589" y="1482131"/>
            <a:ext cx="76192" cy="77842"/>
          </a:xfrm>
          <a:custGeom>
            <a:avLst/>
            <a:gdLst/>
            <a:ahLst/>
            <a:cxnLst/>
            <a:rect l="l" t="t" r="r" b="b"/>
            <a:pathLst>
              <a:path w="1016" h="1038" extrusionOk="0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20"/>
          <p:cNvSpPr/>
          <p:nvPr/>
        </p:nvSpPr>
        <p:spPr>
          <a:xfrm flipH="1">
            <a:off x="4256826" y="1482131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20"/>
          <p:cNvSpPr/>
          <p:nvPr/>
        </p:nvSpPr>
        <p:spPr>
          <a:xfrm flipH="1">
            <a:off x="4215952" y="1859342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20"/>
          <p:cNvSpPr/>
          <p:nvPr/>
        </p:nvSpPr>
        <p:spPr>
          <a:xfrm flipH="1">
            <a:off x="4215952" y="1697284"/>
            <a:ext cx="734926" cy="170983"/>
          </a:xfrm>
          <a:custGeom>
            <a:avLst/>
            <a:gdLst/>
            <a:ahLst/>
            <a:cxnLst/>
            <a:rect l="l" t="t" r="r" b="b"/>
            <a:pathLst>
              <a:path w="9800" h="2280" extrusionOk="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20"/>
          <p:cNvSpPr/>
          <p:nvPr/>
        </p:nvSpPr>
        <p:spPr>
          <a:xfrm flipH="1">
            <a:off x="4833965" y="17169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20"/>
          <p:cNvSpPr/>
          <p:nvPr/>
        </p:nvSpPr>
        <p:spPr>
          <a:xfrm flipH="1">
            <a:off x="4714053" y="17169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20"/>
          <p:cNvSpPr/>
          <p:nvPr/>
        </p:nvSpPr>
        <p:spPr>
          <a:xfrm flipH="1">
            <a:off x="4594291" y="1716932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20"/>
          <p:cNvSpPr/>
          <p:nvPr/>
        </p:nvSpPr>
        <p:spPr>
          <a:xfrm flipH="1">
            <a:off x="4474303" y="17169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20"/>
          <p:cNvSpPr/>
          <p:nvPr/>
        </p:nvSpPr>
        <p:spPr>
          <a:xfrm flipH="1">
            <a:off x="4354466" y="17169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20"/>
          <p:cNvSpPr/>
          <p:nvPr/>
        </p:nvSpPr>
        <p:spPr>
          <a:xfrm flipH="1">
            <a:off x="4234554" y="17169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20"/>
          <p:cNvSpPr/>
          <p:nvPr/>
        </p:nvSpPr>
        <p:spPr>
          <a:xfrm flipH="1">
            <a:off x="4856088" y="17169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20"/>
          <p:cNvSpPr/>
          <p:nvPr/>
        </p:nvSpPr>
        <p:spPr>
          <a:xfrm flipH="1">
            <a:off x="4736251" y="17169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0"/>
          <p:cNvSpPr/>
          <p:nvPr/>
        </p:nvSpPr>
        <p:spPr>
          <a:xfrm flipH="1">
            <a:off x="4616413" y="17169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20"/>
          <p:cNvSpPr/>
          <p:nvPr/>
        </p:nvSpPr>
        <p:spPr>
          <a:xfrm flipH="1">
            <a:off x="4496501" y="17169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20"/>
          <p:cNvSpPr/>
          <p:nvPr/>
        </p:nvSpPr>
        <p:spPr>
          <a:xfrm flipH="1">
            <a:off x="4376589" y="1716932"/>
            <a:ext cx="76192" cy="77842"/>
          </a:xfrm>
          <a:custGeom>
            <a:avLst/>
            <a:gdLst/>
            <a:ahLst/>
            <a:cxnLst/>
            <a:rect l="l" t="t" r="r" b="b"/>
            <a:pathLst>
              <a:path w="1016" h="1038" extrusionOk="0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20"/>
          <p:cNvSpPr/>
          <p:nvPr/>
        </p:nvSpPr>
        <p:spPr>
          <a:xfrm flipH="1">
            <a:off x="4256826" y="17169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20"/>
          <p:cNvSpPr/>
          <p:nvPr/>
        </p:nvSpPr>
        <p:spPr>
          <a:xfrm flipH="1">
            <a:off x="4215952" y="2094218"/>
            <a:ext cx="734926" cy="15748"/>
          </a:xfrm>
          <a:custGeom>
            <a:avLst/>
            <a:gdLst/>
            <a:ahLst/>
            <a:cxnLst/>
            <a:rect l="l" t="t" r="r" b="b"/>
            <a:pathLst>
              <a:path w="9800" h="210" extrusionOk="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20"/>
          <p:cNvSpPr/>
          <p:nvPr/>
        </p:nvSpPr>
        <p:spPr>
          <a:xfrm flipH="1">
            <a:off x="4215952" y="1932084"/>
            <a:ext cx="734926" cy="170983"/>
          </a:xfrm>
          <a:custGeom>
            <a:avLst/>
            <a:gdLst/>
            <a:ahLst/>
            <a:cxnLst/>
            <a:rect l="l" t="t" r="r" b="b"/>
            <a:pathLst>
              <a:path w="9800" h="2280" extrusionOk="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20"/>
          <p:cNvSpPr/>
          <p:nvPr/>
        </p:nvSpPr>
        <p:spPr>
          <a:xfrm flipH="1">
            <a:off x="4833965" y="19517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20"/>
          <p:cNvSpPr/>
          <p:nvPr/>
        </p:nvSpPr>
        <p:spPr>
          <a:xfrm flipH="1">
            <a:off x="4714053" y="19517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20"/>
          <p:cNvSpPr/>
          <p:nvPr/>
        </p:nvSpPr>
        <p:spPr>
          <a:xfrm flipH="1">
            <a:off x="4594291" y="1951732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20"/>
          <p:cNvSpPr/>
          <p:nvPr/>
        </p:nvSpPr>
        <p:spPr>
          <a:xfrm flipH="1">
            <a:off x="4474303" y="19517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0"/>
          <p:cNvSpPr/>
          <p:nvPr/>
        </p:nvSpPr>
        <p:spPr>
          <a:xfrm flipH="1">
            <a:off x="4354466" y="19517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0"/>
          <p:cNvSpPr/>
          <p:nvPr/>
        </p:nvSpPr>
        <p:spPr>
          <a:xfrm flipH="1">
            <a:off x="4234554" y="195173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20"/>
          <p:cNvSpPr/>
          <p:nvPr/>
        </p:nvSpPr>
        <p:spPr>
          <a:xfrm flipH="1">
            <a:off x="4856088" y="19517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20"/>
          <p:cNvSpPr/>
          <p:nvPr/>
        </p:nvSpPr>
        <p:spPr>
          <a:xfrm flipH="1">
            <a:off x="4736251" y="19517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20"/>
          <p:cNvSpPr/>
          <p:nvPr/>
        </p:nvSpPr>
        <p:spPr>
          <a:xfrm flipH="1">
            <a:off x="4616413" y="19517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20"/>
          <p:cNvSpPr/>
          <p:nvPr/>
        </p:nvSpPr>
        <p:spPr>
          <a:xfrm flipH="1">
            <a:off x="4496501" y="19517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20"/>
          <p:cNvSpPr/>
          <p:nvPr/>
        </p:nvSpPr>
        <p:spPr>
          <a:xfrm flipH="1">
            <a:off x="4376589" y="1951732"/>
            <a:ext cx="76192" cy="77842"/>
          </a:xfrm>
          <a:custGeom>
            <a:avLst/>
            <a:gdLst/>
            <a:ahLst/>
            <a:cxnLst/>
            <a:rect l="l" t="t" r="r" b="b"/>
            <a:pathLst>
              <a:path w="1016" h="1038" extrusionOk="0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20"/>
          <p:cNvSpPr/>
          <p:nvPr/>
        </p:nvSpPr>
        <p:spPr>
          <a:xfrm flipH="1">
            <a:off x="4256826" y="1951732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20"/>
          <p:cNvSpPr/>
          <p:nvPr/>
        </p:nvSpPr>
        <p:spPr>
          <a:xfrm flipH="1">
            <a:off x="4215952" y="2329094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1"/>
                </a:lnTo>
                <a:lnTo>
                  <a:pt x="9799" y="211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20"/>
          <p:cNvSpPr/>
          <p:nvPr/>
        </p:nvSpPr>
        <p:spPr>
          <a:xfrm flipH="1">
            <a:off x="4215952" y="2166885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20"/>
          <p:cNvSpPr/>
          <p:nvPr/>
        </p:nvSpPr>
        <p:spPr>
          <a:xfrm flipH="1">
            <a:off x="4833965" y="218668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20"/>
          <p:cNvSpPr/>
          <p:nvPr/>
        </p:nvSpPr>
        <p:spPr>
          <a:xfrm flipH="1">
            <a:off x="4714053" y="218653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20"/>
          <p:cNvSpPr/>
          <p:nvPr/>
        </p:nvSpPr>
        <p:spPr>
          <a:xfrm flipH="1">
            <a:off x="4594291" y="2186533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0"/>
          <p:cNvSpPr/>
          <p:nvPr/>
        </p:nvSpPr>
        <p:spPr>
          <a:xfrm flipH="1">
            <a:off x="4474303" y="218653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20"/>
          <p:cNvSpPr/>
          <p:nvPr/>
        </p:nvSpPr>
        <p:spPr>
          <a:xfrm flipH="1">
            <a:off x="4354466" y="218653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20"/>
          <p:cNvSpPr/>
          <p:nvPr/>
        </p:nvSpPr>
        <p:spPr>
          <a:xfrm flipH="1">
            <a:off x="4234554" y="218653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20"/>
          <p:cNvSpPr/>
          <p:nvPr/>
        </p:nvSpPr>
        <p:spPr>
          <a:xfrm flipH="1">
            <a:off x="4856088" y="2186683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20"/>
          <p:cNvSpPr/>
          <p:nvPr/>
        </p:nvSpPr>
        <p:spPr>
          <a:xfrm flipH="1">
            <a:off x="4736251" y="2186683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20"/>
          <p:cNvSpPr/>
          <p:nvPr/>
        </p:nvSpPr>
        <p:spPr>
          <a:xfrm flipH="1">
            <a:off x="4616413" y="2186683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20"/>
          <p:cNvSpPr/>
          <p:nvPr/>
        </p:nvSpPr>
        <p:spPr>
          <a:xfrm flipH="1">
            <a:off x="4496501" y="2186683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20"/>
          <p:cNvSpPr/>
          <p:nvPr/>
        </p:nvSpPr>
        <p:spPr>
          <a:xfrm flipH="1">
            <a:off x="4376589" y="2186683"/>
            <a:ext cx="76192" cy="77767"/>
          </a:xfrm>
          <a:custGeom>
            <a:avLst/>
            <a:gdLst/>
            <a:ahLst/>
            <a:cxnLst/>
            <a:rect l="l" t="t" r="r" b="b"/>
            <a:pathLst>
              <a:path w="1016" h="1037" extrusionOk="0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20"/>
          <p:cNvSpPr/>
          <p:nvPr/>
        </p:nvSpPr>
        <p:spPr>
          <a:xfrm flipH="1">
            <a:off x="4256826" y="2186683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20"/>
          <p:cNvSpPr/>
          <p:nvPr/>
        </p:nvSpPr>
        <p:spPr>
          <a:xfrm flipH="1">
            <a:off x="4215952" y="2563894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20"/>
          <p:cNvSpPr/>
          <p:nvPr/>
        </p:nvSpPr>
        <p:spPr>
          <a:xfrm flipH="1">
            <a:off x="4215952" y="2401761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20"/>
          <p:cNvSpPr/>
          <p:nvPr/>
        </p:nvSpPr>
        <p:spPr>
          <a:xfrm flipH="1">
            <a:off x="4833965" y="2421409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20"/>
          <p:cNvSpPr/>
          <p:nvPr/>
        </p:nvSpPr>
        <p:spPr>
          <a:xfrm flipH="1">
            <a:off x="4714053" y="242133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20"/>
          <p:cNvSpPr/>
          <p:nvPr/>
        </p:nvSpPr>
        <p:spPr>
          <a:xfrm flipH="1">
            <a:off x="4594291" y="2421334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20"/>
          <p:cNvSpPr/>
          <p:nvPr/>
        </p:nvSpPr>
        <p:spPr>
          <a:xfrm flipH="1">
            <a:off x="4474303" y="242133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20"/>
          <p:cNvSpPr/>
          <p:nvPr/>
        </p:nvSpPr>
        <p:spPr>
          <a:xfrm flipH="1">
            <a:off x="4354466" y="242133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20"/>
          <p:cNvSpPr/>
          <p:nvPr/>
        </p:nvSpPr>
        <p:spPr>
          <a:xfrm flipH="1">
            <a:off x="4234554" y="242133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20"/>
          <p:cNvSpPr/>
          <p:nvPr/>
        </p:nvSpPr>
        <p:spPr>
          <a:xfrm flipH="1">
            <a:off x="4856088" y="2421409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20"/>
          <p:cNvSpPr/>
          <p:nvPr/>
        </p:nvSpPr>
        <p:spPr>
          <a:xfrm flipH="1">
            <a:off x="4736251" y="2421409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20"/>
          <p:cNvSpPr/>
          <p:nvPr/>
        </p:nvSpPr>
        <p:spPr>
          <a:xfrm flipH="1">
            <a:off x="4616413" y="2421409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20"/>
          <p:cNvSpPr/>
          <p:nvPr/>
        </p:nvSpPr>
        <p:spPr>
          <a:xfrm flipH="1">
            <a:off x="4496501" y="2421409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0" y="1"/>
                </a:moveTo>
                <a:lnTo>
                  <a:pt x="0" y="1037"/>
                </a:lnTo>
                <a:cubicBezTo>
                  <a:pt x="533" y="967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20"/>
          <p:cNvSpPr/>
          <p:nvPr/>
        </p:nvSpPr>
        <p:spPr>
          <a:xfrm flipH="1">
            <a:off x="4376589" y="2421409"/>
            <a:ext cx="76192" cy="77842"/>
          </a:xfrm>
          <a:custGeom>
            <a:avLst/>
            <a:gdLst/>
            <a:ahLst/>
            <a:cxnLst/>
            <a:rect l="l" t="t" r="r" b="b"/>
            <a:pathLst>
              <a:path w="1016" h="1038" extrusionOk="0">
                <a:moveTo>
                  <a:pt x="1" y="1"/>
                </a:moveTo>
                <a:lnTo>
                  <a:pt x="1" y="1037"/>
                </a:lnTo>
                <a:cubicBezTo>
                  <a:pt x="535" y="967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20"/>
          <p:cNvSpPr/>
          <p:nvPr/>
        </p:nvSpPr>
        <p:spPr>
          <a:xfrm flipH="1">
            <a:off x="4256826" y="2421409"/>
            <a:ext cx="76117" cy="77842"/>
          </a:xfrm>
          <a:custGeom>
            <a:avLst/>
            <a:gdLst/>
            <a:ahLst/>
            <a:cxnLst/>
            <a:rect l="l" t="t" r="r" b="b"/>
            <a:pathLst>
              <a:path w="1015" h="1038" extrusionOk="0">
                <a:moveTo>
                  <a:pt x="1" y="1"/>
                </a:moveTo>
                <a:lnTo>
                  <a:pt x="1" y="1037"/>
                </a:lnTo>
                <a:cubicBezTo>
                  <a:pt x="534" y="967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20"/>
          <p:cNvSpPr/>
          <p:nvPr/>
        </p:nvSpPr>
        <p:spPr>
          <a:xfrm flipH="1">
            <a:off x="4215952" y="2798695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20"/>
          <p:cNvSpPr/>
          <p:nvPr/>
        </p:nvSpPr>
        <p:spPr>
          <a:xfrm flipH="1">
            <a:off x="4215952" y="2636562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20"/>
          <p:cNvSpPr/>
          <p:nvPr/>
        </p:nvSpPr>
        <p:spPr>
          <a:xfrm flipH="1">
            <a:off x="4833965" y="2656285"/>
            <a:ext cx="98315" cy="129662"/>
          </a:xfrm>
          <a:custGeom>
            <a:avLst/>
            <a:gdLst/>
            <a:ahLst/>
            <a:cxnLst/>
            <a:rect l="l" t="t" r="r" b="b"/>
            <a:pathLst>
              <a:path w="1311" h="1729" extrusionOk="0">
                <a:moveTo>
                  <a:pt x="1" y="1"/>
                </a:moveTo>
                <a:lnTo>
                  <a:pt x="1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20"/>
          <p:cNvSpPr/>
          <p:nvPr/>
        </p:nvSpPr>
        <p:spPr>
          <a:xfrm flipH="1">
            <a:off x="4714053" y="2656285"/>
            <a:ext cx="98315" cy="129662"/>
          </a:xfrm>
          <a:custGeom>
            <a:avLst/>
            <a:gdLst/>
            <a:ahLst/>
            <a:cxnLst/>
            <a:rect l="l" t="t" r="r" b="b"/>
            <a:pathLst>
              <a:path w="1311" h="1729" extrusionOk="0">
                <a:moveTo>
                  <a:pt x="1" y="1"/>
                </a:moveTo>
                <a:lnTo>
                  <a:pt x="1" y="1729"/>
                </a:lnTo>
                <a:lnTo>
                  <a:pt x="1311" y="1729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20"/>
          <p:cNvSpPr/>
          <p:nvPr/>
        </p:nvSpPr>
        <p:spPr>
          <a:xfrm flipH="1">
            <a:off x="4594291" y="2656285"/>
            <a:ext cx="98240" cy="129662"/>
          </a:xfrm>
          <a:custGeom>
            <a:avLst/>
            <a:gdLst/>
            <a:ahLst/>
            <a:cxnLst/>
            <a:rect l="l" t="t" r="r" b="b"/>
            <a:pathLst>
              <a:path w="1310" h="1729" extrusionOk="0">
                <a:moveTo>
                  <a:pt x="0" y="1"/>
                </a:moveTo>
                <a:lnTo>
                  <a:pt x="0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20"/>
          <p:cNvSpPr/>
          <p:nvPr/>
        </p:nvSpPr>
        <p:spPr>
          <a:xfrm flipH="1">
            <a:off x="4474303" y="2656285"/>
            <a:ext cx="98315" cy="129662"/>
          </a:xfrm>
          <a:custGeom>
            <a:avLst/>
            <a:gdLst/>
            <a:ahLst/>
            <a:cxnLst/>
            <a:rect l="l" t="t" r="r" b="b"/>
            <a:pathLst>
              <a:path w="1311" h="1729" extrusionOk="0">
                <a:moveTo>
                  <a:pt x="0" y="1"/>
                </a:moveTo>
                <a:lnTo>
                  <a:pt x="0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20"/>
          <p:cNvSpPr/>
          <p:nvPr/>
        </p:nvSpPr>
        <p:spPr>
          <a:xfrm flipH="1">
            <a:off x="4354466" y="2656285"/>
            <a:ext cx="98315" cy="129662"/>
          </a:xfrm>
          <a:custGeom>
            <a:avLst/>
            <a:gdLst/>
            <a:ahLst/>
            <a:cxnLst/>
            <a:rect l="l" t="t" r="r" b="b"/>
            <a:pathLst>
              <a:path w="1311" h="1729" extrusionOk="0">
                <a:moveTo>
                  <a:pt x="1" y="1"/>
                </a:moveTo>
                <a:lnTo>
                  <a:pt x="1" y="1729"/>
                </a:lnTo>
                <a:lnTo>
                  <a:pt x="1310" y="1729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20"/>
          <p:cNvSpPr/>
          <p:nvPr/>
        </p:nvSpPr>
        <p:spPr>
          <a:xfrm flipH="1">
            <a:off x="4234554" y="2656285"/>
            <a:ext cx="98315" cy="129662"/>
          </a:xfrm>
          <a:custGeom>
            <a:avLst/>
            <a:gdLst/>
            <a:ahLst/>
            <a:cxnLst/>
            <a:rect l="l" t="t" r="r" b="b"/>
            <a:pathLst>
              <a:path w="1311" h="1729" extrusionOk="0">
                <a:moveTo>
                  <a:pt x="1" y="1"/>
                </a:moveTo>
                <a:lnTo>
                  <a:pt x="1" y="1729"/>
                </a:lnTo>
                <a:lnTo>
                  <a:pt x="1311" y="1729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20"/>
          <p:cNvSpPr/>
          <p:nvPr/>
        </p:nvSpPr>
        <p:spPr>
          <a:xfrm flipH="1">
            <a:off x="4856088" y="2656285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20"/>
          <p:cNvSpPr/>
          <p:nvPr/>
        </p:nvSpPr>
        <p:spPr>
          <a:xfrm flipH="1">
            <a:off x="4736251" y="2656285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20"/>
          <p:cNvSpPr/>
          <p:nvPr/>
        </p:nvSpPr>
        <p:spPr>
          <a:xfrm flipH="1">
            <a:off x="4616413" y="2656285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20"/>
          <p:cNvSpPr/>
          <p:nvPr/>
        </p:nvSpPr>
        <p:spPr>
          <a:xfrm flipH="1">
            <a:off x="4496501" y="2656285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20"/>
          <p:cNvSpPr/>
          <p:nvPr/>
        </p:nvSpPr>
        <p:spPr>
          <a:xfrm flipH="1">
            <a:off x="4376589" y="2656285"/>
            <a:ext cx="76192" cy="77767"/>
          </a:xfrm>
          <a:custGeom>
            <a:avLst/>
            <a:gdLst/>
            <a:ahLst/>
            <a:cxnLst/>
            <a:rect l="l" t="t" r="r" b="b"/>
            <a:pathLst>
              <a:path w="1016" h="1037" extrusionOk="0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20"/>
          <p:cNvSpPr/>
          <p:nvPr/>
        </p:nvSpPr>
        <p:spPr>
          <a:xfrm flipH="1">
            <a:off x="4256826" y="2656285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20"/>
          <p:cNvSpPr/>
          <p:nvPr/>
        </p:nvSpPr>
        <p:spPr>
          <a:xfrm flipH="1">
            <a:off x="4215952" y="3033496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20"/>
          <p:cNvSpPr/>
          <p:nvPr/>
        </p:nvSpPr>
        <p:spPr>
          <a:xfrm flipH="1">
            <a:off x="4215952" y="2871363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20"/>
          <p:cNvSpPr/>
          <p:nvPr/>
        </p:nvSpPr>
        <p:spPr>
          <a:xfrm flipH="1">
            <a:off x="4833965" y="289108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20"/>
          <p:cNvSpPr/>
          <p:nvPr/>
        </p:nvSpPr>
        <p:spPr>
          <a:xfrm flipH="1">
            <a:off x="4714053" y="289108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20"/>
          <p:cNvSpPr/>
          <p:nvPr/>
        </p:nvSpPr>
        <p:spPr>
          <a:xfrm flipH="1">
            <a:off x="4594291" y="2891086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20"/>
          <p:cNvSpPr/>
          <p:nvPr/>
        </p:nvSpPr>
        <p:spPr>
          <a:xfrm flipH="1">
            <a:off x="4474303" y="289108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20"/>
          <p:cNvSpPr/>
          <p:nvPr/>
        </p:nvSpPr>
        <p:spPr>
          <a:xfrm flipH="1">
            <a:off x="4354466" y="289108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20"/>
          <p:cNvSpPr/>
          <p:nvPr/>
        </p:nvSpPr>
        <p:spPr>
          <a:xfrm flipH="1">
            <a:off x="4234554" y="289108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20"/>
          <p:cNvSpPr/>
          <p:nvPr/>
        </p:nvSpPr>
        <p:spPr>
          <a:xfrm flipH="1">
            <a:off x="4856088" y="2891086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5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20"/>
          <p:cNvSpPr/>
          <p:nvPr/>
        </p:nvSpPr>
        <p:spPr>
          <a:xfrm flipH="1">
            <a:off x="4736251" y="2891086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5"/>
                  <a:pt x="955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20"/>
          <p:cNvSpPr/>
          <p:nvPr/>
        </p:nvSpPr>
        <p:spPr>
          <a:xfrm flipH="1">
            <a:off x="4616413" y="2891086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5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20"/>
          <p:cNvSpPr/>
          <p:nvPr/>
        </p:nvSpPr>
        <p:spPr>
          <a:xfrm flipH="1">
            <a:off x="4496501" y="2891086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5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20"/>
          <p:cNvSpPr/>
          <p:nvPr/>
        </p:nvSpPr>
        <p:spPr>
          <a:xfrm flipH="1">
            <a:off x="4376589" y="2891086"/>
            <a:ext cx="76192" cy="77767"/>
          </a:xfrm>
          <a:custGeom>
            <a:avLst/>
            <a:gdLst/>
            <a:ahLst/>
            <a:cxnLst/>
            <a:rect l="l" t="t" r="r" b="b"/>
            <a:pathLst>
              <a:path w="1016" h="1037" extrusionOk="0">
                <a:moveTo>
                  <a:pt x="1" y="1"/>
                </a:moveTo>
                <a:lnTo>
                  <a:pt x="1" y="1036"/>
                </a:lnTo>
                <a:cubicBezTo>
                  <a:pt x="535" y="965"/>
                  <a:pt x="955" y="538"/>
                  <a:pt x="10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20"/>
          <p:cNvSpPr/>
          <p:nvPr/>
        </p:nvSpPr>
        <p:spPr>
          <a:xfrm flipH="1">
            <a:off x="4256826" y="2891086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5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20"/>
          <p:cNvSpPr/>
          <p:nvPr/>
        </p:nvSpPr>
        <p:spPr>
          <a:xfrm flipH="1">
            <a:off x="4215952" y="3268372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20"/>
          <p:cNvSpPr/>
          <p:nvPr/>
        </p:nvSpPr>
        <p:spPr>
          <a:xfrm flipH="1">
            <a:off x="4215952" y="3106164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1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20"/>
          <p:cNvSpPr/>
          <p:nvPr/>
        </p:nvSpPr>
        <p:spPr>
          <a:xfrm flipH="1">
            <a:off x="4833965" y="3125962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0"/>
          <p:cNvSpPr/>
          <p:nvPr/>
        </p:nvSpPr>
        <p:spPr>
          <a:xfrm flipH="1">
            <a:off x="4714053" y="3125887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20"/>
          <p:cNvSpPr/>
          <p:nvPr/>
        </p:nvSpPr>
        <p:spPr>
          <a:xfrm flipH="1">
            <a:off x="4594291" y="3125887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0"/>
          <p:cNvSpPr/>
          <p:nvPr/>
        </p:nvSpPr>
        <p:spPr>
          <a:xfrm flipH="1">
            <a:off x="4474303" y="3125887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1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0"/>
          <p:cNvSpPr/>
          <p:nvPr/>
        </p:nvSpPr>
        <p:spPr>
          <a:xfrm flipH="1">
            <a:off x="4354466" y="3125887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0"/>
          <p:cNvSpPr/>
          <p:nvPr/>
        </p:nvSpPr>
        <p:spPr>
          <a:xfrm flipH="1">
            <a:off x="4234554" y="3125887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0"/>
          <p:cNvSpPr/>
          <p:nvPr/>
        </p:nvSpPr>
        <p:spPr>
          <a:xfrm flipH="1">
            <a:off x="4856088" y="3125962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0"/>
          <p:cNvSpPr/>
          <p:nvPr/>
        </p:nvSpPr>
        <p:spPr>
          <a:xfrm flipH="1">
            <a:off x="4736251" y="3125962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0"/>
          <p:cNvSpPr/>
          <p:nvPr/>
        </p:nvSpPr>
        <p:spPr>
          <a:xfrm flipH="1">
            <a:off x="4616413" y="3125962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0"/>
          <p:cNvSpPr/>
          <p:nvPr/>
        </p:nvSpPr>
        <p:spPr>
          <a:xfrm flipH="1">
            <a:off x="4496501" y="3125962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0"/>
          <p:cNvSpPr/>
          <p:nvPr/>
        </p:nvSpPr>
        <p:spPr>
          <a:xfrm flipH="1">
            <a:off x="4376589" y="3125962"/>
            <a:ext cx="76192" cy="77767"/>
          </a:xfrm>
          <a:custGeom>
            <a:avLst/>
            <a:gdLst/>
            <a:ahLst/>
            <a:cxnLst/>
            <a:rect l="l" t="t" r="r" b="b"/>
            <a:pathLst>
              <a:path w="1016" h="1037" extrusionOk="0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20"/>
          <p:cNvSpPr/>
          <p:nvPr/>
        </p:nvSpPr>
        <p:spPr>
          <a:xfrm flipH="1">
            <a:off x="4256826" y="3125962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20"/>
          <p:cNvSpPr/>
          <p:nvPr/>
        </p:nvSpPr>
        <p:spPr>
          <a:xfrm flipH="1">
            <a:off x="4215952" y="3503173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0"/>
          <p:cNvSpPr/>
          <p:nvPr/>
        </p:nvSpPr>
        <p:spPr>
          <a:xfrm flipH="1">
            <a:off x="4215952" y="3341115"/>
            <a:ext cx="734926" cy="170983"/>
          </a:xfrm>
          <a:custGeom>
            <a:avLst/>
            <a:gdLst/>
            <a:ahLst/>
            <a:cxnLst/>
            <a:rect l="l" t="t" r="r" b="b"/>
            <a:pathLst>
              <a:path w="9800" h="2280" extrusionOk="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0"/>
          <p:cNvSpPr/>
          <p:nvPr/>
        </p:nvSpPr>
        <p:spPr>
          <a:xfrm flipH="1">
            <a:off x="4833965" y="336076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1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0"/>
          <p:cNvSpPr/>
          <p:nvPr/>
        </p:nvSpPr>
        <p:spPr>
          <a:xfrm flipH="1">
            <a:off x="4714053" y="336061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20"/>
          <p:cNvSpPr/>
          <p:nvPr/>
        </p:nvSpPr>
        <p:spPr>
          <a:xfrm flipH="1">
            <a:off x="4594291" y="3360613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20"/>
          <p:cNvSpPr/>
          <p:nvPr/>
        </p:nvSpPr>
        <p:spPr>
          <a:xfrm flipH="1">
            <a:off x="4474303" y="336061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20"/>
          <p:cNvSpPr/>
          <p:nvPr/>
        </p:nvSpPr>
        <p:spPr>
          <a:xfrm flipH="1">
            <a:off x="4354466" y="336061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20"/>
          <p:cNvSpPr/>
          <p:nvPr/>
        </p:nvSpPr>
        <p:spPr>
          <a:xfrm flipH="1">
            <a:off x="4234554" y="336061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0"/>
          <p:cNvSpPr/>
          <p:nvPr/>
        </p:nvSpPr>
        <p:spPr>
          <a:xfrm flipH="1">
            <a:off x="4856088" y="33607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20"/>
          <p:cNvSpPr/>
          <p:nvPr/>
        </p:nvSpPr>
        <p:spPr>
          <a:xfrm flipH="1">
            <a:off x="4736251" y="33607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5" y="538"/>
                  <a:pt x="1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20"/>
          <p:cNvSpPr/>
          <p:nvPr/>
        </p:nvSpPr>
        <p:spPr>
          <a:xfrm flipH="1">
            <a:off x="4616413" y="33607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5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20"/>
          <p:cNvSpPr/>
          <p:nvPr/>
        </p:nvSpPr>
        <p:spPr>
          <a:xfrm flipH="1">
            <a:off x="4496501" y="33607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0" y="1"/>
                </a:moveTo>
                <a:lnTo>
                  <a:pt x="0" y="1036"/>
                </a:lnTo>
                <a:cubicBezTo>
                  <a:pt x="533" y="966"/>
                  <a:pt x="954" y="538"/>
                  <a:pt x="1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20"/>
          <p:cNvSpPr/>
          <p:nvPr/>
        </p:nvSpPr>
        <p:spPr>
          <a:xfrm flipH="1">
            <a:off x="4376589" y="3360763"/>
            <a:ext cx="76192" cy="77692"/>
          </a:xfrm>
          <a:custGeom>
            <a:avLst/>
            <a:gdLst/>
            <a:ahLst/>
            <a:cxnLst/>
            <a:rect l="l" t="t" r="r" b="b"/>
            <a:pathLst>
              <a:path w="1016" h="1036" extrusionOk="0">
                <a:moveTo>
                  <a:pt x="1" y="1"/>
                </a:moveTo>
                <a:lnTo>
                  <a:pt x="1" y="1036"/>
                </a:lnTo>
                <a:cubicBezTo>
                  <a:pt x="535" y="966"/>
                  <a:pt x="955" y="538"/>
                  <a:pt x="1016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20"/>
          <p:cNvSpPr/>
          <p:nvPr/>
        </p:nvSpPr>
        <p:spPr>
          <a:xfrm flipH="1">
            <a:off x="4256826" y="33607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1"/>
                </a:moveTo>
                <a:lnTo>
                  <a:pt x="1" y="1036"/>
                </a:lnTo>
                <a:cubicBezTo>
                  <a:pt x="534" y="966"/>
                  <a:pt x="954" y="538"/>
                  <a:pt x="1015" y="1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0"/>
          <p:cNvSpPr/>
          <p:nvPr/>
        </p:nvSpPr>
        <p:spPr>
          <a:xfrm flipH="1">
            <a:off x="4215952" y="3737974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1"/>
                </a:moveTo>
                <a:lnTo>
                  <a:pt x="0" y="210"/>
                </a:lnTo>
                <a:lnTo>
                  <a:pt x="9799" y="210"/>
                </a:lnTo>
                <a:lnTo>
                  <a:pt x="9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20"/>
          <p:cNvSpPr/>
          <p:nvPr/>
        </p:nvSpPr>
        <p:spPr>
          <a:xfrm flipH="1">
            <a:off x="4215952" y="3575915"/>
            <a:ext cx="734926" cy="170983"/>
          </a:xfrm>
          <a:custGeom>
            <a:avLst/>
            <a:gdLst/>
            <a:ahLst/>
            <a:cxnLst/>
            <a:rect l="l" t="t" r="r" b="b"/>
            <a:pathLst>
              <a:path w="9800" h="2280" extrusionOk="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20"/>
          <p:cNvSpPr/>
          <p:nvPr/>
        </p:nvSpPr>
        <p:spPr>
          <a:xfrm flipH="1">
            <a:off x="4833965" y="359556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20"/>
          <p:cNvSpPr/>
          <p:nvPr/>
        </p:nvSpPr>
        <p:spPr>
          <a:xfrm flipH="1">
            <a:off x="4714053" y="359556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20"/>
          <p:cNvSpPr/>
          <p:nvPr/>
        </p:nvSpPr>
        <p:spPr>
          <a:xfrm flipH="1">
            <a:off x="4594291" y="3595563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20"/>
          <p:cNvSpPr/>
          <p:nvPr/>
        </p:nvSpPr>
        <p:spPr>
          <a:xfrm flipH="1">
            <a:off x="4474303" y="359556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0"/>
          <p:cNvSpPr/>
          <p:nvPr/>
        </p:nvSpPr>
        <p:spPr>
          <a:xfrm flipH="1">
            <a:off x="4354466" y="359556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0"/>
          <p:cNvSpPr/>
          <p:nvPr/>
        </p:nvSpPr>
        <p:spPr>
          <a:xfrm flipH="1">
            <a:off x="4234554" y="3595563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20"/>
          <p:cNvSpPr/>
          <p:nvPr/>
        </p:nvSpPr>
        <p:spPr>
          <a:xfrm flipH="1">
            <a:off x="4856088" y="35955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20"/>
          <p:cNvSpPr/>
          <p:nvPr/>
        </p:nvSpPr>
        <p:spPr>
          <a:xfrm flipH="1">
            <a:off x="4736251" y="35955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20"/>
          <p:cNvSpPr/>
          <p:nvPr/>
        </p:nvSpPr>
        <p:spPr>
          <a:xfrm flipH="1">
            <a:off x="4616413" y="35955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20"/>
          <p:cNvSpPr/>
          <p:nvPr/>
        </p:nvSpPr>
        <p:spPr>
          <a:xfrm flipH="1">
            <a:off x="4496501" y="35955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20"/>
          <p:cNvSpPr/>
          <p:nvPr/>
        </p:nvSpPr>
        <p:spPr>
          <a:xfrm flipH="1">
            <a:off x="4376589" y="3595563"/>
            <a:ext cx="76192" cy="77692"/>
          </a:xfrm>
          <a:custGeom>
            <a:avLst/>
            <a:gdLst/>
            <a:ahLst/>
            <a:cxnLst/>
            <a:rect l="l" t="t" r="r" b="b"/>
            <a:pathLst>
              <a:path w="1016" h="1036" extrusionOk="0">
                <a:moveTo>
                  <a:pt x="1" y="0"/>
                </a:moveTo>
                <a:lnTo>
                  <a:pt x="1" y="1036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20"/>
          <p:cNvSpPr/>
          <p:nvPr/>
        </p:nvSpPr>
        <p:spPr>
          <a:xfrm flipH="1">
            <a:off x="4256826" y="3595563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20"/>
          <p:cNvSpPr/>
          <p:nvPr/>
        </p:nvSpPr>
        <p:spPr>
          <a:xfrm flipH="1">
            <a:off x="4215952" y="3972775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0"/>
                </a:moveTo>
                <a:lnTo>
                  <a:pt x="0" y="210"/>
                </a:lnTo>
                <a:lnTo>
                  <a:pt x="9799" y="210"/>
                </a:lnTo>
                <a:lnTo>
                  <a:pt x="9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20"/>
          <p:cNvSpPr/>
          <p:nvPr/>
        </p:nvSpPr>
        <p:spPr>
          <a:xfrm flipH="1">
            <a:off x="4215952" y="3810716"/>
            <a:ext cx="734926" cy="170983"/>
          </a:xfrm>
          <a:custGeom>
            <a:avLst/>
            <a:gdLst/>
            <a:ahLst/>
            <a:cxnLst/>
            <a:rect l="l" t="t" r="r" b="b"/>
            <a:pathLst>
              <a:path w="9800" h="2280" extrusionOk="0">
                <a:moveTo>
                  <a:pt x="0" y="1"/>
                </a:moveTo>
                <a:lnTo>
                  <a:pt x="0" y="2279"/>
                </a:lnTo>
                <a:lnTo>
                  <a:pt x="9799" y="2279"/>
                </a:lnTo>
                <a:lnTo>
                  <a:pt x="97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20"/>
          <p:cNvSpPr/>
          <p:nvPr/>
        </p:nvSpPr>
        <p:spPr>
          <a:xfrm flipH="1">
            <a:off x="4833965" y="383036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20"/>
          <p:cNvSpPr/>
          <p:nvPr/>
        </p:nvSpPr>
        <p:spPr>
          <a:xfrm flipH="1">
            <a:off x="4714053" y="383036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rgbClr val="B9D6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20"/>
          <p:cNvSpPr/>
          <p:nvPr/>
        </p:nvSpPr>
        <p:spPr>
          <a:xfrm flipH="1">
            <a:off x="4594291" y="3830364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20"/>
          <p:cNvSpPr/>
          <p:nvPr/>
        </p:nvSpPr>
        <p:spPr>
          <a:xfrm flipH="1">
            <a:off x="4474303" y="383036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20"/>
          <p:cNvSpPr/>
          <p:nvPr/>
        </p:nvSpPr>
        <p:spPr>
          <a:xfrm flipH="1">
            <a:off x="4354466" y="383036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20"/>
          <p:cNvSpPr/>
          <p:nvPr/>
        </p:nvSpPr>
        <p:spPr>
          <a:xfrm flipH="1">
            <a:off x="4234554" y="3830364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20"/>
          <p:cNvSpPr/>
          <p:nvPr/>
        </p:nvSpPr>
        <p:spPr>
          <a:xfrm flipH="1">
            <a:off x="4856088" y="3830364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20"/>
          <p:cNvSpPr/>
          <p:nvPr/>
        </p:nvSpPr>
        <p:spPr>
          <a:xfrm flipH="1">
            <a:off x="4736251" y="3830364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rgbClr val="98C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20"/>
          <p:cNvSpPr/>
          <p:nvPr/>
        </p:nvSpPr>
        <p:spPr>
          <a:xfrm flipH="1">
            <a:off x="4616413" y="3830364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20"/>
          <p:cNvSpPr/>
          <p:nvPr/>
        </p:nvSpPr>
        <p:spPr>
          <a:xfrm flipH="1">
            <a:off x="4496501" y="3830364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0" y="0"/>
                </a:moveTo>
                <a:lnTo>
                  <a:pt x="0" y="1036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20"/>
          <p:cNvSpPr/>
          <p:nvPr/>
        </p:nvSpPr>
        <p:spPr>
          <a:xfrm flipH="1">
            <a:off x="4376589" y="3830364"/>
            <a:ext cx="76192" cy="77692"/>
          </a:xfrm>
          <a:custGeom>
            <a:avLst/>
            <a:gdLst/>
            <a:ahLst/>
            <a:cxnLst/>
            <a:rect l="l" t="t" r="r" b="b"/>
            <a:pathLst>
              <a:path w="1016" h="1036" extrusionOk="0">
                <a:moveTo>
                  <a:pt x="1" y="0"/>
                </a:moveTo>
                <a:lnTo>
                  <a:pt x="1" y="1036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20"/>
          <p:cNvSpPr/>
          <p:nvPr/>
        </p:nvSpPr>
        <p:spPr>
          <a:xfrm flipH="1">
            <a:off x="4256826" y="3830364"/>
            <a:ext cx="76117" cy="77692"/>
          </a:xfrm>
          <a:custGeom>
            <a:avLst/>
            <a:gdLst/>
            <a:ahLst/>
            <a:cxnLst/>
            <a:rect l="l" t="t" r="r" b="b"/>
            <a:pathLst>
              <a:path w="1015" h="1036" extrusionOk="0">
                <a:moveTo>
                  <a:pt x="1" y="0"/>
                </a:moveTo>
                <a:lnTo>
                  <a:pt x="1" y="1036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20"/>
          <p:cNvSpPr/>
          <p:nvPr/>
        </p:nvSpPr>
        <p:spPr>
          <a:xfrm flipH="1">
            <a:off x="4215952" y="4207576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0"/>
                </a:moveTo>
                <a:lnTo>
                  <a:pt x="0" y="210"/>
                </a:lnTo>
                <a:lnTo>
                  <a:pt x="9799" y="210"/>
                </a:lnTo>
                <a:lnTo>
                  <a:pt x="9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20"/>
          <p:cNvSpPr/>
          <p:nvPr/>
        </p:nvSpPr>
        <p:spPr>
          <a:xfrm flipH="1">
            <a:off x="4215952" y="4045442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0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20"/>
          <p:cNvSpPr/>
          <p:nvPr/>
        </p:nvSpPr>
        <p:spPr>
          <a:xfrm flipH="1">
            <a:off x="4833965" y="4065240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20"/>
          <p:cNvSpPr/>
          <p:nvPr/>
        </p:nvSpPr>
        <p:spPr>
          <a:xfrm flipH="1">
            <a:off x="4714053" y="4065165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20"/>
          <p:cNvSpPr/>
          <p:nvPr/>
        </p:nvSpPr>
        <p:spPr>
          <a:xfrm flipH="1">
            <a:off x="4594291" y="4065165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20"/>
          <p:cNvSpPr/>
          <p:nvPr/>
        </p:nvSpPr>
        <p:spPr>
          <a:xfrm flipH="1">
            <a:off x="4474303" y="4065165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20"/>
          <p:cNvSpPr/>
          <p:nvPr/>
        </p:nvSpPr>
        <p:spPr>
          <a:xfrm flipH="1">
            <a:off x="4354466" y="4065165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20"/>
          <p:cNvSpPr/>
          <p:nvPr/>
        </p:nvSpPr>
        <p:spPr>
          <a:xfrm flipH="1">
            <a:off x="4234554" y="4065165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20"/>
          <p:cNvSpPr/>
          <p:nvPr/>
        </p:nvSpPr>
        <p:spPr>
          <a:xfrm flipH="1">
            <a:off x="4856088" y="4065240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20"/>
          <p:cNvSpPr/>
          <p:nvPr/>
        </p:nvSpPr>
        <p:spPr>
          <a:xfrm flipH="1">
            <a:off x="4736251" y="4065240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20"/>
          <p:cNvSpPr/>
          <p:nvPr/>
        </p:nvSpPr>
        <p:spPr>
          <a:xfrm flipH="1">
            <a:off x="4616413" y="4065240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20"/>
          <p:cNvSpPr/>
          <p:nvPr/>
        </p:nvSpPr>
        <p:spPr>
          <a:xfrm flipH="1">
            <a:off x="4496501" y="4065240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20"/>
          <p:cNvSpPr/>
          <p:nvPr/>
        </p:nvSpPr>
        <p:spPr>
          <a:xfrm flipH="1">
            <a:off x="4376589" y="4065240"/>
            <a:ext cx="76192" cy="77767"/>
          </a:xfrm>
          <a:custGeom>
            <a:avLst/>
            <a:gdLst/>
            <a:ahLst/>
            <a:cxnLst/>
            <a:rect l="l" t="t" r="r" b="b"/>
            <a:pathLst>
              <a:path w="1016" h="1037" extrusionOk="0">
                <a:moveTo>
                  <a:pt x="1" y="0"/>
                </a:moveTo>
                <a:lnTo>
                  <a:pt x="1" y="1037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20"/>
          <p:cNvSpPr/>
          <p:nvPr/>
        </p:nvSpPr>
        <p:spPr>
          <a:xfrm flipH="1">
            <a:off x="4256826" y="4065240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20"/>
          <p:cNvSpPr/>
          <p:nvPr/>
        </p:nvSpPr>
        <p:spPr>
          <a:xfrm flipH="1">
            <a:off x="4215952" y="4442451"/>
            <a:ext cx="734926" cy="15823"/>
          </a:xfrm>
          <a:custGeom>
            <a:avLst/>
            <a:gdLst/>
            <a:ahLst/>
            <a:cxnLst/>
            <a:rect l="l" t="t" r="r" b="b"/>
            <a:pathLst>
              <a:path w="9800" h="211" extrusionOk="0">
                <a:moveTo>
                  <a:pt x="0" y="0"/>
                </a:moveTo>
                <a:lnTo>
                  <a:pt x="0" y="210"/>
                </a:lnTo>
                <a:lnTo>
                  <a:pt x="9799" y="210"/>
                </a:lnTo>
                <a:lnTo>
                  <a:pt x="97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20"/>
          <p:cNvSpPr/>
          <p:nvPr/>
        </p:nvSpPr>
        <p:spPr>
          <a:xfrm flipH="1">
            <a:off x="4215952" y="4280243"/>
            <a:ext cx="734926" cy="171058"/>
          </a:xfrm>
          <a:custGeom>
            <a:avLst/>
            <a:gdLst/>
            <a:ahLst/>
            <a:cxnLst/>
            <a:rect l="l" t="t" r="r" b="b"/>
            <a:pathLst>
              <a:path w="9800" h="2281" extrusionOk="0">
                <a:moveTo>
                  <a:pt x="0" y="0"/>
                </a:moveTo>
                <a:lnTo>
                  <a:pt x="0" y="2280"/>
                </a:lnTo>
                <a:lnTo>
                  <a:pt x="9799" y="2280"/>
                </a:lnTo>
                <a:lnTo>
                  <a:pt x="9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20"/>
          <p:cNvSpPr/>
          <p:nvPr/>
        </p:nvSpPr>
        <p:spPr>
          <a:xfrm flipH="1">
            <a:off x="4833965" y="4300041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20"/>
          <p:cNvSpPr/>
          <p:nvPr/>
        </p:nvSpPr>
        <p:spPr>
          <a:xfrm flipH="1">
            <a:off x="4714053" y="429996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0"/>
          <p:cNvSpPr/>
          <p:nvPr/>
        </p:nvSpPr>
        <p:spPr>
          <a:xfrm flipH="1">
            <a:off x="4594291" y="4299966"/>
            <a:ext cx="98240" cy="129737"/>
          </a:xfrm>
          <a:custGeom>
            <a:avLst/>
            <a:gdLst/>
            <a:ahLst/>
            <a:cxnLst/>
            <a:rect l="l" t="t" r="r" b="b"/>
            <a:pathLst>
              <a:path w="1310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0"/>
          <p:cNvSpPr/>
          <p:nvPr/>
        </p:nvSpPr>
        <p:spPr>
          <a:xfrm flipH="1">
            <a:off x="4474303" y="429996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0" y="0"/>
                </a:moveTo>
                <a:lnTo>
                  <a:pt x="0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20"/>
          <p:cNvSpPr/>
          <p:nvPr/>
        </p:nvSpPr>
        <p:spPr>
          <a:xfrm flipH="1">
            <a:off x="4354466" y="429996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0" y="1730"/>
                </a:ln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20"/>
          <p:cNvSpPr/>
          <p:nvPr/>
        </p:nvSpPr>
        <p:spPr>
          <a:xfrm flipH="1">
            <a:off x="4234554" y="4299966"/>
            <a:ext cx="98315" cy="129737"/>
          </a:xfrm>
          <a:custGeom>
            <a:avLst/>
            <a:gdLst/>
            <a:ahLst/>
            <a:cxnLst/>
            <a:rect l="l" t="t" r="r" b="b"/>
            <a:pathLst>
              <a:path w="1311" h="1730" extrusionOk="0">
                <a:moveTo>
                  <a:pt x="1" y="0"/>
                </a:moveTo>
                <a:lnTo>
                  <a:pt x="1" y="1730"/>
                </a:lnTo>
                <a:lnTo>
                  <a:pt x="1311" y="1730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20"/>
          <p:cNvSpPr/>
          <p:nvPr/>
        </p:nvSpPr>
        <p:spPr>
          <a:xfrm flipH="1">
            <a:off x="4856088" y="4300041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20"/>
          <p:cNvSpPr/>
          <p:nvPr/>
        </p:nvSpPr>
        <p:spPr>
          <a:xfrm flipH="1">
            <a:off x="4736251" y="4300041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5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20"/>
          <p:cNvSpPr/>
          <p:nvPr/>
        </p:nvSpPr>
        <p:spPr>
          <a:xfrm flipH="1">
            <a:off x="4616413" y="4300041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5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0"/>
          <p:cNvSpPr/>
          <p:nvPr/>
        </p:nvSpPr>
        <p:spPr>
          <a:xfrm flipH="1">
            <a:off x="4496501" y="4300041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0" y="0"/>
                </a:moveTo>
                <a:lnTo>
                  <a:pt x="0" y="1037"/>
                </a:lnTo>
                <a:cubicBezTo>
                  <a:pt x="533" y="966"/>
                  <a:pt x="954" y="538"/>
                  <a:pt x="1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20"/>
          <p:cNvSpPr/>
          <p:nvPr/>
        </p:nvSpPr>
        <p:spPr>
          <a:xfrm flipH="1">
            <a:off x="4376589" y="4300041"/>
            <a:ext cx="76192" cy="77767"/>
          </a:xfrm>
          <a:custGeom>
            <a:avLst/>
            <a:gdLst/>
            <a:ahLst/>
            <a:cxnLst/>
            <a:rect l="l" t="t" r="r" b="b"/>
            <a:pathLst>
              <a:path w="1016" h="1037" extrusionOk="0">
                <a:moveTo>
                  <a:pt x="1" y="0"/>
                </a:moveTo>
                <a:lnTo>
                  <a:pt x="1" y="1037"/>
                </a:lnTo>
                <a:cubicBezTo>
                  <a:pt x="535" y="966"/>
                  <a:pt x="955" y="538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20"/>
          <p:cNvSpPr/>
          <p:nvPr/>
        </p:nvSpPr>
        <p:spPr>
          <a:xfrm flipH="1">
            <a:off x="4256826" y="4300041"/>
            <a:ext cx="76117" cy="77767"/>
          </a:xfrm>
          <a:custGeom>
            <a:avLst/>
            <a:gdLst/>
            <a:ahLst/>
            <a:cxnLst/>
            <a:rect l="l" t="t" r="r" b="b"/>
            <a:pathLst>
              <a:path w="1015" h="1037" extrusionOk="0">
                <a:moveTo>
                  <a:pt x="1" y="0"/>
                </a:moveTo>
                <a:lnTo>
                  <a:pt x="1" y="1037"/>
                </a:lnTo>
                <a:cubicBezTo>
                  <a:pt x="534" y="966"/>
                  <a:pt x="954" y="538"/>
                  <a:pt x="10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20"/>
          <p:cNvSpPr/>
          <p:nvPr/>
        </p:nvSpPr>
        <p:spPr>
          <a:xfrm flipH="1">
            <a:off x="4160835" y="1398664"/>
            <a:ext cx="368663" cy="353665"/>
          </a:xfrm>
          <a:custGeom>
            <a:avLst/>
            <a:gdLst/>
            <a:ahLst/>
            <a:cxnLst/>
            <a:rect l="l" t="t" r="r" b="b"/>
            <a:pathLst>
              <a:path w="4916" h="4716" extrusionOk="0">
                <a:moveTo>
                  <a:pt x="0" y="1"/>
                </a:moveTo>
                <a:lnTo>
                  <a:pt x="0" y="4715"/>
                </a:lnTo>
                <a:lnTo>
                  <a:pt x="4916" y="4715"/>
                </a:lnTo>
                <a:lnTo>
                  <a:pt x="491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20"/>
          <p:cNvSpPr/>
          <p:nvPr/>
        </p:nvSpPr>
        <p:spPr>
          <a:xfrm flipH="1">
            <a:off x="2767177" y="1440885"/>
            <a:ext cx="1333067" cy="353665"/>
          </a:xfrm>
          <a:custGeom>
            <a:avLst/>
            <a:gdLst/>
            <a:ahLst/>
            <a:cxnLst/>
            <a:rect l="l" t="t" r="r" b="b"/>
            <a:pathLst>
              <a:path w="17776" h="4716" extrusionOk="0">
                <a:moveTo>
                  <a:pt x="0" y="0"/>
                </a:moveTo>
                <a:lnTo>
                  <a:pt x="0" y="4715"/>
                </a:lnTo>
                <a:lnTo>
                  <a:pt x="16100" y="4715"/>
                </a:lnTo>
                <a:lnTo>
                  <a:pt x="17776" y="2359"/>
                </a:lnTo>
                <a:lnTo>
                  <a:pt x="16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20"/>
          <p:cNvSpPr/>
          <p:nvPr/>
        </p:nvSpPr>
        <p:spPr>
          <a:xfrm flipH="1">
            <a:off x="4100168" y="1398664"/>
            <a:ext cx="60744" cy="395885"/>
          </a:xfrm>
          <a:custGeom>
            <a:avLst/>
            <a:gdLst/>
            <a:ahLst/>
            <a:cxnLst/>
            <a:rect l="l" t="t" r="r" b="b"/>
            <a:pathLst>
              <a:path w="810" h="5279" extrusionOk="0">
                <a:moveTo>
                  <a:pt x="1" y="1"/>
                </a:moveTo>
                <a:lnTo>
                  <a:pt x="1" y="4715"/>
                </a:lnTo>
                <a:lnTo>
                  <a:pt x="809" y="5278"/>
                </a:lnTo>
                <a:lnTo>
                  <a:pt x="809" y="56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20"/>
          <p:cNvSpPr/>
          <p:nvPr/>
        </p:nvSpPr>
        <p:spPr>
          <a:xfrm flipH="1">
            <a:off x="4161810" y="2348967"/>
            <a:ext cx="368588" cy="353665"/>
          </a:xfrm>
          <a:custGeom>
            <a:avLst/>
            <a:gdLst/>
            <a:ahLst/>
            <a:cxnLst/>
            <a:rect l="l" t="t" r="r" b="b"/>
            <a:pathLst>
              <a:path w="4915" h="4716" extrusionOk="0">
                <a:moveTo>
                  <a:pt x="0" y="1"/>
                </a:moveTo>
                <a:lnTo>
                  <a:pt x="0" y="4716"/>
                </a:lnTo>
                <a:lnTo>
                  <a:pt x="4915" y="4716"/>
                </a:lnTo>
                <a:lnTo>
                  <a:pt x="49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20"/>
          <p:cNvSpPr/>
          <p:nvPr/>
        </p:nvSpPr>
        <p:spPr>
          <a:xfrm flipH="1">
            <a:off x="2768152" y="2391187"/>
            <a:ext cx="1333067" cy="353665"/>
          </a:xfrm>
          <a:custGeom>
            <a:avLst/>
            <a:gdLst/>
            <a:ahLst/>
            <a:cxnLst/>
            <a:rect l="l" t="t" r="r" b="b"/>
            <a:pathLst>
              <a:path w="17776" h="4716" extrusionOk="0">
                <a:moveTo>
                  <a:pt x="1" y="1"/>
                </a:moveTo>
                <a:lnTo>
                  <a:pt x="1" y="4715"/>
                </a:lnTo>
                <a:lnTo>
                  <a:pt x="16101" y="4715"/>
                </a:lnTo>
                <a:lnTo>
                  <a:pt x="17776" y="2359"/>
                </a:lnTo>
                <a:lnTo>
                  <a:pt x="161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20"/>
          <p:cNvSpPr/>
          <p:nvPr/>
        </p:nvSpPr>
        <p:spPr>
          <a:xfrm flipH="1">
            <a:off x="4101143" y="2348967"/>
            <a:ext cx="60669" cy="395885"/>
          </a:xfrm>
          <a:custGeom>
            <a:avLst/>
            <a:gdLst/>
            <a:ahLst/>
            <a:cxnLst/>
            <a:rect l="l" t="t" r="r" b="b"/>
            <a:pathLst>
              <a:path w="809" h="5279" extrusionOk="0">
                <a:moveTo>
                  <a:pt x="1" y="1"/>
                </a:moveTo>
                <a:lnTo>
                  <a:pt x="1" y="4716"/>
                </a:lnTo>
                <a:lnTo>
                  <a:pt x="809" y="5278"/>
                </a:lnTo>
                <a:lnTo>
                  <a:pt x="809" y="56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20"/>
          <p:cNvSpPr/>
          <p:nvPr/>
        </p:nvSpPr>
        <p:spPr>
          <a:xfrm flipH="1">
            <a:off x="4156635" y="3280971"/>
            <a:ext cx="368738" cy="353740"/>
          </a:xfrm>
          <a:custGeom>
            <a:avLst/>
            <a:gdLst/>
            <a:ahLst/>
            <a:cxnLst/>
            <a:rect l="l" t="t" r="r" b="b"/>
            <a:pathLst>
              <a:path w="4917" h="4717" extrusionOk="0">
                <a:moveTo>
                  <a:pt x="1" y="0"/>
                </a:moveTo>
                <a:lnTo>
                  <a:pt x="1" y="4716"/>
                </a:lnTo>
                <a:lnTo>
                  <a:pt x="4916" y="4716"/>
                </a:lnTo>
                <a:lnTo>
                  <a:pt x="49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20"/>
          <p:cNvSpPr/>
          <p:nvPr/>
        </p:nvSpPr>
        <p:spPr>
          <a:xfrm flipH="1">
            <a:off x="2763052" y="3323266"/>
            <a:ext cx="1333067" cy="353740"/>
          </a:xfrm>
          <a:custGeom>
            <a:avLst/>
            <a:gdLst/>
            <a:ahLst/>
            <a:cxnLst/>
            <a:rect l="l" t="t" r="r" b="b"/>
            <a:pathLst>
              <a:path w="17776" h="4717" extrusionOk="0">
                <a:moveTo>
                  <a:pt x="0" y="0"/>
                </a:moveTo>
                <a:lnTo>
                  <a:pt x="0" y="4716"/>
                </a:lnTo>
                <a:lnTo>
                  <a:pt x="16100" y="4716"/>
                </a:lnTo>
                <a:lnTo>
                  <a:pt x="17775" y="2358"/>
                </a:lnTo>
                <a:lnTo>
                  <a:pt x="16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20"/>
          <p:cNvSpPr/>
          <p:nvPr/>
        </p:nvSpPr>
        <p:spPr>
          <a:xfrm flipH="1">
            <a:off x="4096043" y="3280971"/>
            <a:ext cx="60669" cy="396035"/>
          </a:xfrm>
          <a:custGeom>
            <a:avLst/>
            <a:gdLst/>
            <a:ahLst/>
            <a:cxnLst/>
            <a:rect l="l" t="t" r="r" b="b"/>
            <a:pathLst>
              <a:path w="809" h="5281" extrusionOk="0">
                <a:moveTo>
                  <a:pt x="0" y="0"/>
                </a:moveTo>
                <a:lnTo>
                  <a:pt x="0" y="4716"/>
                </a:lnTo>
                <a:lnTo>
                  <a:pt x="808" y="5280"/>
                </a:lnTo>
                <a:lnTo>
                  <a:pt x="808" y="56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20"/>
          <p:cNvSpPr/>
          <p:nvPr/>
        </p:nvSpPr>
        <p:spPr>
          <a:xfrm flipH="1">
            <a:off x="4637859" y="1868491"/>
            <a:ext cx="368663" cy="353665"/>
          </a:xfrm>
          <a:custGeom>
            <a:avLst/>
            <a:gdLst/>
            <a:ahLst/>
            <a:cxnLst/>
            <a:rect l="l" t="t" r="r" b="b"/>
            <a:pathLst>
              <a:path w="4916" h="4716" extrusionOk="0">
                <a:moveTo>
                  <a:pt x="0" y="1"/>
                </a:moveTo>
                <a:lnTo>
                  <a:pt x="0" y="4715"/>
                </a:lnTo>
                <a:lnTo>
                  <a:pt x="4916" y="4715"/>
                </a:lnTo>
                <a:lnTo>
                  <a:pt x="491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20"/>
          <p:cNvSpPr/>
          <p:nvPr/>
        </p:nvSpPr>
        <p:spPr>
          <a:xfrm flipH="1">
            <a:off x="5067109" y="1910712"/>
            <a:ext cx="1333067" cy="353740"/>
          </a:xfrm>
          <a:custGeom>
            <a:avLst/>
            <a:gdLst/>
            <a:ahLst/>
            <a:cxnLst/>
            <a:rect l="l" t="t" r="r" b="b"/>
            <a:pathLst>
              <a:path w="17776" h="4717" extrusionOk="0">
                <a:moveTo>
                  <a:pt x="1676" y="0"/>
                </a:moveTo>
                <a:lnTo>
                  <a:pt x="0" y="2358"/>
                </a:lnTo>
                <a:lnTo>
                  <a:pt x="1676" y="4716"/>
                </a:lnTo>
                <a:lnTo>
                  <a:pt x="17776" y="4716"/>
                </a:lnTo>
                <a:lnTo>
                  <a:pt x="17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20"/>
          <p:cNvSpPr/>
          <p:nvPr/>
        </p:nvSpPr>
        <p:spPr>
          <a:xfrm flipH="1">
            <a:off x="5006447" y="1868416"/>
            <a:ext cx="60744" cy="396035"/>
          </a:xfrm>
          <a:custGeom>
            <a:avLst/>
            <a:gdLst/>
            <a:ahLst/>
            <a:cxnLst/>
            <a:rect l="l" t="t" r="r" b="b"/>
            <a:pathLst>
              <a:path w="810" h="5281" extrusionOk="0">
                <a:moveTo>
                  <a:pt x="809" y="1"/>
                </a:moveTo>
                <a:lnTo>
                  <a:pt x="1" y="564"/>
                </a:lnTo>
                <a:lnTo>
                  <a:pt x="1" y="5280"/>
                </a:lnTo>
                <a:lnTo>
                  <a:pt x="809" y="4716"/>
                </a:lnTo>
                <a:lnTo>
                  <a:pt x="8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20"/>
          <p:cNvSpPr/>
          <p:nvPr/>
        </p:nvSpPr>
        <p:spPr>
          <a:xfrm flipH="1">
            <a:off x="4634035" y="2810019"/>
            <a:ext cx="368663" cy="353665"/>
          </a:xfrm>
          <a:custGeom>
            <a:avLst/>
            <a:gdLst/>
            <a:ahLst/>
            <a:cxnLst/>
            <a:rect l="l" t="t" r="r" b="b"/>
            <a:pathLst>
              <a:path w="4916" h="4716" extrusionOk="0">
                <a:moveTo>
                  <a:pt x="0" y="0"/>
                </a:moveTo>
                <a:lnTo>
                  <a:pt x="0" y="4716"/>
                </a:lnTo>
                <a:lnTo>
                  <a:pt x="4916" y="4716"/>
                </a:lnTo>
                <a:lnTo>
                  <a:pt x="49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20"/>
          <p:cNvSpPr/>
          <p:nvPr/>
        </p:nvSpPr>
        <p:spPr>
          <a:xfrm flipH="1">
            <a:off x="5063209" y="2852315"/>
            <a:ext cx="1333142" cy="353665"/>
          </a:xfrm>
          <a:custGeom>
            <a:avLst/>
            <a:gdLst/>
            <a:ahLst/>
            <a:cxnLst/>
            <a:rect l="l" t="t" r="r" b="b"/>
            <a:pathLst>
              <a:path w="17777" h="4716" extrusionOk="0">
                <a:moveTo>
                  <a:pt x="1676" y="1"/>
                </a:moveTo>
                <a:lnTo>
                  <a:pt x="0" y="2359"/>
                </a:lnTo>
                <a:lnTo>
                  <a:pt x="1676" y="4716"/>
                </a:lnTo>
                <a:lnTo>
                  <a:pt x="17776" y="4716"/>
                </a:lnTo>
                <a:lnTo>
                  <a:pt x="1777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20"/>
          <p:cNvSpPr/>
          <p:nvPr/>
        </p:nvSpPr>
        <p:spPr>
          <a:xfrm flipH="1">
            <a:off x="5002623" y="2810169"/>
            <a:ext cx="60669" cy="395810"/>
          </a:xfrm>
          <a:custGeom>
            <a:avLst/>
            <a:gdLst/>
            <a:ahLst/>
            <a:cxnLst/>
            <a:rect l="l" t="t" r="r" b="b"/>
            <a:pathLst>
              <a:path w="809" h="5278" extrusionOk="0">
                <a:moveTo>
                  <a:pt x="808" y="0"/>
                </a:moveTo>
                <a:lnTo>
                  <a:pt x="0" y="563"/>
                </a:lnTo>
                <a:lnTo>
                  <a:pt x="0" y="5278"/>
                </a:lnTo>
                <a:lnTo>
                  <a:pt x="808" y="4714"/>
                </a:lnTo>
                <a:lnTo>
                  <a:pt x="8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20"/>
          <p:cNvSpPr/>
          <p:nvPr/>
        </p:nvSpPr>
        <p:spPr>
          <a:xfrm flipH="1">
            <a:off x="3139129" y="4656479"/>
            <a:ext cx="2888636" cy="42521"/>
          </a:xfrm>
          <a:custGeom>
            <a:avLst/>
            <a:gdLst/>
            <a:ahLst/>
            <a:cxnLst/>
            <a:rect l="l" t="t" r="r" b="b"/>
            <a:pathLst>
              <a:path w="38519" h="567" extrusionOk="0">
                <a:moveTo>
                  <a:pt x="1" y="0"/>
                </a:moveTo>
                <a:lnTo>
                  <a:pt x="1" y="567"/>
                </a:lnTo>
                <a:lnTo>
                  <a:pt x="38519" y="567"/>
                </a:lnTo>
                <a:lnTo>
                  <a:pt x="38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20"/>
          <p:cNvSpPr/>
          <p:nvPr/>
        </p:nvSpPr>
        <p:spPr>
          <a:xfrm flipH="1">
            <a:off x="3956483" y="4245972"/>
            <a:ext cx="11849" cy="410584"/>
          </a:xfrm>
          <a:custGeom>
            <a:avLst/>
            <a:gdLst/>
            <a:ahLst/>
            <a:cxnLst/>
            <a:rect l="l" t="t" r="r" b="b"/>
            <a:pathLst>
              <a:path w="158" h="5475" extrusionOk="0">
                <a:moveTo>
                  <a:pt x="0" y="0"/>
                </a:moveTo>
                <a:lnTo>
                  <a:pt x="0" y="5474"/>
                </a:lnTo>
                <a:lnTo>
                  <a:pt x="158" y="5474"/>
                </a:lnTo>
                <a:lnTo>
                  <a:pt x="1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20"/>
          <p:cNvSpPr/>
          <p:nvPr/>
        </p:nvSpPr>
        <p:spPr>
          <a:xfrm flipH="1">
            <a:off x="3833645" y="4210125"/>
            <a:ext cx="257524" cy="257599"/>
          </a:xfrm>
          <a:custGeom>
            <a:avLst/>
            <a:gdLst/>
            <a:ahLst/>
            <a:cxnLst/>
            <a:rect l="l" t="t" r="r" b="b"/>
            <a:pathLst>
              <a:path w="3434" h="3435" extrusionOk="0">
                <a:moveTo>
                  <a:pt x="1717" y="0"/>
                </a:moveTo>
                <a:cubicBezTo>
                  <a:pt x="769" y="0"/>
                  <a:pt x="1" y="769"/>
                  <a:pt x="1" y="1716"/>
                </a:cubicBezTo>
                <a:cubicBezTo>
                  <a:pt x="1" y="1792"/>
                  <a:pt x="5" y="1868"/>
                  <a:pt x="16" y="1940"/>
                </a:cubicBezTo>
                <a:cubicBezTo>
                  <a:pt x="125" y="2783"/>
                  <a:pt x="845" y="3434"/>
                  <a:pt x="1717" y="3434"/>
                </a:cubicBezTo>
                <a:cubicBezTo>
                  <a:pt x="2665" y="3434"/>
                  <a:pt x="3434" y="2666"/>
                  <a:pt x="3434" y="1717"/>
                </a:cubicBezTo>
                <a:cubicBezTo>
                  <a:pt x="3434" y="844"/>
                  <a:pt x="2783" y="124"/>
                  <a:pt x="1941" y="16"/>
                </a:cubicBezTo>
                <a:cubicBezTo>
                  <a:pt x="1867" y="5"/>
                  <a:pt x="1793" y="0"/>
                  <a:pt x="17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20"/>
          <p:cNvSpPr/>
          <p:nvPr/>
        </p:nvSpPr>
        <p:spPr>
          <a:xfrm flipH="1">
            <a:off x="3944409" y="4210125"/>
            <a:ext cx="146760" cy="146685"/>
          </a:xfrm>
          <a:custGeom>
            <a:avLst/>
            <a:gdLst/>
            <a:ahLst/>
            <a:cxnLst/>
            <a:rect l="l" t="t" r="r" b="b"/>
            <a:pathLst>
              <a:path w="1957" h="1956" extrusionOk="0">
                <a:moveTo>
                  <a:pt x="1717" y="0"/>
                </a:moveTo>
                <a:cubicBezTo>
                  <a:pt x="769" y="0"/>
                  <a:pt x="1" y="769"/>
                  <a:pt x="1" y="1716"/>
                </a:cubicBezTo>
                <a:cubicBezTo>
                  <a:pt x="1" y="1792"/>
                  <a:pt x="5" y="1868"/>
                  <a:pt x="16" y="1940"/>
                </a:cubicBezTo>
                <a:cubicBezTo>
                  <a:pt x="90" y="1950"/>
                  <a:pt x="165" y="1956"/>
                  <a:pt x="240" y="1956"/>
                </a:cubicBezTo>
                <a:cubicBezTo>
                  <a:pt x="1188" y="1956"/>
                  <a:pt x="1956" y="1187"/>
                  <a:pt x="1956" y="239"/>
                </a:cubicBezTo>
                <a:cubicBezTo>
                  <a:pt x="1956" y="164"/>
                  <a:pt x="1951" y="88"/>
                  <a:pt x="1941" y="16"/>
                </a:cubicBezTo>
                <a:cubicBezTo>
                  <a:pt x="1867" y="5"/>
                  <a:pt x="1793" y="0"/>
                  <a:pt x="1717" y="0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0"/>
          <p:cNvSpPr/>
          <p:nvPr/>
        </p:nvSpPr>
        <p:spPr>
          <a:xfrm flipH="1">
            <a:off x="5586136" y="4324264"/>
            <a:ext cx="11924" cy="332292"/>
          </a:xfrm>
          <a:custGeom>
            <a:avLst/>
            <a:gdLst/>
            <a:ahLst/>
            <a:cxnLst/>
            <a:rect l="l" t="t" r="r" b="b"/>
            <a:pathLst>
              <a:path w="159" h="4431" extrusionOk="0">
                <a:moveTo>
                  <a:pt x="1" y="1"/>
                </a:moveTo>
                <a:lnTo>
                  <a:pt x="1" y="4430"/>
                </a:lnTo>
                <a:lnTo>
                  <a:pt x="158" y="4430"/>
                </a:lnTo>
                <a:lnTo>
                  <a:pt x="1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20"/>
          <p:cNvSpPr/>
          <p:nvPr/>
        </p:nvSpPr>
        <p:spPr>
          <a:xfrm flipH="1">
            <a:off x="5463298" y="4250921"/>
            <a:ext cx="257524" cy="257599"/>
          </a:xfrm>
          <a:custGeom>
            <a:avLst/>
            <a:gdLst/>
            <a:ahLst/>
            <a:cxnLst/>
            <a:rect l="l" t="t" r="r" b="b"/>
            <a:pathLst>
              <a:path w="3434" h="3435" extrusionOk="0">
                <a:moveTo>
                  <a:pt x="1716" y="1"/>
                </a:moveTo>
                <a:cubicBezTo>
                  <a:pt x="769" y="1"/>
                  <a:pt x="0" y="769"/>
                  <a:pt x="0" y="1716"/>
                </a:cubicBezTo>
                <a:cubicBezTo>
                  <a:pt x="0" y="1792"/>
                  <a:pt x="5" y="1868"/>
                  <a:pt x="16" y="1941"/>
                </a:cubicBezTo>
                <a:cubicBezTo>
                  <a:pt x="124" y="2784"/>
                  <a:pt x="845" y="3434"/>
                  <a:pt x="1716" y="3434"/>
                </a:cubicBezTo>
                <a:cubicBezTo>
                  <a:pt x="2665" y="3434"/>
                  <a:pt x="3433" y="2666"/>
                  <a:pt x="3433" y="1718"/>
                </a:cubicBezTo>
                <a:cubicBezTo>
                  <a:pt x="3433" y="846"/>
                  <a:pt x="2782" y="126"/>
                  <a:pt x="1940" y="16"/>
                </a:cubicBezTo>
                <a:cubicBezTo>
                  <a:pt x="1867" y="6"/>
                  <a:pt x="1792" y="1"/>
                  <a:pt x="17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0"/>
          <p:cNvSpPr/>
          <p:nvPr/>
        </p:nvSpPr>
        <p:spPr>
          <a:xfrm flipH="1">
            <a:off x="5574137" y="425092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956" h="1956" extrusionOk="0">
                <a:moveTo>
                  <a:pt x="1716" y="1"/>
                </a:moveTo>
                <a:cubicBezTo>
                  <a:pt x="769" y="1"/>
                  <a:pt x="0" y="769"/>
                  <a:pt x="0" y="1717"/>
                </a:cubicBezTo>
                <a:cubicBezTo>
                  <a:pt x="0" y="1792"/>
                  <a:pt x="5" y="1868"/>
                  <a:pt x="16" y="1941"/>
                </a:cubicBezTo>
                <a:cubicBezTo>
                  <a:pt x="89" y="1951"/>
                  <a:pt x="164" y="1956"/>
                  <a:pt x="240" y="1956"/>
                </a:cubicBezTo>
                <a:cubicBezTo>
                  <a:pt x="1187" y="1956"/>
                  <a:pt x="1956" y="1187"/>
                  <a:pt x="1956" y="240"/>
                </a:cubicBezTo>
                <a:cubicBezTo>
                  <a:pt x="1956" y="164"/>
                  <a:pt x="1951" y="89"/>
                  <a:pt x="1940" y="16"/>
                </a:cubicBezTo>
                <a:cubicBezTo>
                  <a:pt x="1867" y="6"/>
                  <a:pt x="1792" y="1"/>
                  <a:pt x="1716" y="1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20"/>
          <p:cNvSpPr/>
          <p:nvPr/>
        </p:nvSpPr>
        <p:spPr>
          <a:xfrm flipH="1">
            <a:off x="3641217" y="4245972"/>
            <a:ext cx="11774" cy="410584"/>
          </a:xfrm>
          <a:custGeom>
            <a:avLst/>
            <a:gdLst/>
            <a:ahLst/>
            <a:cxnLst/>
            <a:rect l="l" t="t" r="r" b="b"/>
            <a:pathLst>
              <a:path w="157" h="5475" extrusionOk="0">
                <a:moveTo>
                  <a:pt x="0" y="0"/>
                </a:moveTo>
                <a:lnTo>
                  <a:pt x="0" y="5474"/>
                </a:lnTo>
                <a:lnTo>
                  <a:pt x="157" y="547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20"/>
          <p:cNvSpPr/>
          <p:nvPr/>
        </p:nvSpPr>
        <p:spPr>
          <a:xfrm flipH="1">
            <a:off x="3518303" y="4210125"/>
            <a:ext cx="257449" cy="257599"/>
          </a:xfrm>
          <a:custGeom>
            <a:avLst/>
            <a:gdLst/>
            <a:ahLst/>
            <a:cxnLst/>
            <a:rect l="l" t="t" r="r" b="b"/>
            <a:pathLst>
              <a:path w="3433" h="3435" extrusionOk="0">
                <a:moveTo>
                  <a:pt x="1716" y="0"/>
                </a:moveTo>
                <a:cubicBezTo>
                  <a:pt x="769" y="0"/>
                  <a:pt x="0" y="769"/>
                  <a:pt x="0" y="1716"/>
                </a:cubicBezTo>
                <a:cubicBezTo>
                  <a:pt x="0" y="1792"/>
                  <a:pt x="4" y="1868"/>
                  <a:pt x="16" y="1940"/>
                </a:cubicBezTo>
                <a:cubicBezTo>
                  <a:pt x="124" y="2783"/>
                  <a:pt x="844" y="3434"/>
                  <a:pt x="1716" y="3434"/>
                </a:cubicBezTo>
                <a:cubicBezTo>
                  <a:pt x="2665" y="3434"/>
                  <a:pt x="3433" y="2666"/>
                  <a:pt x="3433" y="1717"/>
                </a:cubicBezTo>
                <a:cubicBezTo>
                  <a:pt x="3433" y="844"/>
                  <a:pt x="2783" y="124"/>
                  <a:pt x="1940" y="16"/>
                </a:cubicBezTo>
                <a:cubicBezTo>
                  <a:pt x="1867" y="5"/>
                  <a:pt x="1792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20"/>
          <p:cNvSpPr/>
          <p:nvPr/>
        </p:nvSpPr>
        <p:spPr>
          <a:xfrm flipH="1">
            <a:off x="3629067" y="421012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956" h="1956" extrusionOk="0">
                <a:moveTo>
                  <a:pt x="1716" y="0"/>
                </a:moveTo>
                <a:cubicBezTo>
                  <a:pt x="769" y="0"/>
                  <a:pt x="0" y="769"/>
                  <a:pt x="0" y="1716"/>
                </a:cubicBezTo>
                <a:cubicBezTo>
                  <a:pt x="0" y="1792"/>
                  <a:pt x="4" y="1868"/>
                  <a:pt x="16" y="1940"/>
                </a:cubicBezTo>
                <a:cubicBezTo>
                  <a:pt x="89" y="1950"/>
                  <a:pt x="164" y="1956"/>
                  <a:pt x="240" y="1956"/>
                </a:cubicBezTo>
                <a:cubicBezTo>
                  <a:pt x="1187" y="1956"/>
                  <a:pt x="1956" y="1187"/>
                  <a:pt x="1956" y="239"/>
                </a:cubicBezTo>
                <a:cubicBezTo>
                  <a:pt x="1956" y="164"/>
                  <a:pt x="1950" y="88"/>
                  <a:pt x="1940" y="16"/>
                </a:cubicBezTo>
                <a:cubicBezTo>
                  <a:pt x="1867" y="5"/>
                  <a:pt x="1792" y="0"/>
                  <a:pt x="1716" y="0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20"/>
          <p:cNvSpPr/>
          <p:nvPr/>
        </p:nvSpPr>
        <p:spPr>
          <a:xfrm flipH="1">
            <a:off x="3566449" y="4098612"/>
            <a:ext cx="161234" cy="161234"/>
          </a:xfrm>
          <a:custGeom>
            <a:avLst/>
            <a:gdLst/>
            <a:ahLst/>
            <a:cxnLst/>
            <a:rect l="l" t="t" r="r" b="b"/>
            <a:pathLst>
              <a:path w="2150" h="2150" extrusionOk="0">
                <a:moveTo>
                  <a:pt x="1075" y="1"/>
                </a:moveTo>
                <a:cubicBezTo>
                  <a:pt x="482" y="1"/>
                  <a:pt x="1" y="481"/>
                  <a:pt x="1" y="1075"/>
                </a:cubicBezTo>
                <a:cubicBezTo>
                  <a:pt x="1" y="1122"/>
                  <a:pt x="5" y="1170"/>
                  <a:pt x="11" y="1214"/>
                </a:cubicBezTo>
                <a:cubicBezTo>
                  <a:pt x="80" y="1741"/>
                  <a:pt x="530" y="2149"/>
                  <a:pt x="1075" y="2149"/>
                </a:cubicBezTo>
                <a:cubicBezTo>
                  <a:pt x="1669" y="2149"/>
                  <a:pt x="2149" y="1668"/>
                  <a:pt x="2149" y="1075"/>
                </a:cubicBezTo>
                <a:cubicBezTo>
                  <a:pt x="2149" y="528"/>
                  <a:pt x="1743" y="78"/>
                  <a:pt x="1215" y="11"/>
                </a:cubicBezTo>
                <a:cubicBezTo>
                  <a:pt x="1169" y="4"/>
                  <a:pt x="1123" y="1"/>
                  <a:pt x="10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20"/>
          <p:cNvSpPr/>
          <p:nvPr/>
        </p:nvSpPr>
        <p:spPr>
          <a:xfrm flipH="1">
            <a:off x="3635742" y="4098612"/>
            <a:ext cx="91941" cy="91866"/>
          </a:xfrm>
          <a:custGeom>
            <a:avLst/>
            <a:gdLst/>
            <a:ahLst/>
            <a:cxnLst/>
            <a:rect l="l" t="t" r="r" b="b"/>
            <a:pathLst>
              <a:path w="1226" h="1225" extrusionOk="0">
                <a:moveTo>
                  <a:pt x="1075" y="1"/>
                </a:moveTo>
                <a:cubicBezTo>
                  <a:pt x="482" y="1"/>
                  <a:pt x="1" y="481"/>
                  <a:pt x="1" y="1075"/>
                </a:cubicBezTo>
                <a:cubicBezTo>
                  <a:pt x="1" y="1122"/>
                  <a:pt x="5" y="1170"/>
                  <a:pt x="11" y="1214"/>
                </a:cubicBezTo>
                <a:cubicBezTo>
                  <a:pt x="57" y="1222"/>
                  <a:pt x="103" y="1224"/>
                  <a:pt x="151" y="1224"/>
                </a:cubicBezTo>
                <a:cubicBezTo>
                  <a:pt x="745" y="1224"/>
                  <a:pt x="1226" y="743"/>
                  <a:pt x="1226" y="150"/>
                </a:cubicBezTo>
                <a:cubicBezTo>
                  <a:pt x="1226" y="103"/>
                  <a:pt x="1222" y="56"/>
                  <a:pt x="1215" y="11"/>
                </a:cubicBezTo>
                <a:cubicBezTo>
                  <a:pt x="1169" y="3"/>
                  <a:pt x="1123" y="1"/>
                  <a:pt x="1075" y="1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20"/>
          <p:cNvSpPr/>
          <p:nvPr/>
        </p:nvSpPr>
        <p:spPr>
          <a:xfrm flipH="1">
            <a:off x="5259321" y="4245972"/>
            <a:ext cx="11849" cy="410584"/>
          </a:xfrm>
          <a:custGeom>
            <a:avLst/>
            <a:gdLst/>
            <a:ahLst/>
            <a:cxnLst/>
            <a:rect l="l" t="t" r="r" b="b"/>
            <a:pathLst>
              <a:path w="158" h="5475" extrusionOk="0">
                <a:moveTo>
                  <a:pt x="0" y="0"/>
                </a:moveTo>
                <a:lnTo>
                  <a:pt x="0" y="5474"/>
                </a:lnTo>
                <a:lnTo>
                  <a:pt x="158" y="5474"/>
                </a:lnTo>
                <a:lnTo>
                  <a:pt x="1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20"/>
          <p:cNvSpPr/>
          <p:nvPr/>
        </p:nvSpPr>
        <p:spPr>
          <a:xfrm flipH="1">
            <a:off x="5175254" y="4287817"/>
            <a:ext cx="179907" cy="179907"/>
          </a:xfrm>
          <a:custGeom>
            <a:avLst/>
            <a:gdLst/>
            <a:ahLst/>
            <a:cxnLst/>
            <a:rect l="l" t="t" r="r" b="b"/>
            <a:pathLst>
              <a:path w="2399" h="2399" extrusionOk="0">
                <a:moveTo>
                  <a:pt x="1200" y="1"/>
                </a:moveTo>
                <a:cubicBezTo>
                  <a:pt x="538" y="1"/>
                  <a:pt x="1" y="538"/>
                  <a:pt x="1" y="1200"/>
                </a:cubicBezTo>
                <a:cubicBezTo>
                  <a:pt x="1" y="1252"/>
                  <a:pt x="5" y="1305"/>
                  <a:pt x="13" y="1355"/>
                </a:cubicBezTo>
                <a:cubicBezTo>
                  <a:pt x="88" y="1944"/>
                  <a:pt x="590" y="2398"/>
                  <a:pt x="1200" y="2398"/>
                </a:cubicBezTo>
                <a:cubicBezTo>
                  <a:pt x="1861" y="2398"/>
                  <a:pt x="2398" y="1861"/>
                  <a:pt x="2398" y="1200"/>
                </a:cubicBezTo>
                <a:cubicBezTo>
                  <a:pt x="2398" y="591"/>
                  <a:pt x="1943" y="88"/>
                  <a:pt x="1356" y="13"/>
                </a:cubicBezTo>
                <a:cubicBezTo>
                  <a:pt x="1304" y="5"/>
                  <a:pt x="1252" y="1"/>
                  <a:pt x="12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20"/>
          <p:cNvSpPr/>
          <p:nvPr/>
        </p:nvSpPr>
        <p:spPr>
          <a:xfrm flipH="1">
            <a:off x="5252721" y="4287817"/>
            <a:ext cx="102515" cy="102515"/>
          </a:xfrm>
          <a:custGeom>
            <a:avLst/>
            <a:gdLst/>
            <a:ahLst/>
            <a:cxnLst/>
            <a:rect l="l" t="t" r="r" b="b"/>
            <a:pathLst>
              <a:path w="1367" h="1367" extrusionOk="0">
                <a:moveTo>
                  <a:pt x="1199" y="1"/>
                </a:moveTo>
                <a:cubicBezTo>
                  <a:pt x="538" y="1"/>
                  <a:pt x="1" y="538"/>
                  <a:pt x="1" y="1200"/>
                </a:cubicBezTo>
                <a:cubicBezTo>
                  <a:pt x="1" y="1252"/>
                  <a:pt x="5" y="1305"/>
                  <a:pt x="12" y="1355"/>
                </a:cubicBezTo>
                <a:cubicBezTo>
                  <a:pt x="64" y="1363"/>
                  <a:pt x="116" y="1367"/>
                  <a:pt x="169" y="1367"/>
                </a:cubicBezTo>
                <a:cubicBezTo>
                  <a:pt x="830" y="1367"/>
                  <a:pt x="1367" y="829"/>
                  <a:pt x="1367" y="168"/>
                </a:cubicBezTo>
                <a:cubicBezTo>
                  <a:pt x="1367" y="115"/>
                  <a:pt x="1365" y="62"/>
                  <a:pt x="1356" y="13"/>
                </a:cubicBezTo>
                <a:cubicBezTo>
                  <a:pt x="1304" y="5"/>
                  <a:pt x="1252" y="1"/>
                  <a:pt x="1199" y="1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20"/>
          <p:cNvSpPr/>
          <p:nvPr/>
        </p:nvSpPr>
        <p:spPr>
          <a:xfrm flipH="1">
            <a:off x="5208926" y="4210200"/>
            <a:ext cx="112489" cy="112489"/>
          </a:xfrm>
          <a:custGeom>
            <a:avLst/>
            <a:gdLst/>
            <a:ahLst/>
            <a:cxnLst/>
            <a:rect l="l" t="t" r="r" b="b"/>
            <a:pathLst>
              <a:path w="1500" h="1500" extrusionOk="0">
                <a:moveTo>
                  <a:pt x="750" y="0"/>
                </a:moveTo>
                <a:cubicBezTo>
                  <a:pt x="337" y="0"/>
                  <a:pt x="0" y="335"/>
                  <a:pt x="0" y="749"/>
                </a:cubicBezTo>
                <a:cubicBezTo>
                  <a:pt x="0" y="783"/>
                  <a:pt x="1" y="815"/>
                  <a:pt x="6" y="846"/>
                </a:cubicBezTo>
                <a:cubicBezTo>
                  <a:pt x="54" y="1215"/>
                  <a:pt x="368" y="1499"/>
                  <a:pt x="750" y="1499"/>
                </a:cubicBezTo>
                <a:cubicBezTo>
                  <a:pt x="1162" y="1499"/>
                  <a:pt x="1499" y="1164"/>
                  <a:pt x="1499" y="749"/>
                </a:cubicBezTo>
                <a:cubicBezTo>
                  <a:pt x="1499" y="369"/>
                  <a:pt x="1215" y="53"/>
                  <a:pt x="847" y="6"/>
                </a:cubicBezTo>
                <a:cubicBezTo>
                  <a:pt x="815" y="2"/>
                  <a:pt x="783" y="0"/>
                  <a:pt x="7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20"/>
          <p:cNvSpPr/>
          <p:nvPr/>
        </p:nvSpPr>
        <p:spPr>
          <a:xfrm flipH="1">
            <a:off x="5257371" y="4210200"/>
            <a:ext cx="64044" cy="64044"/>
          </a:xfrm>
          <a:custGeom>
            <a:avLst/>
            <a:gdLst/>
            <a:ahLst/>
            <a:cxnLst/>
            <a:rect l="l" t="t" r="r" b="b"/>
            <a:pathLst>
              <a:path w="854" h="854" extrusionOk="0">
                <a:moveTo>
                  <a:pt x="750" y="0"/>
                </a:moveTo>
                <a:cubicBezTo>
                  <a:pt x="337" y="0"/>
                  <a:pt x="0" y="335"/>
                  <a:pt x="0" y="749"/>
                </a:cubicBezTo>
                <a:cubicBezTo>
                  <a:pt x="0" y="783"/>
                  <a:pt x="1" y="815"/>
                  <a:pt x="6" y="846"/>
                </a:cubicBezTo>
                <a:cubicBezTo>
                  <a:pt x="38" y="850"/>
                  <a:pt x="71" y="854"/>
                  <a:pt x="103" y="854"/>
                </a:cubicBezTo>
                <a:cubicBezTo>
                  <a:pt x="517" y="854"/>
                  <a:pt x="853" y="518"/>
                  <a:pt x="853" y="104"/>
                </a:cubicBezTo>
                <a:cubicBezTo>
                  <a:pt x="853" y="71"/>
                  <a:pt x="852" y="37"/>
                  <a:pt x="847" y="6"/>
                </a:cubicBezTo>
                <a:cubicBezTo>
                  <a:pt x="815" y="2"/>
                  <a:pt x="783" y="0"/>
                  <a:pt x="750" y="0"/>
                </a:cubicBez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20"/>
          <p:cNvSpPr/>
          <p:nvPr/>
        </p:nvSpPr>
        <p:spPr>
          <a:xfrm flipH="1">
            <a:off x="3824646" y="4570988"/>
            <a:ext cx="171058" cy="85566"/>
          </a:xfrm>
          <a:custGeom>
            <a:avLst/>
            <a:gdLst/>
            <a:ahLst/>
            <a:cxnLst/>
            <a:rect l="l" t="t" r="r" b="b"/>
            <a:pathLst>
              <a:path w="2281" h="1141" extrusionOk="0">
                <a:moveTo>
                  <a:pt x="1140" y="0"/>
                </a:moveTo>
                <a:cubicBezTo>
                  <a:pt x="510" y="0"/>
                  <a:pt x="1" y="511"/>
                  <a:pt x="1" y="1140"/>
                </a:cubicBezTo>
                <a:lnTo>
                  <a:pt x="2279" y="1140"/>
                </a:lnTo>
                <a:cubicBezTo>
                  <a:pt x="2280" y="511"/>
                  <a:pt x="1771" y="0"/>
                  <a:pt x="1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20"/>
          <p:cNvSpPr/>
          <p:nvPr/>
        </p:nvSpPr>
        <p:spPr>
          <a:xfrm flipH="1">
            <a:off x="3778002" y="4606984"/>
            <a:ext cx="99065" cy="49570"/>
          </a:xfrm>
          <a:custGeom>
            <a:avLst/>
            <a:gdLst/>
            <a:ahLst/>
            <a:cxnLst/>
            <a:rect l="l" t="t" r="r" b="b"/>
            <a:pathLst>
              <a:path w="1321" h="661" extrusionOk="0">
                <a:moveTo>
                  <a:pt x="661" y="0"/>
                </a:moveTo>
                <a:cubicBezTo>
                  <a:pt x="296" y="0"/>
                  <a:pt x="1" y="296"/>
                  <a:pt x="1" y="660"/>
                </a:cubicBezTo>
                <a:lnTo>
                  <a:pt x="1321" y="660"/>
                </a:lnTo>
                <a:cubicBezTo>
                  <a:pt x="1321" y="296"/>
                  <a:pt x="1025" y="0"/>
                  <a:pt x="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20"/>
          <p:cNvSpPr/>
          <p:nvPr/>
        </p:nvSpPr>
        <p:spPr>
          <a:xfrm flipH="1">
            <a:off x="5620782" y="4570988"/>
            <a:ext cx="171058" cy="85566"/>
          </a:xfrm>
          <a:custGeom>
            <a:avLst/>
            <a:gdLst/>
            <a:ahLst/>
            <a:cxnLst/>
            <a:rect l="l" t="t" r="r" b="b"/>
            <a:pathLst>
              <a:path w="2281" h="1141" extrusionOk="0">
                <a:moveTo>
                  <a:pt x="1141" y="0"/>
                </a:moveTo>
                <a:cubicBezTo>
                  <a:pt x="512" y="0"/>
                  <a:pt x="1" y="511"/>
                  <a:pt x="1" y="1140"/>
                </a:cubicBezTo>
                <a:lnTo>
                  <a:pt x="2281" y="1140"/>
                </a:lnTo>
                <a:cubicBezTo>
                  <a:pt x="2281" y="511"/>
                  <a:pt x="1770" y="0"/>
                  <a:pt x="11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20"/>
          <p:cNvSpPr/>
          <p:nvPr/>
        </p:nvSpPr>
        <p:spPr>
          <a:xfrm flipH="1">
            <a:off x="5574137" y="4606984"/>
            <a:ext cx="99065" cy="49570"/>
          </a:xfrm>
          <a:custGeom>
            <a:avLst/>
            <a:gdLst/>
            <a:ahLst/>
            <a:cxnLst/>
            <a:rect l="l" t="t" r="r" b="b"/>
            <a:pathLst>
              <a:path w="1321" h="661" extrusionOk="0">
                <a:moveTo>
                  <a:pt x="661" y="0"/>
                </a:moveTo>
                <a:cubicBezTo>
                  <a:pt x="297" y="0"/>
                  <a:pt x="1" y="296"/>
                  <a:pt x="1" y="660"/>
                </a:cubicBezTo>
                <a:lnTo>
                  <a:pt x="1321" y="660"/>
                </a:lnTo>
                <a:cubicBezTo>
                  <a:pt x="1321" y="296"/>
                  <a:pt x="1026" y="0"/>
                  <a:pt x="6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20"/>
          <p:cNvSpPr/>
          <p:nvPr/>
        </p:nvSpPr>
        <p:spPr>
          <a:xfrm flipH="1">
            <a:off x="5321414" y="4606984"/>
            <a:ext cx="99065" cy="49570"/>
          </a:xfrm>
          <a:custGeom>
            <a:avLst/>
            <a:gdLst/>
            <a:ahLst/>
            <a:cxnLst/>
            <a:rect l="l" t="t" r="r" b="b"/>
            <a:pathLst>
              <a:path w="1321" h="661" extrusionOk="0">
                <a:moveTo>
                  <a:pt x="660" y="0"/>
                </a:moveTo>
                <a:cubicBezTo>
                  <a:pt x="296" y="0"/>
                  <a:pt x="0" y="296"/>
                  <a:pt x="0" y="660"/>
                </a:cubicBezTo>
                <a:lnTo>
                  <a:pt x="1320" y="660"/>
                </a:lnTo>
                <a:cubicBezTo>
                  <a:pt x="1320" y="296"/>
                  <a:pt x="1024" y="0"/>
                  <a:pt x="6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20"/>
          <p:cNvSpPr/>
          <p:nvPr/>
        </p:nvSpPr>
        <p:spPr>
          <a:xfrm flipH="1">
            <a:off x="3419315" y="4606984"/>
            <a:ext cx="98990" cy="49570"/>
          </a:xfrm>
          <a:custGeom>
            <a:avLst/>
            <a:gdLst/>
            <a:ahLst/>
            <a:cxnLst/>
            <a:rect l="l" t="t" r="r" b="b"/>
            <a:pathLst>
              <a:path w="1320" h="661" extrusionOk="0">
                <a:moveTo>
                  <a:pt x="660" y="0"/>
                </a:moveTo>
                <a:cubicBezTo>
                  <a:pt x="296" y="0"/>
                  <a:pt x="0" y="296"/>
                  <a:pt x="0" y="660"/>
                </a:cubicBezTo>
                <a:lnTo>
                  <a:pt x="1320" y="660"/>
                </a:lnTo>
                <a:cubicBezTo>
                  <a:pt x="1320" y="296"/>
                  <a:pt x="1024" y="0"/>
                  <a:pt x="6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20"/>
          <p:cNvSpPr/>
          <p:nvPr/>
        </p:nvSpPr>
        <p:spPr>
          <a:xfrm flipH="1">
            <a:off x="3597570" y="2227929"/>
            <a:ext cx="173908" cy="79717"/>
          </a:xfrm>
          <a:custGeom>
            <a:avLst/>
            <a:gdLst/>
            <a:ahLst/>
            <a:cxnLst/>
            <a:rect l="l" t="t" r="r" b="b"/>
            <a:pathLst>
              <a:path w="2319" h="1063" extrusionOk="0">
                <a:moveTo>
                  <a:pt x="1160" y="0"/>
                </a:moveTo>
                <a:cubicBezTo>
                  <a:pt x="551" y="0"/>
                  <a:pt x="52" y="467"/>
                  <a:pt x="1" y="1062"/>
                </a:cubicBezTo>
                <a:lnTo>
                  <a:pt x="2318" y="1062"/>
                </a:lnTo>
                <a:cubicBezTo>
                  <a:pt x="2267" y="467"/>
                  <a:pt x="1769" y="0"/>
                  <a:pt x="1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20"/>
          <p:cNvSpPr/>
          <p:nvPr/>
        </p:nvSpPr>
        <p:spPr>
          <a:xfrm flipH="1">
            <a:off x="3725132" y="2247352"/>
            <a:ext cx="131612" cy="60294"/>
          </a:xfrm>
          <a:custGeom>
            <a:avLst/>
            <a:gdLst/>
            <a:ahLst/>
            <a:cxnLst/>
            <a:rect l="l" t="t" r="r" b="b"/>
            <a:pathLst>
              <a:path w="1755" h="804" extrusionOk="0">
                <a:moveTo>
                  <a:pt x="878" y="0"/>
                </a:moveTo>
                <a:cubicBezTo>
                  <a:pt x="417" y="0"/>
                  <a:pt x="41" y="352"/>
                  <a:pt x="1" y="803"/>
                </a:cubicBezTo>
                <a:lnTo>
                  <a:pt x="1754" y="803"/>
                </a:lnTo>
                <a:cubicBezTo>
                  <a:pt x="1716" y="353"/>
                  <a:pt x="1338" y="0"/>
                  <a:pt x="8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20"/>
          <p:cNvSpPr/>
          <p:nvPr/>
        </p:nvSpPr>
        <p:spPr>
          <a:xfrm flipH="1">
            <a:off x="3331874" y="2248327"/>
            <a:ext cx="129287" cy="59319"/>
          </a:xfrm>
          <a:custGeom>
            <a:avLst/>
            <a:gdLst/>
            <a:ahLst/>
            <a:cxnLst/>
            <a:rect l="l" t="t" r="r" b="b"/>
            <a:pathLst>
              <a:path w="1724" h="791" extrusionOk="0">
                <a:moveTo>
                  <a:pt x="862" y="0"/>
                </a:moveTo>
                <a:cubicBezTo>
                  <a:pt x="410" y="0"/>
                  <a:pt x="38" y="347"/>
                  <a:pt x="0" y="790"/>
                </a:cubicBezTo>
                <a:lnTo>
                  <a:pt x="1723" y="790"/>
                </a:lnTo>
                <a:cubicBezTo>
                  <a:pt x="1684" y="347"/>
                  <a:pt x="1315" y="0"/>
                  <a:pt x="8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20"/>
          <p:cNvSpPr/>
          <p:nvPr/>
        </p:nvSpPr>
        <p:spPr>
          <a:xfrm flipH="1">
            <a:off x="3411215" y="2186908"/>
            <a:ext cx="263149" cy="120738"/>
          </a:xfrm>
          <a:custGeom>
            <a:avLst/>
            <a:gdLst/>
            <a:ahLst/>
            <a:cxnLst/>
            <a:rect l="l" t="t" r="r" b="b"/>
            <a:pathLst>
              <a:path w="3509" h="1610" extrusionOk="0">
                <a:moveTo>
                  <a:pt x="1755" y="1"/>
                </a:moveTo>
                <a:cubicBezTo>
                  <a:pt x="834" y="1"/>
                  <a:pt x="80" y="709"/>
                  <a:pt x="1" y="1609"/>
                </a:cubicBezTo>
                <a:lnTo>
                  <a:pt x="3508" y="1609"/>
                </a:lnTo>
                <a:cubicBezTo>
                  <a:pt x="3429" y="709"/>
                  <a:pt x="2675" y="1"/>
                  <a:pt x="17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20"/>
          <p:cNvSpPr/>
          <p:nvPr/>
        </p:nvSpPr>
        <p:spPr>
          <a:xfrm flipH="1">
            <a:off x="5084288" y="1562147"/>
            <a:ext cx="173833" cy="79717"/>
          </a:xfrm>
          <a:custGeom>
            <a:avLst/>
            <a:gdLst/>
            <a:ahLst/>
            <a:cxnLst/>
            <a:rect l="l" t="t" r="r" b="b"/>
            <a:pathLst>
              <a:path w="2318" h="1063" extrusionOk="0">
                <a:moveTo>
                  <a:pt x="1160" y="1"/>
                </a:moveTo>
                <a:cubicBezTo>
                  <a:pt x="550" y="1"/>
                  <a:pt x="51" y="468"/>
                  <a:pt x="0" y="1062"/>
                </a:cubicBezTo>
                <a:lnTo>
                  <a:pt x="2318" y="1062"/>
                </a:lnTo>
                <a:cubicBezTo>
                  <a:pt x="2267" y="468"/>
                  <a:pt x="1768" y="1"/>
                  <a:pt x="11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20"/>
          <p:cNvSpPr/>
          <p:nvPr/>
        </p:nvSpPr>
        <p:spPr>
          <a:xfrm flipH="1">
            <a:off x="5353360" y="1726756"/>
            <a:ext cx="173983" cy="79642"/>
          </a:xfrm>
          <a:custGeom>
            <a:avLst/>
            <a:gdLst/>
            <a:ahLst/>
            <a:cxnLst/>
            <a:rect l="l" t="t" r="r" b="b"/>
            <a:pathLst>
              <a:path w="2320" h="1062" extrusionOk="0">
                <a:moveTo>
                  <a:pt x="1160" y="1"/>
                </a:moveTo>
                <a:cubicBezTo>
                  <a:pt x="551" y="1"/>
                  <a:pt x="52" y="467"/>
                  <a:pt x="1" y="1062"/>
                </a:cubicBezTo>
                <a:lnTo>
                  <a:pt x="2319" y="1062"/>
                </a:lnTo>
                <a:cubicBezTo>
                  <a:pt x="2268" y="467"/>
                  <a:pt x="1769" y="1"/>
                  <a:pt x="11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20"/>
          <p:cNvSpPr/>
          <p:nvPr/>
        </p:nvSpPr>
        <p:spPr>
          <a:xfrm flipH="1">
            <a:off x="5480997" y="1746104"/>
            <a:ext cx="131537" cy="60294"/>
          </a:xfrm>
          <a:custGeom>
            <a:avLst/>
            <a:gdLst/>
            <a:ahLst/>
            <a:cxnLst/>
            <a:rect l="l" t="t" r="r" b="b"/>
            <a:pathLst>
              <a:path w="1754" h="804" extrusionOk="0">
                <a:moveTo>
                  <a:pt x="878" y="1"/>
                </a:moveTo>
                <a:cubicBezTo>
                  <a:pt x="418" y="1"/>
                  <a:pt x="40" y="354"/>
                  <a:pt x="0" y="804"/>
                </a:cubicBezTo>
                <a:lnTo>
                  <a:pt x="1754" y="804"/>
                </a:lnTo>
                <a:cubicBezTo>
                  <a:pt x="1716" y="354"/>
                  <a:pt x="1338" y="1"/>
                  <a:pt x="8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20"/>
          <p:cNvSpPr/>
          <p:nvPr/>
        </p:nvSpPr>
        <p:spPr>
          <a:xfrm flipH="1">
            <a:off x="5167079" y="1685885"/>
            <a:ext cx="262999" cy="120663"/>
          </a:xfrm>
          <a:custGeom>
            <a:avLst/>
            <a:gdLst/>
            <a:ahLst/>
            <a:cxnLst/>
            <a:rect l="l" t="t" r="r" b="b"/>
            <a:pathLst>
              <a:path w="3507" h="1609" extrusionOk="0">
                <a:moveTo>
                  <a:pt x="1754" y="0"/>
                </a:moveTo>
                <a:cubicBezTo>
                  <a:pt x="833" y="0"/>
                  <a:pt x="78" y="708"/>
                  <a:pt x="0" y="1609"/>
                </a:cubicBezTo>
                <a:lnTo>
                  <a:pt x="3507" y="1609"/>
                </a:lnTo>
                <a:cubicBezTo>
                  <a:pt x="3429" y="706"/>
                  <a:pt x="2675" y="0"/>
                  <a:pt x="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20"/>
          <p:cNvSpPr/>
          <p:nvPr/>
        </p:nvSpPr>
        <p:spPr>
          <a:xfrm flipH="1">
            <a:off x="4931754" y="1524576"/>
            <a:ext cx="263074" cy="120663"/>
          </a:xfrm>
          <a:custGeom>
            <a:avLst/>
            <a:gdLst/>
            <a:ahLst/>
            <a:cxnLst/>
            <a:rect l="l" t="t" r="r" b="b"/>
            <a:pathLst>
              <a:path w="3508" h="1609" extrusionOk="0">
                <a:moveTo>
                  <a:pt x="1754" y="1"/>
                </a:moveTo>
                <a:cubicBezTo>
                  <a:pt x="833" y="1"/>
                  <a:pt x="78" y="708"/>
                  <a:pt x="0" y="1608"/>
                </a:cubicBezTo>
                <a:lnTo>
                  <a:pt x="3508" y="1608"/>
                </a:lnTo>
                <a:cubicBezTo>
                  <a:pt x="3429" y="707"/>
                  <a:pt x="2675" y="1"/>
                  <a:pt x="17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20"/>
          <p:cNvSpPr/>
          <p:nvPr/>
        </p:nvSpPr>
        <p:spPr>
          <a:xfrm flipH="1">
            <a:off x="3829671" y="3145310"/>
            <a:ext cx="173833" cy="79717"/>
          </a:xfrm>
          <a:custGeom>
            <a:avLst/>
            <a:gdLst/>
            <a:ahLst/>
            <a:cxnLst/>
            <a:rect l="l" t="t" r="r" b="b"/>
            <a:pathLst>
              <a:path w="2318" h="1063" extrusionOk="0">
                <a:moveTo>
                  <a:pt x="1160" y="0"/>
                </a:moveTo>
                <a:cubicBezTo>
                  <a:pt x="551" y="0"/>
                  <a:pt x="52" y="468"/>
                  <a:pt x="0" y="1062"/>
                </a:cubicBezTo>
                <a:lnTo>
                  <a:pt x="2318" y="1062"/>
                </a:lnTo>
                <a:cubicBezTo>
                  <a:pt x="2266" y="469"/>
                  <a:pt x="1768" y="0"/>
                  <a:pt x="11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20"/>
          <p:cNvSpPr/>
          <p:nvPr/>
        </p:nvSpPr>
        <p:spPr>
          <a:xfrm flipH="1">
            <a:off x="3957158" y="3164808"/>
            <a:ext cx="131612" cy="60294"/>
          </a:xfrm>
          <a:custGeom>
            <a:avLst/>
            <a:gdLst/>
            <a:ahLst/>
            <a:cxnLst/>
            <a:rect l="l" t="t" r="r" b="b"/>
            <a:pathLst>
              <a:path w="1755" h="804" extrusionOk="0">
                <a:moveTo>
                  <a:pt x="879" y="0"/>
                </a:moveTo>
                <a:cubicBezTo>
                  <a:pt x="418" y="0"/>
                  <a:pt x="41" y="353"/>
                  <a:pt x="1" y="804"/>
                </a:cubicBezTo>
                <a:lnTo>
                  <a:pt x="1754" y="804"/>
                </a:lnTo>
                <a:cubicBezTo>
                  <a:pt x="1715" y="353"/>
                  <a:pt x="1339" y="0"/>
                  <a:pt x="8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20"/>
          <p:cNvSpPr/>
          <p:nvPr/>
        </p:nvSpPr>
        <p:spPr>
          <a:xfrm flipH="1">
            <a:off x="3643315" y="3104514"/>
            <a:ext cx="263149" cy="120588"/>
          </a:xfrm>
          <a:custGeom>
            <a:avLst/>
            <a:gdLst/>
            <a:ahLst/>
            <a:cxnLst/>
            <a:rect l="l" t="t" r="r" b="b"/>
            <a:pathLst>
              <a:path w="3509" h="1608" extrusionOk="0">
                <a:moveTo>
                  <a:pt x="1754" y="0"/>
                </a:moveTo>
                <a:cubicBezTo>
                  <a:pt x="834" y="0"/>
                  <a:pt x="80" y="707"/>
                  <a:pt x="1" y="1608"/>
                </a:cubicBezTo>
                <a:lnTo>
                  <a:pt x="3508" y="1608"/>
                </a:lnTo>
                <a:cubicBezTo>
                  <a:pt x="3430" y="707"/>
                  <a:pt x="2675" y="0"/>
                  <a:pt x="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20"/>
          <p:cNvSpPr/>
          <p:nvPr/>
        </p:nvSpPr>
        <p:spPr>
          <a:xfrm flipH="1">
            <a:off x="4217229" y="3319742"/>
            <a:ext cx="257899" cy="257899"/>
          </a:xfrm>
          <a:custGeom>
            <a:avLst/>
            <a:gdLst/>
            <a:ahLst/>
            <a:cxnLst/>
            <a:rect l="l" t="t" r="r" b="b"/>
            <a:pathLst>
              <a:path w="3439" h="3439" extrusionOk="0">
                <a:moveTo>
                  <a:pt x="1720" y="0"/>
                </a:moveTo>
                <a:cubicBezTo>
                  <a:pt x="770" y="0"/>
                  <a:pt x="1" y="770"/>
                  <a:pt x="1" y="1719"/>
                </a:cubicBezTo>
                <a:cubicBezTo>
                  <a:pt x="1" y="2669"/>
                  <a:pt x="770" y="3438"/>
                  <a:pt x="1720" y="3438"/>
                </a:cubicBezTo>
                <a:cubicBezTo>
                  <a:pt x="2669" y="3438"/>
                  <a:pt x="3439" y="2669"/>
                  <a:pt x="3439" y="1719"/>
                </a:cubicBezTo>
                <a:cubicBezTo>
                  <a:pt x="3439" y="770"/>
                  <a:pt x="2669" y="0"/>
                  <a:pt x="1720" y="0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20"/>
          <p:cNvSpPr/>
          <p:nvPr/>
        </p:nvSpPr>
        <p:spPr>
          <a:xfrm flipH="1">
            <a:off x="4698679" y="2847740"/>
            <a:ext cx="257899" cy="257824"/>
          </a:xfrm>
          <a:custGeom>
            <a:avLst/>
            <a:gdLst/>
            <a:ahLst/>
            <a:cxnLst/>
            <a:rect l="l" t="t" r="r" b="b"/>
            <a:pathLst>
              <a:path w="3439" h="3438" extrusionOk="0">
                <a:moveTo>
                  <a:pt x="1719" y="0"/>
                </a:moveTo>
                <a:cubicBezTo>
                  <a:pt x="770" y="0"/>
                  <a:pt x="0" y="770"/>
                  <a:pt x="0" y="1719"/>
                </a:cubicBezTo>
                <a:cubicBezTo>
                  <a:pt x="0" y="2668"/>
                  <a:pt x="770" y="3437"/>
                  <a:pt x="1719" y="3437"/>
                </a:cubicBezTo>
                <a:cubicBezTo>
                  <a:pt x="2669" y="3437"/>
                  <a:pt x="3438" y="2668"/>
                  <a:pt x="3438" y="1719"/>
                </a:cubicBezTo>
                <a:cubicBezTo>
                  <a:pt x="3438" y="770"/>
                  <a:pt x="2669" y="0"/>
                  <a:pt x="1719" y="0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20"/>
          <p:cNvSpPr/>
          <p:nvPr/>
        </p:nvSpPr>
        <p:spPr>
          <a:xfrm flipH="1">
            <a:off x="4689080" y="1902462"/>
            <a:ext cx="277397" cy="257974"/>
          </a:xfrm>
          <a:custGeom>
            <a:avLst/>
            <a:gdLst/>
            <a:ahLst/>
            <a:cxnLst/>
            <a:rect l="l" t="t" r="r" b="b"/>
            <a:pathLst>
              <a:path w="3699" h="3440" extrusionOk="0">
                <a:moveTo>
                  <a:pt x="1847" y="1"/>
                </a:moveTo>
                <a:cubicBezTo>
                  <a:pt x="1019" y="1"/>
                  <a:pt x="290" y="601"/>
                  <a:pt x="153" y="1444"/>
                </a:cubicBezTo>
                <a:cubicBezTo>
                  <a:pt x="0" y="2381"/>
                  <a:pt x="636" y="3265"/>
                  <a:pt x="1573" y="3417"/>
                </a:cubicBezTo>
                <a:cubicBezTo>
                  <a:pt x="1666" y="3432"/>
                  <a:pt x="1759" y="3440"/>
                  <a:pt x="1851" y="3440"/>
                </a:cubicBezTo>
                <a:cubicBezTo>
                  <a:pt x="2679" y="3440"/>
                  <a:pt x="3408" y="2840"/>
                  <a:pt x="3546" y="1997"/>
                </a:cubicBezTo>
                <a:cubicBezTo>
                  <a:pt x="3698" y="1060"/>
                  <a:pt x="3063" y="177"/>
                  <a:pt x="2126" y="23"/>
                </a:cubicBezTo>
                <a:cubicBezTo>
                  <a:pt x="2032" y="8"/>
                  <a:pt x="1939" y="1"/>
                  <a:pt x="1847" y="1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20"/>
          <p:cNvSpPr/>
          <p:nvPr/>
        </p:nvSpPr>
        <p:spPr>
          <a:xfrm flipH="1">
            <a:off x="4204706" y="2388038"/>
            <a:ext cx="283022" cy="257899"/>
          </a:xfrm>
          <a:custGeom>
            <a:avLst/>
            <a:gdLst/>
            <a:ahLst/>
            <a:cxnLst/>
            <a:rect l="l" t="t" r="r" b="b"/>
            <a:pathLst>
              <a:path w="3774" h="3439" extrusionOk="0">
                <a:moveTo>
                  <a:pt x="1887" y="1"/>
                </a:moveTo>
                <a:cubicBezTo>
                  <a:pt x="1447" y="1"/>
                  <a:pt x="1007" y="168"/>
                  <a:pt x="671" y="504"/>
                </a:cubicBezTo>
                <a:cubicBezTo>
                  <a:pt x="0" y="1175"/>
                  <a:pt x="0" y="2264"/>
                  <a:pt x="671" y="2935"/>
                </a:cubicBezTo>
                <a:cubicBezTo>
                  <a:pt x="1007" y="3271"/>
                  <a:pt x="1447" y="3438"/>
                  <a:pt x="1887" y="3438"/>
                </a:cubicBezTo>
                <a:cubicBezTo>
                  <a:pt x="2327" y="3438"/>
                  <a:pt x="2767" y="3271"/>
                  <a:pt x="3102" y="2935"/>
                </a:cubicBezTo>
                <a:cubicBezTo>
                  <a:pt x="3774" y="2264"/>
                  <a:pt x="3774" y="1175"/>
                  <a:pt x="3102" y="504"/>
                </a:cubicBezTo>
                <a:cubicBezTo>
                  <a:pt x="2767" y="168"/>
                  <a:pt x="2327" y="1"/>
                  <a:pt x="1887" y="1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20"/>
          <p:cNvSpPr/>
          <p:nvPr/>
        </p:nvSpPr>
        <p:spPr>
          <a:xfrm flipH="1">
            <a:off x="4204556" y="1446884"/>
            <a:ext cx="283622" cy="257899"/>
          </a:xfrm>
          <a:custGeom>
            <a:avLst/>
            <a:gdLst/>
            <a:ahLst/>
            <a:cxnLst/>
            <a:rect l="l" t="t" r="r" b="b"/>
            <a:pathLst>
              <a:path w="3782" h="3439" extrusionOk="0">
                <a:moveTo>
                  <a:pt x="1890" y="0"/>
                </a:moveTo>
                <a:cubicBezTo>
                  <a:pt x="1110" y="0"/>
                  <a:pt x="404" y="535"/>
                  <a:pt x="218" y="1327"/>
                </a:cubicBezTo>
                <a:cubicBezTo>
                  <a:pt x="1" y="2251"/>
                  <a:pt x="574" y="3176"/>
                  <a:pt x="1498" y="3393"/>
                </a:cubicBezTo>
                <a:cubicBezTo>
                  <a:pt x="1630" y="3424"/>
                  <a:pt x="1762" y="3439"/>
                  <a:pt x="1892" y="3439"/>
                </a:cubicBezTo>
                <a:cubicBezTo>
                  <a:pt x="2672" y="3439"/>
                  <a:pt x="3378" y="2905"/>
                  <a:pt x="3565" y="2113"/>
                </a:cubicBezTo>
                <a:cubicBezTo>
                  <a:pt x="3782" y="1189"/>
                  <a:pt x="3208" y="263"/>
                  <a:pt x="2284" y="46"/>
                </a:cubicBezTo>
                <a:cubicBezTo>
                  <a:pt x="2152" y="15"/>
                  <a:pt x="2020" y="0"/>
                  <a:pt x="1890" y="0"/>
                </a:cubicBezTo>
                <a:close/>
              </a:path>
            </a:pathLst>
          </a:custGeom>
          <a:solidFill>
            <a:srgbClr val="FFFFFF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20"/>
          <p:cNvSpPr txBox="1"/>
          <p:nvPr/>
        </p:nvSpPr>
        <p:spPr>
          <a:xfrm flipH="1">
            <a:off x="6768761" y="2750677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설치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데이터 수집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 err="1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전처리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시각화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ERD</a:t>
            </a:r>
            <a:endParaRPr sz="1200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Roboto"/>
              <a:sym typeface="Roboto"/>
            </a:endParaRPr>
          </a:p>
        </p:txBody>
      </p:sp>
      <p:sp>
        <p:nvSpPr>
          <p:cNvPr id="2003" name="Google Shape;2003;p20"/>
          <p:cNvSpPr txBox="1"/>
          <p:nvPr/>
        </p:nvSpPr>
        <p:spPr>
          <a:xfrm flipH="1">
            <a:off x="6727155" y="18632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설치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데이터 수집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 err="1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전처리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시각화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DB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구축</a:t>
            </a:r>
            <a:endParaRPr sz="1200" dirty="0">
              <a:latin typeface="NanumGothicExtraBold" panose="020D0904000000000000" pitchFamily="50" charset="-127"/>
              <a:ea typeface="NanumGothicExtraBold" panose="020D0904000000000000" pitchFamily="50" charset="-127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4" name="Google Shape;2004;p20"/>
          <p:cNvSpPr txBox="1"/>
          <p:nvPr/>
        </p:nvSpPr>
        <p:spPr>
          <a:xfrm flipH="1">
            <a:off x="5101394" y="1889445"/>
            <a:ext cx="1057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 err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맹재영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6" name="Google Shape;2006;p20"/>
          <p:cNvSpPr txBox="1"/>
          <p:nvPr/>
        </p:nvSpPr>
        <p:spPr>
          <a:xfrm flipH="1">
            <a:off x="5101394" y="2811485"/>
            <a:ext cx="1057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 err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조소진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20"/>
          <p:cNvSpPr txBox="1"/>
          <p:nvPr/>
        </p:nvSpPr>
        <p:spPr>
          <a:xfrm flipH="1">
            <a:off x="452025" y="135282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설치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데이터 </a:t>
            </a:r>
            <a:r>
              <a:rPr lang="ko-KR" altLang="en-US" sz="1200" dirty="0" err="1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전처리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시각화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, DB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구축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, Django,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발표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Roboto"/>
              <a:sym typeface="Roboto"/>
            </a:endParaRPr>
          </a:p>
        </p:txBody>
      </p:sp>
      <p:sp>
        <p:nvSpPr>
          <p:cNvPr id="2008" name="Google Shape;2008;p20"/>
          <p:cNvSpPr txBox="1"/>
          <p:nvPr/>
        </p:nvSpPr>
        <p:spPr>
          <a:xfrm flipH="1">
            <a:off x="3032904" y="1408817"/>
            <a:ext cx="101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안기용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9" name="Google Shape;2009;p20"/>
          <p:cNvSpPr txBox="1"/>
          <p:nvPr/>
        </p:nvSpPr>
        <p:spPr>
          <a:xfrm flipH="1">
            <a:off x="3032904" y="2366056"/>
            <a:ext cx="101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문준영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0" name="Google Shape;2010;p20"/>
          <p:cNvSpPr txBox="1"/>
          <p:nvPr/>
        </p:nvSpPr>
        <p:spPr>
          <a:xfrm flipH="1">
            <a:off x="3070163" y="3288089"/>
            <a:ext cx="1019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 err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조래혁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1" name="Google Shape;2011;p20"/>
          <p:cNvSpPr txBox="1"/>
          <p:nvPr/>
        </p:nvSpPr>
        <p:spPr>
          <a:xfrm flipH="1">
            <a:off x="452024" y="31685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설치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데이터 수집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 err="1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전처리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시각화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DB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구축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ERD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 </a:t>
            </a:r>
            <a:endParaRPr sz="1200" dirty="0">
              <a:latin typeface="NanumGothicExtraBold" panose="020D0904000000000000" pitchFamily="50" charset="-127"/>
              <a:ea typeface="NanumGothicExtraBold" panose="020D0904000000000000" pitchFamily="50" charset="-127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20"/>
          <p:cNvSpPr txBox="1"/>
          <p:nvPr/>
        </p:nvSpPr>
        <p:spPr>
          <a:xfrm flipH="1">
            <a:off x="452024" y="2260669"/>
            <a:ext cx="1987500" cy="62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주제 기획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설치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데이터 수집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 err="1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전처리</a:t>
            </a:r>
            <a:r>
              <a:rPr lang="en-US" altLang="ko-KR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, </a:t>
            </a:r>
            <a:r>
              <a:rPr lang="ko-KR" altLang="en-US" sz="1200" dirty="0">
                <a:latin typeface="NanumGothicExtraBold" panose="020D0904000000000000" pitchFamily="50" charset="-127"/>
                <a:ea typeface="NanumGothicExtraBold" panose="020D0904000000000000" pitchFamily="50" charset="-127"/>
                <a:sym typeface="Roboto"/>
              </a:rPr>
              <a:t>시각화 </a:t>
            </a:r>
            <a:endParaRPr sz="1200" dirty="0">
              <a:latin typeface="NanumGothicExtraBold" panose="020D0904000000000000" pitchFamily="50" charset="-127"/>
              <a:ea typeface="NanumGothicExtraBold" panose="020D0904000000000000" pitchFamily="50" charset="-127"/>
              <a:sym typeface="Roboto"/>
            </a:endParaRPr>
          </a:p>
        </p:txBody>
      </p:sp>
      <p:sp>
        <p:nvSpPr>
          <p:cNvPr id="2013" name="Google Shape;2013;p20"/>
          <p:cNvSpPr/>
          <p:nvPr/>
        </p:nvSpPr>
        <p:spPr>
          <a:xfrm flipH="1">
            <a:off x="4100168" y="1398664"/>
            <a:ext cx="60744" cy="395885"/>
          </a:xfrm>
          <a:custGeom>
            <a:avLst/>
            <a:gdLst/>
            <a:ahLst/>
            <a:cxnLst/>
            <a:rect l="l" t="t" r="r" b="b"/>
            <a:pathLst>
              <a:path w="810" h="5279" extrusionOk="0">
                <a:moveTo>
                  <a:pt x="1" y="1"/>
                </a:moveTo>
                <a:lnTo>
                  <a:pt x="1" y="4715"/>
                </a:lnTo>
                <a:lnTo>
                  <a:pt x="809" y="5278"/>
                </a:lnTo>
                <a:lnTo>
                  <a:pt x="809" y="563"/>
                </a:lnTo>
                <a:lnTo>
                  <a:pt x="1" y="1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20"/>
          <p:cNvSpPr/>
          <p:nvPr/>
        </p:nvSpPr>
        <p:spPr>
          <a:xfrm flipH="1">
            <a:off x="4101143" y="2348967"/>
            <a:ext cx="60669" cy="395885"/>
          </a:xfrm>
          <a:custGeom>
            <a:avLst/>
            <a:gdLst/>
            <a:ahLst/>
            <a:cxnLst/>
            <a:rect l="l" t="t" r="r" b="b"/>
            <a:pathLst>
              <a:path w="809" h="5279" extrusionOk="0">
                <a:moveTo>
                  <a:pt x="1" y="1"/>
                </a:moveTo>
                <a:lnTo>
                  <a:pt x="1" y="4716"/>
                </a:lnTo>
                <a:lnTo>
                  <a:pt x="809" y="5278"/>
                </a:lnTo>
                <a:lnTo>
                  <a:pt x="809" y="564"/>
                </a:lnTo>
                <a:lnTo>
                  <a:pt x="1" y="1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20"/>
          <p:cNvSpPr/>
          <p:nvPr/>
        </p:nvSpPr>
        <p:spPr>
          <a:xfrm flipH="1">
            <a:off x="4096043" y="3280971"/>
            <a:ext cx="60669" cy="396035"/>
          </a:xfrm>
          <a:custGeom>
            <a:avLst/>
            <a:gdLst/>
            <a:ahLst/>
            <a:cxnLst/>
            <a:rect l="l" t="t" r="r" b="b"/>
            <a:pathLst>
              <a:path w="809" h="5281" extrusionOk="0">
                <a:moveTo>
                  <a:pt x="0" y="0"/>
                </a:moveTo>
                <a:lnTo>
                  <a:pt x="0" y="4716"/>
                </a:lnTo>
                <a:lnTo>
                  <a:pt x="808" y="5280"/>
                </a:lnTo>
                <a:lnTo>
                  <a:pt x="808" y="564"/>
                </a:lnTo>
                <a:lnTo>
                  <a:pt x="0" y="0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20"/>
          <p:cNvSpPr/>
          <p:nvPr/>
        </p:nvSpPr>
        <p:spPr>
          <a:xfrm flipH="1">
            <a:off x="5006447" y="1868416"/>
            <a:ext cx="60744" cy="396035"/>
          </a:xfrm>
          <a:custGeom>
            <a:avLst/>
            <a:gdLst/>
            <a:ahLst/>
            <a:cxnLst/>
            <a:rect l="l" t="t" r="r" b="b"/>
            <a:pathLst>
              <a:path w="810" h="5281" extrusionOk="0">
                <a:moveTo>
                  <a:pt x="809" y="1"/>
                </a:moveTo>
                <a:lnTo>
                  <a:pt x="1" y="564"/>
                </a:lnTo>
                <a:lnTo>
                  <a:pt x="1" y="5280"/>
                </a:lnTo>
                <a:lnTo>
                  <a:pt x="809" y="4716"/>
                </a:lnTo>
                <a:lnTo>
                  <a:pt x="809" y="1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20"/>
          <p:cNvSpPr/>
          <p:nvPr/>
        </p:nvSpPr>
        <p:spPr>
          <a:xfrm flipH="1">
            <a:off x="5002623" y="2810169"/>
            <a:ext cx="60669" cy="395810"/>
          </a:xfrm>
          <a:custGeom>
            <a:avLst/>
            <a:gdLst/>
            <a:ahLst/>
            <a:cxnLst/>
            <a:rect l="l" t="t" r="r" b="b"/>
            <a:pathLst>
              <a:path w="809" h="5278" extrusionOk="0">
                <a:moveTo>
                  <a:pt x="808" y="0"/>
                </a:moveTo>
                <a:lnTo>
                  <a:pt x="0" y="563"/>
                </a:lnTo>
                <a:lnTo>
                  <a:pt x="0" y="5278"/>
                </a:lnTo>
                <a:lnTo>
                  <a:pt x="808" y="4714"/>
                </a:lnTo>
                <a:lnTo>
                  <a:pt x="808" y="0"/>
                </a:lnTo>
                <a:close/>
              </a:path>
            </a:pathLst>
          </a:custGeom>
          <a:solidFill>
            <a:srgbClr val="606060">
              <a:alpha val="1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데이터 전처리"/>
          <p:cNvSpPr txBox="1"/>
          <p:nvPr/>
        </p:nvSpPr>
        <p:spPr>
          <a:xfrm>
            <a:off x="3287608" y="2068519"/>
            <a:ext cx="2961313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rPr lang="ko-KR" altLang="en-US" sz="3200" b="1" dirty="0"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수행절차 및 방법</a:t>
            </a:r>
            <a:endParaRPr sz="3200" b="1" dirty="0">
              <a:latin typeface="NanumGothicExtraBold" panose="020D0904000000000000" pitchFamily="50" charset="-127"/>
              <a:ea typeface="NanumGothicExtraBold" panose="020D0904000000000000" pitchFamily="50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1138535" y="-4465"/>
            <a:ext cx="6866932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  <p:sp>
        <p:nvSpPr>
          <p:cNvPr id="259" name="직사각형"/>
          <p:cNvSpPr/>
          <p:nvPr/>
        </p:nvSpPr>
        <p:spPr>
          <a:xfrm>
            <a:off x="1138535" y="5063133"/>
            <a:ext cx="6866930" cy="845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596007"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3958807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">
            <a:extLst>
              <a:ext uri="{FF2B5EF4-FFF2-40B4-BE49-F238E27FC236}">
                <a16:creationId xmlns:a16="http://schemas.microsoft.com/office/drawing/2014/main" id="{CB42B91F-53A1-497F-8BF5-76AF9F227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379943"/>
              </p:ext>
            </p:extLst>
          </p:nvPr>
        </p:nvGraphicFramePr>
        <p:xfrm>
          <a:off x="739931" y="893872"/>
          <a:ext cx="7495593" cy="3745674"/>
        </p:xfrm>
        <a:graphic>
          <a:graphicData uri="http://schemas.openxmlformats.org/drawingml/2006/table">
            <a:tbl>
              <a:tblPr/>
              <a:tblGrid>
                <a:gridCol w="111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6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 b="1" spc="-16" dirty="0" err="1">
                          <a:solidFill>
                            <a:schemeClr val="bg1"/>
                          </a:solidFill>
                          <a:latin typeface="NanumSquareB"/>
                          <a:ea typeface="NanumSquareB"/>
                          <a:cs typeface="NanumSquareB"/>
                          <a:sym typeface="NanumSquareB"/>
                        </a:rPr>
                        <a:t>구분</a:t>
                      </a:r>
                      <a:endParaRPr sz="1400" b="1" spc="-16" dirty="0">
                        <a:solidFill>
                          <a:schemeClr val="bg1"/>
                        </a:solidFill>
                        <a:latin typeface="NanumSquareB"/>
                        <a:ea typeface="NanumSquareB"/>
                        <a:cs typeface="NanumSquareB"/>
                        <a:sym typeface="NanumSquareB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/>
                      </a:pPr>
                      <a:r>
                        <a:rPr sz="1400" b="1" i="0" u="none" strike="noStrike" cap="none" spc="-16" dirty="0" err="1">
                          <a:solidFill>
                            <a:schemeClr val="bg1"/>
                          </a:solidFill>
                          <a:latin typeface="NanumSquareB"/>
                          <a:ea typeface="NanumSquareB"/>
                          <a:cs typeface="NanumSquareB"/>
                          <a:sym typeface="NanumSquareB"/>
                        </a:rPr>
                        <a:t>기간</a:t>
                      </a:r>
                      <a:endParaRPr sz="1400" b="1" i="0" u="none" strike="noStrike" cap="none" spc="-16" dirty="0">
                        <a:solidFill>
                          <a:schemeClr val="bg1"/>
                        </a:solidFill>
                        <a:latin typeface="NanumSquareB"/>
                        <a:ea typeface="NanumSquareB"/>
                        <a:cs typeface="NanumSquareB"/>
                        <a:sym typeface="NanumSquareB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/>
                      </a:pPr>
                      <a:r>
                        <a:rPr sz="1400" b="1" i="0" u="none" strike="noStrike" cap="none" spc="-16" dirty="0" err="1">
                          <a:solidFill>
                            <a:schemeClr val="bg1"/>
                          </a:solidFill>
                          <a:latin typeface="NanumSquareB"/>
                          <a:ea typeface="NanumSquareB"/>
                          <a:cs typeface="NanumSquareB"/>
                          <a:sym typeface="NanumSquareB"/>
                        </a:rPr>
                        <a:t>활동</a:t>
                      </a:r>
                      <a:endParaRPr sz="1400" b="1" i="0" u="none" strike="noStrike" cap="none" spc="-16" dirty="0">
                        <a:solidFill>
                          <a:schemeClr val="bg1"/>
                        </a:solidFill>
                        <a:latin typeface="NanumSquareB"/>
                        <a:ea typeface="NanumSquareB"/>
                        <a:cs typeface="NanumSquareB"/>
                        <a:sym typeface="NanumSquareB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/>
                      </a:pPr>
                      <a:r>
                        <a:rPr sz="1400" b="1" i="0" u="none" strike="noStrike" cap="none" spc="-16" dirty="0" err="1">
                          <a:solidFill>
                            <a:schemeClr val="bg1"/>
                          </a:solidFill>
                          <a:latin typeface="NanumSquareB"/>
                          <a:ea typeface="NanumSquareB"/>
                          <a:cs typeface="NanumSquareB"/>
                          <a:sym typeface="NanumSquareB"/>
                        </a:rPr>
                        <a:t>도구</a:t>
                      </a:r>
                      <a:endParaRPr sz="1400" b="1" i="0" u="none" strike="noStrike" cap="none" spc="-16" dirty="0">
                        <a:solidFill>
                          <a:schemeClr val="bg1"/>
                        </a:solidFill>
                        <a:latin typeface="NanumSquareB"/>
                        <a:ea typeface="NanumSquareB"/>
                        <a:cs typeface="NanumSquareB"/>
                        <a:sym typeface="NanumSquareB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주제</a:t>
                      </a:r>
                      <a:r>
                        <a:rPr sz="1200" spc="-16" dirty="0">
                          <a:sym typeface="NanumSquare Regular"/>
                        </a:rPr>
                        <a:t> </a:t>
                      </a:r>
                      <a:r>
                        <a:rPr sz="1200" spc="-16" dirty="0" err="1">
                          <a:sym typeface="NanumSquare Regular"/>
                        </a:rPr>
                        <a:t>기획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</a:t>
                      </a:r>
                      <a:r>
                        <a:rPr sz="1200" dirty="0">
                          <a:sym typeface="NanumSquare Regular"/>
                        </a:rPr>
                        <a:t>/0</a:t>
                      </a:r>
                      <a:r>
                        <a:rPr lang="en-US" sz="1200" dirty="0">
                          <a:sym typeface="NanumSquare Regular"/>
                        </a:rPr>
                        <a:t>9</a:t>
                      </a:r>
                      <a:r>
                        <a:rPr sz="1200" dirty="0">
                          <a:sym typeface="NanumSquare Regular"/>
                        </a:rPr>
                        <a:t>(목) - 8/</a:t>
                      </a:r>
                      <a:r>
                        <a:rPr lang="en-US" sz="1200" dirty="0">
                          <a:sym typeface="NanumSquare Regular"/>
                        </a:rPr>
                        <a:t>10</a:t>
                      </a:r>
                      <a:r>
                        <a:rPr sz="1200" dirty="0">
                          <a:sym typeface="NanumSquare Regular"/>
                        </a:rPr>
                        <a:t>(</a:t>
                      </a:r>
                      <a:r>
                        <a:rPr lang="ko-KR" altLang="en-US" sz="1200" dirty="0">
                          <a:sym typeface="NanumSquare Regular"/>
                        </a:rPr>
                        <a:t>금</a:t>
                      </a:r>
                      <a:r>
                        <a:rPr sz="1200" dirty="0">
                          <a:sym typeface="NanumSquare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주제 선정</a:t>
                      </a:r>
                      <a:r>
                        <a:rPr sz="1200" spc="-16" dirty="0">
                          <a:sym typeface="NanumSquare Regular"/>
                        </a:rPr>
                        <a:t> 및 </a:t>
                      </a:r>
                      <a:r>
                        <a:rPr lang="ko-KR" altLang="en-US" sz="1200" spc="-16" dirty="0">
                          <a:sym typeface="NanumSquare Regular"/>
                        </a:rPr>
                        <a:t>일정 수립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 spc="-16">
                          <a:sym typeface="NanumSquare Regular"/>
                        </a:defRPr>
                      </a:pP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80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데이터 수집 및 </a:t>
                      </a:r>
                      <a:endParaRPr lang="en-US" altLang="ko-KR" sz="1200" spc="-16" dirty="0">
                        <a:sym typeface="NanumSquare Regular"/>
                      </a:endParaRPr>
                    </a:p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시스템 구축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9/11</a:t>
                      </a:r>
                      <a:r>
                        <a:rPr sz="1200" dirty="0">
                          <a:sym typeface="NanumSquare Regular"/>
                        </a:rPr>
                        <a:t>(</a:t>
                      </a:r>
                      <a:r>
                        <a:rPr lang="ko-KR" altLang="en-US" sz="1200" dirty="0">
                          <a:sym typeface="NanumSquare Regular"/>
                        </a:rPr>
                        <a:t>토</a:t>
                      </a:r>
                      <a:r>
                        <a:rPr sz="1200" dirty="0">
                          <a:sym typeface="NanumSquare Regular"/>
                        </a:rPr>
                        <a:t>) - </a:t>
                      </a:r>
                      <a:r>
                        <a:rPr lang="en-US" sz="1200" dirty="0">
                          <a:sym typeface="NanumSquare Regular"/>
                        </a:rPr>
                        <a:t>9</a:t>
                      </a:r>
                      <a:r>
                        <a:rPr sz="1200" dirty="0">
                          <a:sym typeface="NanumSquare Regular"/>
                        </a:rPr>
                        <a:t>/1</a:t>
                      </a:r>
                      <a:r>
                        <a:rPr lang="en-US" sz="1200" dirty="0">
                          <a:sym typeface="NanumSquare Regular"/>
                        </a:rPr>
                        <a:t>3</a:t>
                      </a:r>
                      <a:r>
                        <a:rPr sz="1200" dirty="0">
                          <a:sym typeface="NanumSquare Regular"/>
                        </a:rPr>
                        <a:t>(</a:t>
                      </a:r>
                      <a:r>
                        <a:rPr lang="ko-KR" altLang="en-US" sz="1200" dirty="0">
                          <a:sym typeface="NanumSquare Regular"/>
                        </a:rPr>
                        <a:t>월</a:t>
                      </a:r>
                      <a:r>
                        <a:rPr sz="1200" dirty="0">
                          <a:sym typeface="NanumSquare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spc="-16" dirty="0" err="1">
                          <a:sym typeface="NanumSquare Regular"/>
                        </a:rPr>
                        <a:t>데이터</a:t>
                      </a:r>
                      <a:r>
                        <a:rPr sz="1200" spc="-16" dirty="0">
                          <a:sym typeface="NanumSquare Regular"/>
                        </a:rPr>
                        <a:t> </a:t>
                      </a:r>
                      <a:r>
                        <a:rPr sz="1200" spc="-16" dirty="0" err="1">
                          <a:sym typeface="NanumSquare Regular"/>
                        </a:rPr>
                        <a:t>수집</a:t>
                      </a:r>
                      <a:r>
                        <a:rPr sz="1200" spc="-16" dirty="0">
                          <a:sym typeface="NanumSquare Regular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spc="-16" dirty="0">
                          <a:sym typeface="NanumSquare Regular"/>
                        </a:rPr>
                        <a:t>Pandas, NumPy, bs4, </a:t>
                      </a:r>
                      <a:r>
                        <a:rPr sz="1200" spc="-16" dirty="0" err="1">
                          <a:sym typeface="NanumSquare Regular"/>
                        </a:rPr>
                        <a:t>크롤링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9/14(</a:t>
                      </a:r>
                      <a:r>
                        <a:rPr lang="ko-KR" altLang="en-US" sz="1200" dirty="0">
                          <a:sym typeface="NanumSquare Regular"/>
                        </a:rPr>
                        <a:t>화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endParaRPr sz="1200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설치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200" spc="-16" dirty="0">
                          <a:sym typeface="NanumSquare Regular"/>
                        </a:rPr>
                        <a:t>Spark, Hadoop, </a:t>
                      </a:r>
                      <a:r>
                        <a:rPr lang="en-US" sz="1200" spc="-16" dirty="0" err="1">
                          <a:sym typeface="NanumSquare Regular"/>
                        </a:rPr>
                        <a:t>Mysql</a:t>
                      </a:r>
                      <a:r>
                        <a:rPr lang="en-US" sz="1200" spc="-16" dirty="0">
                          <a:sym typeface="NanumSquare Regular"/>
                        </a:rPr>
                        <a:t>, </a:t>
                      </a:r>
                      <a:r>
                        <a:rPr lang="en-US" sz="1200" spc="-16" dirty="0" err="1">
                          <a:sym typeface="NanumSquare Regular"/>
                        </a:rPr>
                        <a:t>Jupyter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데이터</a:t>
                      </a:r>
                      <a:r>
                        <a:rPr lang="en-US" sz="1200" spc="-16" dirty="0">
                          <a:sym typeface="NanumSquare Regular"/>
                        </a:rPr>
                        <a:t> </a:t>
                      </a:r>
                      <a:r>
                        <a:rPr lang="ko-KR" altLang="en-US" sz="1200" spc="-16" dirty="0">
                          <a:sym typeface="NanumSquare Regular"/>
                        </a:rPr>
                        <a:t>처리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9/14(</a:t>
                      </a:r>
                      <a:r>
                        <a:rPr lang="ko-KR" altLang="en-US" sz="1200" dirty="0">
                          <a:sym typeface="NanumSquare Regular"/>
                        </a:rPr>
                        <a:t>화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r>
                        <a:rPr lang="en-US" sz="1200" dirty="0">
                          <a:sym typeface="NanumSquare Regular"/>
                        </a:rPr>
                        <a:t> - 9/17(</a:t>
                      </a:r>
                      <a:r>
                        <a:rPr lang="ko-KR" altLang="en-US" sz="1200" dirty="0">
                          <a:sym typeface="NanumSquare Regular"/>
                        </a:rPr>
                        <a:t>금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endParaRPr sz="1200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데이터 </a:t>
                      </a:r>
                      <a:r>
                        <a:rPr lang="ko-KR" altLang="en-US" sz="1200" spc="-16" dirty="0" err="1">
                          <a:sym typeface="NanumSquare Regular"/>
                        </a:rPr>
                        <a:t>전처리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endParaRPr lang="ko-KR" altLang="en-US" sz="1200" spc="-16" dirty="0">
                        <a:sym typeface="NanumSquare Regular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r>
                        <a:rPr lang="en-US" altLang="ko-KR" sz="1200" spc="-16" dirty="0" err="1">
                          <a:sym typeface="NanumSquare Regular"/>
                        </a:rPr>
                        <a:t>Pyspark</a:t>
                      </a:r>
                      <a:r>
                        <a:rPr lang="en-US" altLang="ko-KR" sz="1200" spc="-16" dirty="0">
                          <a:sym typeface="NanumSquare Regular"/>
                        </a:rPr>
                        <a:t>, Pandas, </a:t>
                      </a:r>
                      <a:r>
                        <a:rPr lang="en-US" altLang="ko-KR" sz="1200" spc="-16" dirty="0" err="1">
                          <a:sym typeface="NanumSquare Regular"/>
                        </a:rPr>
                        <a:t>Numpy</a:t>
                      </a:r>
                      <a:endParaRPr lang="ko-KR" altLang="en-US" sz="1200" spc="-16" dirty="0">
                        <a:sym typeface="NanumSquare Regular"/>
                      </a:endParaRPr>
                    </a:p>
                    <a:p>
                      <a:pPr algn="ctr" defTabSz="914400">
                        <a:defRPr sz="1800"/>
                      </a:pP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29862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데이터 베이스 구축</a:t>
                      </a:r>
                    </a:p>
                  </a:txBody>
                  <a:tcPr marL="0" marR="0" marT="0" marB="0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9/18(</a:t>
                      </a:r>
                      <a:r>
                        <a:rPr lang="ko-KR" altLang="en-US" sz="1200" dirty="0">
                          <a:sym typeface="NanumSquare Regular"/>
                        </a:rPr>
                        <a:t>토</a:t>
                      </a:r>
                      <a:r>
                        <a:rPr lang="en-US" altLang="ko-KR" sz="1200" dirty="0">
                          <a:sym typeface="NanumSquare Regular"/>
                        </a:rPr>
                        <a:t>) – 9/20(</a:t>
                      </a:r>
                      <a:r>
                        <a:rPr lang="ko-KR" altLang="en-US" sz="1200" dirty="0">
                          <a:sym typeface="NanumSquare Regular"/>
                        </a:rPr>
                        <a:t>월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endParaRPr sz="1200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r>
                        <a:rPr lang="en-US" altLang="ko-KR" sz="1200" spc="-16" dirty="0">
                          <a:sym typeface="NanumSquare Regular"/>
                        </a:rPr>
                        <a:t>ERD, DB </a:t>
                      </a:r>
                      <a:r>
                        <a:rPr lang="ko-KR" altLang="en-US" sz="1200" spc="-16" dirty="0">
                          <a:sym typeface="NanumSquare Regular"/>
                        </a:rPr>
                        <a:t>저장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r>
                        <a:rPr lang="en-US" altLang="ko-KR" sz="1200" spc="-16" dirty="0">
                          <a:sym typeface="NanumSquare Regular"/>
                        </a:rPr>
                        <a:t> Draw.io, </a:t>
                      </a:r>
                      <a:r>
                        <a:rPr lang="en-US" altLang="ko-KR" sz="1200" spc="-16" dirty="0" err="1">
                          <a:sym typeface="NanumSquare Regular"/>
                        </a:rPr>
                        <a:t>Mysql</a:t>
                      </a:r>
                      <a:endParaRPr lang="en-US" altLang="ko-KR"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2662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시각화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9/21(</a:t>
                      </a:r>
                      <a:r>
                        <a:rPr lang="ko-KR" altLang="en-US" sz="1200" dirty="0">
                          <a:sym typeface="NanumSquare Regular"/>
                        </a:rPr>
                        <a:t>화</a:t>
                      </a:r>
                      <a:r>
                        <a:rPr lang="en-US" altLang="ko-KR" sz="1200" dirty="0">
                          <a:sym typeface="NanumSquare Regular"/>
                        </a:rPr>
                        <a:t>) – 9/24(</a:t>
                      </a:r>
                      <a:r>
                        <a:rPr lang="ko-KR" altLang="en-US" sz="1200" dirty="0">
                          <a:sym typeface="NanumSquare Regular"/>
                        </a:rPr>
                        <a:t>금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endParaRPr sz="1200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데이터 시각화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r>
                        <a:rPr lang="en-US" altLang="ko-KR" sz="1200" spc="-16" dirty="0">
                          <a:sym typeface="NanumSquare Regular"/>
                        </a:rPr>
                        <a:t> Seaborn, Matplotlib, Zeppelin, Visual </a:t>
                      </a:r>
                      <a:r>
                        <a:rPr lang="en-US" altLang="ko-KR" sz="1200" spc="-16" dirty="0" err="1">
                          <a:sym typeface="NanumSquare Regular"/>
                        </a:rPr>
                        <a:t>Analisys</a:t>
                      </a:r>
                      <a:r>
                        <a:rPr lang="en-US" altLang="ko-KR" sz="1200" spc="-16" dirty="0">
                          <a:sym typeface="NanumSquare Regular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장고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9/25(</a:t>
                      </a:r>
                      <a:r>
                        <a:rPr lang="ko-KR" altLang="en-US" sz="1200" dirty="0">
                          <a:sym typeface="NanumSquare Regular"/>
                        </a:rPr>
                        <a:t>토</a:t>
                      </a:r>
                      <a:r>
                        <a:rPr lang="en-US" altLang="ko-KR" sz="1200" dirty="0">
                          <a:sym typeface="NanumSquare Regular"/>
                        </a:rPr>
                        <a:t>) – 9/27(</a:t>
                      </a:r>
                      <a:r>
                        <a:rPr lang="ko-KR" altLang="en-US" sz="1200" dirty="0">
                          <a:sym typeface="NanumSquare Regular"/>
                        </a:rPr>
                        <a:t>월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endParaRPr sz="1200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200" spc="-16" dirty="0">
                          <a:sym typeface="NanumSquare Regular"/>
                        </a:rPr>
                        <a:t>Django </a:t>
                      </a:r>
                      <a:r>
                        <a:rPr lang="ko-KR" altLang="en-US" sz="1200" spc="-16" dirty="0">
                          <a:sym typeface="NanumSquare Regular"/>
                        </a:rPr>
                        <a:t>배포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r>
                        <a:rPr lang="en-US" altLang="ko-KR" sz="1200" spc="-16" dirty="0">
                          <a:sym typeface="NanumSquare Regular"/>
                        </a:rPr>
                        <a:t>Django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34856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프로젝트 준비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9/28(</a:t>
                      </a:r>
                      <a:r>
                        <a:rPr lang="ko-KR" altLang="en-US" sz="1200" dirty="0">
                          <a:sym typeface="NanumSquare Regular"/>
                        </a:rPr>
                        <a:t>화</a:t>
                      </a:r>
                      <a:r>
                        <a:rPr lang="en-US" altLang="ko-KR" sz="1200" dirty="0">
                          <a:sym typeface="NanumSquare Regular"/>
                        </a:rPr>
                        <a:t>) – 9/29(</a:t>
                      </a:r>
                      <a:r>
                        <a:rPr lang="ko-KR" altLang="en-US" sz="1200" dirty="0">
                          <a:sym typeface="NanumSquare Regular"/>
                        </a:rPr>
                        <a:t>수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endParaRPr sz="1200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ko-KR" sz="1200" spc="-16" dirty="0">
                          <a:sym typeface="NanumSquare Regular"/>
                        </a:rPr>
                        <a:t>PPT</a:t>
                      </a:r>
                      <a:r>
                        <a:rPr lang="ko-KR" altLang="en-US" sz="1200" spc="-16" dirty="0">
                          <a:sym typeface="NanumSquare Regular"/>
                        </a:rPr>
                        <a:t>준비 및 스크립트 작성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800"/>
                      </a:pPr>
                      <a:r>
                        <a:rPr lang="en-US" altLang="ko-KR" sz="1200" spc="-16" dirty="0">
                          <a:sym typeface="NanumSquare Regular"/>
                        </a:rPr>
                        <a:t>PowerPoint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62170"/>
                  </a:ext>
                </a:extLst>
              </a:tr>
              <a:tr h="3245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spc="-16" dirty="0" err="1">
                          <a:sym typeface="NanumSquare Regular"/>
                        </a:rPr>
                        <a:t>프로젝트</a:t>
                      </a:r>
                      <a:r>
                        <a:rPr sz="1200" spc="-16" dirty="0">
                          <a:sym typeface="NanumSquare Regular"/>
                        </a:rPr>
                        <a:t> </a:t>
                      </a:r>
                      <a:r>
                        <a:rPr sz="1200" spc="-16" dirty="0" err="1">
                          <a:sym typeface="NanumSquare Regular"/>
                        </a:rPr>
                        <a:t>발표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en-US" sz="1200" dirty="0">
                          <a:sym typeface="NanumSquare Regular"/>
                        </a:rPr>
                        <a:t>9/30(</a:t>
                      </a:r>
                      <a:r>
                        <a:rPr lang="ko-KR" altLang="en-US" sz="1200" dirty="0">
                          <a:sym typeface="NanumSquare Regular"/>
                        </a:rPr>
                        <a:t>목</a:t>
                      </a:r>
                      <a:r>
                        <a:rPr lang="en-US" altLang="ko-KR" sz="1200" dirty="0">
                          <a:sym typeface="NanumSquare Regular"/>
                        </a:rPr>
                        <a:t>)</a:t>
                      </a:r>
                      <a:endParaRPr sz="1200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spc="-16" dirty="0">
                          <a:sym typeface="NanumSquare Regular"/>
                        </a:rPr>
                        <a:t>프로젝트 발표</a:t>
                      </a:r>
                      <a:endParaRPr sz="1200" spc="-16" dirty="0">
                        <a:sym typeface="NanumSquare Regular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spc="-16" dirty="0">
                          <a:sym typeface="NanumSquare Regular"/>
                        </a:rPr>
                        <a:t>PowerPoint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Google Shape;1732;p20">
            <a:extLst>
              <a:ext uri="{FF2B5EF4-FFF2-40B4-BE49-F238E27FC236}">
                <a16:creationId xmlns:a16="http://schemas.microsoft.com/office/drawing/2014/main" id="{EDB0D749-0321-480A-A39C-D67FAB54AB9F}"/>
              </a:ext>
            </a:extLst>
          </p:cNvPr>
          <p:cNvSpPr txBox="1"/>
          <p:nvPr/>
        </p:nvSpPr>
        <p:spPr>
          <a:xfrm>
            <a:off x="227428" y="121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수행절차 및 방법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03-1 work-flow</a:t>
            </a:r>
            <a:endParaRPr dirty="0">
              <a:solidFill>
                <a:srgbClr val="000000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55547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666487-BFE0-463B-8C16-27BC034AF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64935"/>
              </p:ext>
            </p:extLst>
          </p:nvPr>
        </p:nvGraphicFramePr>
        <p:xfrm>
          <a:off x="566836" y="772755"/>
          <a:ext cx="788747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64">
                  <a:extLst>
                    <a:ext uri="{9D8B030D-6E8A-4147-A177-3AD203B41FA5}">
                      <a16:colId xmlns:a16="http://schemas.microsoft.com/office/drawing/2014/main" val="2708610990"/>
                    </a:ext>
                  </a:extLst>
                </a:gridCol>
                <a:gridCol w="2435532">
                  <a:extLst>
                    <a:ext uri="{9D8B030D-6E8A-4147-A177-3AD203B41FA5}">
                      <a16:colId xmlns:a16="http://schemas.microsoft.com/office/drawing/2014/main" val="3803312818"/>
                    </a:ext>
                  </a:extLst>
                </a:gridCol>
                <a:gridCol w="1002718">
                  <a:extLst>
                    <a:ext uri="{9D8B030D-6E8A-4147-A177-3AD203B41FA5}">
                      <a16:colId xmlns:a16="http://schemas.microsoft.com/office/drawing/2014/main" val="1194663280"/>
                    </a:ext>
                  </a:extLst>
                </a:gridCol>
                <a:gridCol w="2768163">
                  <a:extLst>
                    <a:ext uri="{9D8B030D-6E8A-4147-A177-3AD203B41FA5}">
                      <a16:colId xmlns:a16="http://schemas.microsoft.com/office/drawing/2014/main" val="3962648950"/>
                    </a:ext>
                  </a:extLst>
                </a:gridCol>
              </a:tblGrid>
              <a:tr h="273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anumGothicCoding" panose="020B0503020000020004" pitchFamily="49" charset="-127"/>
                          <a:ea typeface="NanumGothicCoding" panose="020B0503020000020004" pitchFamily="49" charset="-127"/>
                        </a:rPr>
                        <a:t>출처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anumGothicCoding" panose="020B0503020000020004" pitchFamily="49" charset="-127"/>
                          <a:ea typeface="NanumGothicCoding" panose="020B0503020000020004" pitchFamily="49" charset="-127"/>
                        </a:rPr>
                        <a:t>데이터이름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anumGothicCoding" panose="020B0503020000020004" pitchFamily="49" charset="-127"/>
                          <a:ea typeface="NanumGothicCoding" panose="020B0503020000020004" pitchFamily="49" charset="-127"/>
                        </a:rPr>
                        <a:t>제공형태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anumGothicCoding" panose="020B0503020000020004" pitchFamily="49" charset="-127"/>
                          <a:ea typeface="NanumGothicCoding" panose="020B0503020000020004" pitchFamily="49" charset="-127"/>
                        </a:rPr>
                        <a:t>요약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32881"/>
                  </a:ext>
                </a:extLst>
              </a:tr>
              <a:tr h="246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서울특별시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건축물 정보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>
                          <a:latin typeface="NanumSquare Regular (본문)"/>
                          <a:ea typeface="NanumGothicCoding" panose="020B0503020000020004" pitchFamily="49" charset="-127"/>
                        </a:rPr>
                        <a:t>크롤링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건축물 정보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(611908x5)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68021"/>
                  </a:ext>
                </a:extLst>
              </a:tr>
              <a:tr h="24632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공공데이터 포털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5</a:t>
                      </a:r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대 범죄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CSV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5</a:t>
                      </a:r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대 범죄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(79x14)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28112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공공데이터포털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CCTV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CSV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CCTV </a:t>
                      </a:r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(26x13)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95615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공공데이터포털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노후건물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CSV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건물 노후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(80x14)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331391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공공데이터포털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경찰관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API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경찰관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(11x4)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76776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공공데이터포털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치안센터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API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치안센터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(275x2)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26239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공공데이터포털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파출소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API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파출소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(116x3)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50801"/>
                  </a:ext>
                </a:extLst>
              </a:tr>
              <a:tr h="24632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 </a:t>
                      </a:r>
                      <a:r>
                        <a:rPr lang="ko-KR" altLang="en-US" sz="1200" baseline="0" dirty="0" err="1">
                          <a:latin typeface="NanumSquare Regular (본문)"/>
                          <a:ea typeface="NanumGothicCoding" panose="020B0503020000020004" pitchFamily="49" charset="-127"/>
                        </a:rPr>
                        <a:t>열린데이터</a:t>
                      </a:r>
                      <a:endParaRPr lang="en-US" altLang="ko-KR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 광장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외국인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API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외국인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(81x13)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16750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서울열린데이터광장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유동인구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API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유동인구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(16199x14)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821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서울열린데이터광장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유흥업소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CSV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유흥업소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(4877x25)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87062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서울열린데이터광장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인구밀도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CSV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인구밀도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(75x5)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29659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서울열린데이터광장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공시지가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API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공시지가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(376x3)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8017"/>
                  </a:ext>
                </a:extLst>
              </a:tr>
              <a:tr h="24632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서울열린데이터광장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여성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 1</a:t>
                      </a:r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인 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CSV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여성 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1</a:t>
                      </a:r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인 가구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(234x19)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90521"/>
                  </a:ext>
                </a:extLst>
              </a:tr>
              <a:tr h="24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KOSIS(</a:t>
                      </a:r>
                      <a:r>
                        <a:rPr lang="ko-KR" altLang="en-US" sz="1200" baseline="0" dirty="0" err="1">
                          <a:latin typeface="NanumSquare Regular (본문)"/>
                          <a:ea typeface="NanumGothicCoding" panose="020B0503020000020004" pitchFamily="49" charset="-127"/>
                        </a:rPr>
                        <a:t>국가통계포털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성비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CSV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서울시 성비 현황</a:t>
                      </a:r>
                      <a:r>
                        <a:rPr lang="en-US" altLang="ko-KR" sz="1200" baseline="0" dirty="0">
                          <a:latin typeface="NanumSquare Regular (본문)"/>
                          <a:ea typeface="NanumGothicCoding" panose="020B0503020000020004" pitchFamily="49" charset="-127"/>
                        </a:rPr>
                        <a:t>(28x11)</a:t>
                      </a:r>
                      <a:endParaRPr lang="ko-KR" altLang="en-US" sz="1200" baseline="0" dirty="0">
                        <a:latin typeface="NanumSquare Regular (본문)"/>
                        <a:ea typeface="NanumGothicCoding" panose="020B0503020000020004" pitchFamily="49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39118"/>
                  </a:ext>
                </a:extLst>
              </a:tr>
            </a:tbl>
          </a:graphicData>
        </a:graphic>
      </p:graphicFrame>
      <p:sp>
        <p:nvSpPr>
          <p:cNvPr id="89" name="Google Shape;4202;p33">
            <a:extLst>
              <a:ext uri="{FF2B5EF4-FFF2-40B4-BE49-F238E27FC236}">
                <a16:creationId xmlns:a16="http://schemas.microsoft.com/office/drawing/2014/main" id="{489CFDF9-796E-4BC3-B9FF-6F7EB5C41209}"/>
              </a:ext>
            </a:extLst>
          </p:cNvPr>
          <p:cNvSpPr txBox="1"/>
          <p:nvPr/>
        </p:nvSpPr>
        <p:spPr>
          <a:xfrm>
            <a:off x="133900" y="637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-US" sz="2000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수행절차 및 방법</a:t>
            </a:r>
            <a:endParaRPr lang="en-US" altLang="ko-KR" sz="2000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  <a:p>
            <a:pPr algn="ctr"/>
            <a:r>
              <a:rPr lang="en-US" altLang="ko-KR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03-2 </a:t>
            </a:r>
            <a:r>
              <a:rPr lang="ko-KR" altLang="en-US" b="1" dirty="0">
                <a:latin typeface="NanumGothicExtraBold" panose="020D0904000000000000" pitchFamily="50" charset="-127"/>
                <a:ea typeface="NanumGothicExtraBold" panose="020D0904000000000000" pitchFamily="50" charset="-127"/>
                <a:cs typeface="Fira Sans"/>
                <a:sym typeface="Fira Sans"/>
              </a:rPr>
              <a:t>데이터 수집</a:t>
            </a:r>
            <a:endParaRPr lang="en-US" altLang="ko-KR" b="1" dirty="0">
              <a:latin typeface="NanumGothicExtraBold" panose="020D0904000000000000" pitchFamily="50" charset="-127"/>
              <a:ea typeface="NanumGothicExtraBold" panose="020D0904000000000000" pitchFamily="50" charset="-127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209675760"/>
      </p:ext>
    </p:extLst>
  </p:cSld>
  <p:clrMapOvr>
    <a:masterClrMapping/>
  </p:clrMapOvr>
</p:sld>
</file>

<file path=ppt/theme/theme1.xml><?xml version="1.0" encoding="utf-8"?>
<a:theme xmlns:a="http://schemas.openxmlformats.org/drawingml/2006/main" name="City Infographics by Slidesgo">
  <a:themeElements>
    <a:clrScheme name="Simple Light">
      <a:dk1>
        <a:srgbClr val="000000"/>
      </a:dk1>
      <a:lt1>
        <a:srgbClr val="FFFFFF"/>
      </a:lt1>
      <a:dk2>
        <a:srgbClr val="DAA622"/>
      </a:dk2>
      <a:lt2>
        <a:srgbClr val="1E2F55"/>
      </a:lt2>
      <a:accent1>
        <a:srgbClr val="4E6BAC"/>
      </a:accent1>
      <a:accent2>
        <a:srgbClr val="8BBFFF"/>
      </a:accent2>
      <a:accent3>
        <a:srgbClr val="B2E0FF"/>
      </a:accent3>
      <a:accent4>
        <a:srgbClr val="DEF8FF"/>
      </a:accent4>
      <a:accent5>
        <a:srgbClr val="FFD25F"/>
      </a:accent5>
      <a:accent6>
        <a:srgbClr val="FFEFC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>
            <a:solidFill>
              <a:srgbClr val="000000"/>
            </a:solidFill>
            <a:latin typeface="NanumGothicExtraBold" panose="020D0904000000000000" pitchFamily="50" charset="-127"/>
            <a:ea typeface="NanumGothicExtraBold" panose="020D0904000000000000" pitchFamily="50" charset="-127"/>
            <a:cs typeface="Fira Sans"/>
            <a:sym typeface="Fira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709</Words>
  <Application>Microsoft Office PowerPoint</Application>
  <PresentationFormat>화면 슬라이드 쇼(16:9)</PresentationFormat>
  <Paragraphs>224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1" baseType="lpstr">
      <vt:lpstr>Avenir Next Regular</vt:lpstr>
      <vt:lpstr>NanumSquare Regular (본문)</vt:lpstr>
      <vt:lpstr>NanumGothicCoding</vt:lpstr>
      <vt:lpstr>Apple SD Gothic Neo</vt:lpstr>
      <vt:lpstr>NanumSquare Bold</vt:lpstr>
      <vt:lpstr>Fira Sans</vt:lpstr>
      <vt:lpstr>DejaVu Sans</vt:lpstr>
      <vt:lpstr>Roboto</vt:lpstr>
      <vt:lpstr>Arial</vt:lpstr>
      <vt:lpstr>맑은 고딕</vt:lpstr>
      <vt:lpstr>NanumGothicExtraBold</vt:lpstr>
      <vt:lpstr>NanumSquareB</vt:lpstr>
      <vt:lpstr>Gill Sans MT Ext Condensed Bold</vt:lpstr>
      <vt:lpstr>Open Sans</vt:lpstr>
      <vt:lpstr>NanumSquare Regular</vt:lpstr>
      <vt:lpstr>City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수행절차 및 방법 03-2 데이터 수집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SOJIN JO</dc:creator>
  <cp:lastModifiedBy>JO SOJIN</cp:lastModifiedBy>
  <cp:revision>78</cp:revision>
  <dcterms:modified xsi:type="dcterms:W3CDTF">2021-09-30T04:03:16Z</dcterms:modified>
</cp:coreProperties>
</file>