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7" r:id="rId1"/>
    <p:sldMasterId id="2147483808" r:id="rId2"/>
    <p:sldMasterId id="2147483844" r:id="rId3"/>
  </p:sldMasterIdLst>
  <p:notesMasterIdLst>
    <p:notesMasterId r:id="rId4"/>
  </p:notesMasterIdLst>
  <p:handoutMasterIdLst>
    <p:handoutMasterId r:id="rId5"/>
  </p:handoutMasterIdLst>
  <p:sldIdLst>
    <p:sldId id="257" r:id="rId6"/>
    <p:sldId id="259" r:id="rId7"/>
    <p:sldId id="281" r:id="rId8"/>
    <p:sldId id="280" r:id="rId9"/>
    <p:sldId id="282" r:id="rId10"/>
    <p:sldId id="283" r:id="rId11"/>
    <p:sldId id="284" r:id="rId12"/>
    <p:sldId id="279" r:id="rId13"/>
    <p:sldId id="285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3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4" y="-8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048" y="1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handoutMaster" Target="handoutMasters/handout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rtl="0">
              <a:defRPr/>
            </a:pP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 rtl="0">
              <a:defRPr/>
            </a:pPr>
            <a:fld id="{88D938DA-0396-4E61-89BF-120A53DD7BF6}" type="datetime1">
              <a:rPr lang="ko-KR" altLang="en-US"/>
              <a:pPr lvl="0" rtl="0">
                <a:defRPr/>
              </a:pPr>
              <a:t>2023-06-14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rtl="0"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 rtl="0">
              <a:defRPr/>
            </a:pPr>
            <a:fld id="{ED92CB86-0DB9-4A70-B1CF-B23508471F6B}" type="slidenum">
              <a:rPr lang="en-US"/>
              <a:pPr lvl="0" rt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rtl="0">
              <a:defRPr/>
            </a:pP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 rtl="0">
              <a:defRPr/>
            </a:pPr>
            <a:fld id="{4C74CE10-6809-4130-9779-BE960939651E}" type="datetime1">
              <a:rPr lang="ko-KR" altLang="en-US"/>
              <a:pPr lvl="0" rtl="0">
                <a:defRPr/>
              </a:pPr>
              <a:t>2023-06-14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rt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"/>
              <a:t>마스터 텍스트 스타일을 편집하려면 클릭하세요.</a:t>
            </a:r>
            <a:endParaRPr lang="ko"/>
          </a:p>
          <a:p>
            <a:pPr lvl="1" rtl="0">
              <a:defRPr/>
            </a:pPr>
            <a:r>
              <a:rPr lang="ko"/>
              <a:t>둘째 수준</a:t>
            </a:r>
            <a:endParaRPr lang="ko"/>
          </a:p>
          <a:p>
            <a:pPr lvl="2" rtl="0">
              <a:defRPr/>
            </a:pPr>
            <a:r>
              <a:rPr lang="ko"/>
              <a:t>셋째 수준</a:t>
            </a:r>
            <a:endParaRPr lang="ko"/>
          </a:p>
          <a:p>
            <a:pPr lvl="3" rtl="0">
              <a:defRPr/>
            </a:pPr>
            <a:r>
              <a:rPr lang="ko"/>
              <a:t>넷째 수준</a:t>
            </a:r>
            <a:endParaRPr lang="ko"/>
          </a:p>
          <a:p>
            <a:pPr lvl="4" rtl="0">
              <a:defRPr/>
            </a:pPr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rtl="0"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 rtl="0">
              <a:defRPr/>
            </a:pPr>
            <a:fld id="{9C2B151B-D7D1-48E5-8230-5AADBC794F88}" type="slidenum">
              <a:rPr lang="en-US"/>
              <a:pPr lvl="0" rt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ore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 rtl="0">
              <a:defRPr/>
            </a:pPr>
            <a:fld id="{4C74CE10-6809-4130-9779-BE960939651E}" type="datetime1">
              <a:rPr lang="ko-KR" altLang="en-US"/>
              <a:pPr lvl="0" rtl="0">
                <a:defRPr/>
              </a:pPr>
              <a:t>2023-06-14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9C2B151B-D7D1-48E5-8230-5AADBC794F88}" type="slidenum">
              <a:rPr lang="en-US"/>
              <a:pPr lvl="0" rt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emf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F57D4-1BCB-114A-92FA-5109E5BE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B5EC9-B2C6-2FD3-28F4-07400042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96841-1CBD-C436-99DC-7553B181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9F14-E776-46A0-B2C2-315522427AB4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A174A-31CA-5A5A-07BA-205126B7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3C570-58DF-A773-5FB0-0D08694B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07FF-ABE7-8A01-B935-B86DE72B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6AF21-BB4B-DD71-57EF-E76A3C043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E946E-B917-2D63-48CF-0187A402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334-B24E-4384-8B57-79DDB3DF84D3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3CFDD-F38E-74EC-1539-EB983D05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F8800-68B3-DC84-D95B-BAC3ADE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35509-23BD-FBCE-6CB4-C45780BE9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D1D6B-4996-C3A3-4EF2-93F91DF8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85D9F-D98D-E364-6BFF-31F6743F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09B3-1805-417E-8231-1242DA8104B9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4636A-0BC7-DB89-EF13-14DFCBB4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ACDED-3B4B-B24F-FE1B-8A10ADED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01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3109F14-E776-46A0-B2C2-315522427AB4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marL="0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928AFF6-6AB7-414D-9F63-AFAC896DC2A1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secHead" preserve="1">
  <p:cSld name="구역 머리글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510B9F6-866A-483C-8615-169E5CF27273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0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6FC19D4-12E6-429F-885C-246604F6D000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hdr="0" ftr="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0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DB3A1FA-D718-45B7-80B3-BEF381F3548E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F7F4B7E-283A-49B6-A8FE-0DB2A9FA74AB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6FC19D4-12E6-429F-885C-246604F6D000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hdr="0" ftr="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>
              <a:defRPr/>
            </a:pPr>
            <a:fld id="{30F3E38E-E967-45FA-AE92-034CE4A74EA9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4C2FB-950F-A2E2-7325-5553D6F0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A227-4430-930E-FC90-2B068217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79893-AFBC-6661-5238-C7F90ABB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278DC-B44A-22BD-98AB-0AE07C22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F78C-09A3-A73C-D973-28BCC8C9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1504"/>
      </p:ext>
    </p:extLst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 rotWithShape="1"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D4E46A-4D08-462A-B135-DFCEE5BFB50C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E9FF334-B24E-4384-8B57-79DDB3DF84D3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89109B3-1805-417E-8231-1242DA8104B9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3109F14-E776-46A0-B2C2-315522427AB4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 lvl="0">
              <a:defRPr/>
            </a:pPr>
            <a:fld id="{0928AFF6-6AB7-414D-9F63-AFAC896DC2A1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510B9F6-866A-483C-8615-169E5CF27273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6FC19D4-12E6-429F-885C-246604F6D000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hdr="0" ftr="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DB3A1FA-D718-45B7-80B3-BEF381F3548E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F7F4B7E-283A-49B6-A8FE-0DB2A9FA74AB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6FC19D4-12E6-429F-885C-246604F6D000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F96F1-6619-40BB-46D2-C872E822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D4D1A-BE0F-C94D-600F-883B5799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BB096-375D-533F-BCFF-C7B1DC3E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B9F6-866A-483C-8615-169E5CF27273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C881A-AF21-9A50-E511-33419766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2FC13-EA24-C125-CDA3-B5721C5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28606"/>
      </p:ext>
    </p:extLst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0F3E38E-E967-45FA-AE92-034CE4A74EA9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0"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pPr lvl="0">
              <a:defRPr/>
            </a:pPr>
            <a:fld id="{5AD4E46A-4D08-462A-B135-DFCEE5BFB50C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t="470" r="48550" b="36560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E9FF334-B24E-4384-8B57-79DDB3DF84D3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15830" b="36440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89109B3-1805-417E-8231-1242DA8104B9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20" r="59210" b="36440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7B7B-D235-3816-0D48-257242B5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C7D2B-7334-7E7B-A5B6-60B3F5435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22F7-EF25-5E6D-111D-54F44343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B3D10-9FB4-9DA7-3997-ADADFBE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A1364-6E62-DCBE-0984-035E442F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76C34-C7DF-895D-7F52-C6568DB1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6391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A22C8-821E-1067-468B-FC8F30B8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1014-E039-F88B-4B02-D7920A31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A0936-31F4-ED33-409F-45A694CE2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6E284-5806-88C4-5A11-43FE854F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27ACB-BA37-93AB-E388-1A6B569B6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80D43-CEA9-0D09-4870-43A65A10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1FA-D718-45B7-80B3-BEF381F3548E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A048C5-7753-A962-0A38-E3376A6C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4FF49-2F0B-D1E3-8141-9913521F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ECF7B-289B-423B-034F-C5612F2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F7A17-11D7-4D99-05C0-6A1B16BD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FF7116-11D4-81C7-CCFD-8771051E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E48152-FA28-9972-475C-96D06CEC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F5E73-7644-EFC5-C585-1B1CBFF3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0A011-639D-84DD-9526-522603A7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A49CA-D40B-9A83-FE30-D4CEC56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3028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93968-7A2B-1FA6-504A-87B169E0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9BD69-0B69-5DF2-B260-968D3C7F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6E92B-BBEF-F6EE-12E3-4B430D55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47A03-5411-539A-879E-84D59DE0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FB66B-5D16-794F-4270-0137AECF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9A1D0-00FD-5473-1EAA-38CA8147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B837E-E9DA-4B28-CEAC-C62A1200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C2DE1A-7812-0D87-E12E-5BBEFB2AD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8FAD7-98CC-DD10-B3BA-BA72B160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BDA48-8310-1519-D840-0BF2C6EC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2CCB7-3570-601E-59DE-48BD820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B1B80-465B-3EBE-F563-AA925609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51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13" Type="http://schemas.openxmlformats.org/officeDocument/2006/relationships/image" Target="../media/image3.jpeg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E5F4A-C2E7-82DF-A8B1-6542F7B0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B1C10-351B-D627-59C5-65634042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46F78-6EE8-A22A-AAAC-C9D3D18AD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19D4-12E6-429F-885C-246604F6D000}" type="datetime1">
              <a:rPr lang="ko-KR" altLang="en-US" smtClean="0"/>
              <a:t>2023. 5. 22.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40060-A2C2-E958-EE66-9F253BD9A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D75C1-0F6A-F9A1-F108-5536E5C9A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D6FC19D4-12E6-429F-885C-246604F6D000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xmlns:mc="http://schemas.openxmlformats.org/markup-compatibility/2006" xmlns:hp="http://schemas.haansoft.com/office/presentation/8.0" mc:Ignorable="hp" hp:hslDur="500"/>
  <p:hf sldNum="0" hdr="0" ft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/>
          <a:srcRect t="1540" b="-1540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6FC19D4-12E6-429F-885C-246604F6D000}" type="datetime1">
              <a:rPr lang="ko-KR" altLang="en-US"/>
              <a:pPr lvl="0">
                <a:defRPr/>
              </a:pPr>
              <a:t>2023-05-23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fld id="{3A98EE3D-8CD1-4C3F-BD1C-C98C9596463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xmlns:mc="http://schemas.openxmlformats.org/markup-compatibility/2006" xmlns:hp="http://schemas.haansoft.com/office/presentation/8.0" mc:Ignorable="hp" hp:hslDur="500"/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hyperlink" Target="https://prosto.tistory.com/119" TargetMode="External" /><Relationship Id="rId4" Type="http://schemas.openxmlformats.org/officeDocument/2006/relationships/hyperlink" Target="https://en.wikipedia.org/wiki/C99" TargetMode="External" /><Relationship Id="rId5" Type="http://schemas.openxmlformats.org/officeDocument/2006/relationships/hyperlink" Target="https://gcc.gnu.org/onlinedocs/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289754" y="639098"/>
            <a:ext cx="6370172" cy="2225400"/>
          </a:xfrm>
        </p:spPr>
        <p:txBody>
          <a:bodyPr>
            <a:normAutofit fontScale="90000"/>
          </a:bodyPr>
          <a:lstStyle/>
          <a:p>
            <a:pPr lvl="0" rtl="0">
              <a:defRPr/>
            </a:pPr>
            <a:r>
              <a:rPr lang="ko-KR" altLang="en-US" sz="8000">
                <a:latin typeface="한컴 말랑말랑 Bold"/>
                <a:ea typeface="한컴 말랑말랑 Bold"/>
              </a:rPr>
              <a:t>임베디드 시스템</a:t>
            </a:r>
            <a:endParaRPr lang="ko-KR" altLang="en-US" sz="8000">
              <a:latin typeface="한컴 말랑말랑 Bold"/>
              <a:ea typeface="한컴 말랑말랑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29223" y="4392592"/>
            <a:ext cx="6269347" cy="1021498"/>
          </a:xfrm>
        </p:spPr>
        <p:txBody>
          <a:bodyPr>
            <a:normAutofit lnSpcReduction="10000"/>
          </a:bodyPr>
          <a:lstStyle/>
          <a:p>
            <a:pPr lvl="0" rtl="0">
              <a:defRPr/>
            </a:pP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rtl="0">
              <a:defRPr/>
            </a:pPr>
            <a:r>
              <a:rPr lang="en-US" altLang="ko" b="1">
                <a:solidFill>
                  <a:schemeClr val="tx1">
                    <a:lumMod val="85000"/>
                    <a:lumOff val="15000"/>
                  </a:schemeClr>
                </a:solidFill>
              </a:rPr>
              <a:t>2019253018 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이준형</a:t>
            </a:r>
            <a:endParaRPr lang="ko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  자동 생성되는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제목 1"/>
          <p:cNvSpPr txBox="1"/>
          <p:nvPr/>
        </p:nvSpPr>
        <p:spPr>
          <a:xfrm>
            <a:off x="5554122" y="2956854"/>
            <a:ext cx="5888319" cy="541176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defRPr/>
            </a:pPr>
            <a:r>
              <a:rPr lang="ko-KR" altLang="en-US" sz="3000">
                <a:latin typeface="한컴 말랑말랑 Bold"/>
                <a:ea typeface="한컴 말랑말랑 Bold"/>
              </a:rPr>
              <a:t>간이 계산기</a:t>
            </a:r>
            <a:endParaRPr lang="ko-KR" altLang="en-US" sz="3000">
              <a:latin typeface="한컴 말랑말랑 Bold"/>
              <a:ea typeface="한컴 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000" b="1"/>
              <a:t>목차</a:t>
            </a:r>
            <a:endParaRPr lang="ko-KR" altLang="en-US" sz="40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6663" y="1654697"/>
            <a:ext cx="9603275" cy="4015754"/>
          </a:xfrm>
        </p:spPr>
        <p:txBody>
          <a:bodyPr>
            <a:normAutofit lnSpcReduction="10000"/>
          </a:bodyPr>
          <a:lstStyle/>
          <a:p>
            <a:pPr lvl="0">
              <a:buFont typeface="Wingdings"/>
              <a:buChar char="Ø"/>
              <a:defRPr/>
            </a:pPr>
            <a:endParaRPr lang="en-US" altLang="ko-KR" b="1"/>
          </a:p>
          <a:p>
            <a:pPr lvl="0">
              <a:buFont typeface="Wingdings"/>
              <a:buChar char="Ø"/>
              <a:defRPr/>
            </a:pPr>
            <a:r>
              <a:rPr lang="en-US" altLang="ko-KR" b="1"/>
              <a:t> </a:t>
            </a:r>
            <a:r>
              <a:rPr lang="ko-KR" altLang="en-US" b="1"/>
              <a:t>덧셈값을 표현하는 프로그램 </a:t>
            </a:r>
            <a:endParaRPr lang="ko-KR" altLang="en-US" b="1"/>
          </a:p>
          <a:p>
            <a:pPr lvl="0">
              <a:buFont typeface="Wingdings"/>
              <a:buChar char="Ø"/>
              <a:defRPr/>
            </a:pPr>
            <a:r>
              <a:rPr lang="en-US" altLang="ko-KR" b="1"/>
              <a:t>1</a:t>
            </a:r>
            <a:r>
              <a:rPr lang="ko-KR" altLang="en-US" b="1"/>
              <a:t>차 개선</a:t>
            </a:r>
            <a:endParaRPr lang="ko-KR" altLang="en-US" b="1"/>
          </a:p>
          <a:p>
            <a:pPr lvl="0">
              <a:buFont typeface="Wingdings"/>
              <a:buChar char="Ø"/>
              <a:defRPr/>
            </a:pPr>
            <a:r>
              <a:rPr lang="en-US" altLang="ko-KR" b="1"/>
              <a:t> 2</a:t>
            </a:r>
            <a:r>
              <a:rPr lang="ko-KR" altLang="en-US" b="1"/>
              <a:t>차개선</a:t>
            </a:r>
            <a:endParaRPr lang="ko-KR" altLang="en-US" b="1"/>
          </a:p>
          <a:p>
            <a:pPr lvl="0">
              <a:buFont typeface="Wingdings"/>
              <a:buChar char="Ø"/>
              <a:defRPr/>
            </a:pPr>
            <a:r>
              <a:rPr lang="en-US" altLang="ko-KR" b="1"/>
              <a:t> 3</a:t>
            </a:r>
            <a:r>
              <a:rPr lang="ko-KR" altLang="en-US" b="1"/>
              <a:t>차개선</a:t>
            </a:r>
            <a:endParaRPr lang="ko-KR" altLang="en-US" b="1"/>
          </a:p>
          <a:p>
            <a:pPr lvl="0">
              <a:buFont typeface="Wingdings"/>
              <a:buChar char="Ø"/>
              <a:defRPr/>
            </a:pPr>
            <a:r>
              <a:rPr lang="en-US" altLang="ko-KR" b="1"/>
              <a:t> 4</a:t>
            </a:r>
            <a:r>
              <a:rPr lang="ko-KR" altLang="en-US" b="1"/>
              <a:t>차개선</a:t>
            </a:r>
            <a:endParaRPr lang="ko-KR" altLang="en-US" b="1"/>
          </a:p>
          <a:p>
            <a:pPr marL="0" lvl="0" indent="0">
              <a:buFont typeface="Wingdings"/>
              <a:buNone/>
              <a:defRPr/>
            </a:pPr>
            <a:endParaRPr lang="ko-KR" altLang="en-US" b="1"/>
          </a:p>
          <a:p>
            <a:pPr marL="0" lvl="0" indent="0">
              <a:buFont typeface="Wingdings"/>
              <a:buNone/>
              <a:defRPr/>
            </a:pPr>
            <a:endParaRPr lang="ko-KR" altLang="en-US" b="1"/>
          </a:p>
          <a:p>
            <a:pPr lvl="0">
              <a:buFont typeface="Wingdings"/>
              <a:buChar char="Ø"/>
              <a:defRPr/>
            </a:pP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Font typeface="Wingdings"/>
              <a:buNone/>
              <a:defRPr/>
            </a:pPr>
            <a:r>
              <a:rPr lang="ko-KR" altLang="en-US" sz="4000" b="1"/>
              <a:t>덧셈값을 표현하는 프로그램 </a:t>
            </a:r>
            <a:endParaRPr lang="ko-KR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805" y="1845734"/>
            <a:ext cx="10058400" cy="4023360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writeSegment() </a:t>
            </a:r>
            <a:br>
              <a:rPr lang="en-US" altLang="ko-KR" sz="1800">
                <a:ea typeface="함초롬돋움"/>
                <a:cs typeface="함초롬돋움"/>
              </a:rPr>
            </a:b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세그먼트 값을 쓰기 위한 함수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프로그램에서 두 변수 합을 세그먼트 디스플레이에 출력</a:t>
            </a:r>
            <a:br>
              <a:rPr lang="ko-KR" altLang="en-US" sz="1800">
                <a:ea typeface="함초롬돋움"/>
                <a:cs typeface="함초롬돋움"/>
              </a:rPr>
            </a:b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함수에서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‘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virtual_base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’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는 가상 메모리 기준 주소를 가리키는 포인터, 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‘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value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’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는 출력할 세그먼트 값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‘seg7_ptr’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을 이용해서 세그먼트 레지스터에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‘value’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를 사용</a:t>
            </a:r>
            <a:br>
              <a:rPr lang="ko-KR" altLang="en-US" sz="1800">
                <a:ea typeface="함초롬돋움"/>
                <a:cs typeface="함초롬돋움"/>
              </a:rPr>
            </a:br>
            <a:br>
              <a:rPr lang="ko-KR" altLang="en-US" sz="1800">
                <a:ea typeface="함초롬돋움"/>
                <a:cs typeface="함초롬돋움"/>
              </a:rPr>
            </a:br>
            <a:br>
              <a:rPr lang="ko-KR" altLang="en-US" sz="1800">
                <a:ea typeface="함초롬돋움"/>
                <a:cs typeface="함초롬돋움"/>
              </a:rPr>
            </a:b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메인함수</a:t>
            </a:r>
            <a:br>
              <a:rPr lang="ko-KR" altLang="en-US" sz="1800">
                <a:ea typeface="함초롬돋움"/>
                <a:cs typeface="함초롬돋움"/>
              </a:rPr>
            </a:b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/dev/mem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파일을 열고 가상 메모리에 매핑후 양수 입력받기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=&gt;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더한 값을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sum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에 저장후 세그먼트 디스플레이에 출력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=&gt;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가상 메모리를 언맵하고 파일 닫기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//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calculate.c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4000" b="1">
                <a:latin typeface="맑은 고딕"/>
              </a:rPr>
              <a:t>1</a:t>
            </a:r>
            <a:r>
              <a:rPr lang="ko-KR" altLang="en-US" sz="4000" b="1">
                <a:latin typeface="맑은 고딕"/>
              </a:rPr>
              <a:t>차 개선</a:t>
            </a:r>
            <a:r>
              <a:rPr lang="en-US" altLang="ko-KR" sz="4000" b="1">
                <a:latin typeface="맑은 고딕"/>
              </a:rPr>
              <a:t>(</a:t>
            </a:r>
            <a:r>
              <a:rPr lang="ko-KR" altLang="en-US" sz="4000" b="1">
                <a:latin typeface="맑은 고딕"/>
              </a:rPr>
              <a:t>십진수</a:t>
            </a:r>
            <a:r>
              <a:rPr lang="en-US" altLang="ko-KR" sz="4000" b="1">
                <a:latin typeface="맑은 고딕"/>
              </a:rPr>
              <a:t> </a:t>
            </a:r>
            <a:r>
              <a:rPr lang="ko-KR" altLang="en-US" sz="4000" b="1">
                <a:latin typeface="맑은 고딕"/>
              </a:rPr>
              <a:t>표현</a:t>
            </a:r>
            <a:r>
              <a:rPr lang="en-US" altLang="ko-KR" sz="4000" b="1">
                <a:latin typeface="맑은 고딕"/>
              </a:rPr>
              <a:t>)</a:t>
            </a:r>
            <a:endParaRPr lang="en-US" altLang="ko-KR" sz="4000" b="1"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927376"/>
            <a:ext cx="10058400" cy="40233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세그먼트에 표시되는 값을 십진수로 표현하고자 함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.</a:t>
            </a:r>
            <a:br>
              <a:rPr lang="ko-KR" altLang="en-US" sz="1800">
                <a:ea typeface="함초롬돋움"/>
                <a:cs typeface="함초롬돋움"/>
              </a:rPr>
            </a:b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WriteSegment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함수 수정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for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문을 사용해서 숫자를 세그먼트로 변환하고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switch case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문을 사용해 세그먼트 패턴을 설정했다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 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calculate.c:16:5: error: ‘for’ loop initial declarations are only allowed in C99 mode</a:t>
            </a:r>
            <a:endParaRPr xmlns:mc="http://schemas.openxmlformats.org/markup-compatibility/2006" xmlns:hp="http://schemas.haansoft.com/office/presentation/8.0" lang="EN-US" sz="12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calculate.c:16:5: note: use option -std=c99 or -std=gnu99 to compile your code</a:t>
            </a: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컴파일 과정에서 위와 같은 오류가 나타났고 위 컴파일 오류를 해결하기 위해서 –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std=c99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옵션을 사용해서 컴파일하였다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 </a:t>
            </a: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//calculate5.c</a:t>
            </a:r>
            <a:br>
              <a:rPr lang="ko-KR" altLang="en-US" sz="1400">
                <a:ea typeface="함초롬돋움"/>
                <a:cs typeface="함초롬돋움"/>
              </a:rPr>
            </a:br>
            <a:br>
              <a:rPr lang="ko-KR" altLang="en-US" sz="1800">
                <a:ea typeface="함초롬돋움"/>
                <a:cs typeface="함초롬돋움"/>
              </a:rPr>
            </a:br>
            <a:endParaRPr lang="ko-KR" altLang="en-US" sz="18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800" t="13100" r="80580" b="40670"/>
          <a:stretch>
            <a:fillRect/>
          </a:stretch>
        </p:blipFill>
        <p:spPr>
          <a:xfrm>
            <a:off x="8964241" y="57860"/>
            <a:ext cx="2103378" cy="3741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000" b="1">
                <a:latin typeface="맑은 고딕"/>
              </a:rPr>
              <a:t>2</a:t>
            </a:r>
            <a:r>
              <a:rPr lang="ko-KR" altLang="en-US" sz="4000" b="1">
                <a:latin typeface="맑은 고딕"/>
              </a:rPr>
              <a:t>차 개선</a:t>
            </a:r>
            <a:r>
              <a:rPr lang="en-US" altLang="ko-KR" sz="4000" b="1">
                <a:latin typeface="맑은 고딕"/>
              </a:rPr>
              <a:t>(</a:t>
            </a:r>
            <a:r>
              <a:rPr lang="ko-KR" altLang="en-US" sz="4000" b="1">
                <a:latin typeface="맑은 고딕"/>
              </a:rPr>
              <a:t>뺄셈 구현</a:t>
            </a:r>
            <a:r>
              <a:rPr lang="en-US" altLang="ko-KR" sz="4000" b="1">
                <a:latin typeface="맑은 고딕"/>
              </a:rPr>
              <a:t>)</a:t>
            </a:r>
            <a:endParaRPr lang="en-US" altLang="ko-KR" sz="4000" b="1"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덧셈구현후 뺄셈도 표현하고 싶어</a:t>
            </a:r>
            <a:endParaRPr xmlns:mc="http://schemas.openxmlformats.org/markup-compatibility/2006" xmlns:hp="http://schemas.haansoft.com/office/presentation/8.0" lang="ko-KR" alt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diff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라는 변수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선언후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num1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에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num2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를 뺀값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을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저장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lang="ko-KR" alt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-&gt;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덧셈을 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출력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후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sleep(2);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즉 덧셈값을 보여준후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초후에 뺄셈 값을 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노출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//calculate6.c</a:t>
            </a:r>
            <a:endParaRPr xmlns:mc="http://schemas.openxmlformats.org/markup-compatibility/2006" xmlns:hp="http://schemas.haansoft.com/office/presentation/8.0" lang="en-US" altLang="ko-KR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000" b="1">
                <a:latin typeface="맑은 고딕"/>
              </a:rPr>
              <a:t>3</a:t>
            </a:r>
            <a:r>
              <a:rPr lang="ko-KR" altLang="en-US" sz="4000" b="1">
                <a:latin typeface="맑은 고딕"/>
              </a:rPr>
              <a:t>차개선 </a:t>
            </a:r>
            <a:r>
              <a:rPr lang="en-US" altLang="ko-KR" sz="4000" b="1">
                <a:latin typeface="맑은 고딕"/>
              </a:rPr>
              <a:t>(</a:t>
            </a:r>
            <a:r>
              <a:rPr lang="ko-KR" altLang="en-US" sz="4000" b="1">
                <a:latin typeface="맑은 고딕"/>
              </a:rPr>
              <a:t>음수표현</a:t>
            </a:r>
            <a:r>
              <a:rPr lang="en-US" altLang="ko-KR" sz="4000" b="1">
                <a:latin typeface="맑은 고딕"/>
              </a:rPr>
              <a:t>)</a:t>
            </a:r>
            <a:endParaRPr lang="en-US" altLang="ko-KR" sz="4000" b="1"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뺄셈의 값이 음수가 될 경우 잘못된 값으로 표현이 되기에</a:t>
            </a:r>
            <a:endParaRPr xmlns:mc="http://schemas.openxmlformats.org/markup-compatibility/2006" xmlns:hp="http://schemas.haansoft.com/office/presentation/8.0" lang="ko-KR" alt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writeSegment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함수를 다시 수정</a:t>
            </a:r>
            <a:endParaRPr xmlns:mc="http://schemas.openxmlformats.org/markup-compatibility/2006" xmlns:hp="http://schemas.haansoft.com/office/presentation/8.0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isNegative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를 사용 음수 여부를 저장할 변수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를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설정</a:t>
            </a: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음수일 경우 값에 </a:t>
            </a: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(-)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를 취해서 양수로 변환</a:t>
            </a:r>
            <a:endParaRPr xmlns:mc="http://schemas.openxmlformats.org/markup-compatibility/2006" xmlns:hp="http://schemas.haansoft.com/office/presentation/8.0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음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수일 경우 숫자가 표현될 세그먼트 앞에 구별될 표시를 추가했다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 </a:t>
            </a: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4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//calculate12.c</a:t>
            </a:r>
            <a:endParaRPr xmlns:mc="http://schemas.openxmlformats.org/markup-compatibility/2006" xmlns:hp="http://schemas.haansoft.com/office/presentation/8.0" lang="en-US" altLang="ko-KR" sz="14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000" b="1">
                <a:latin typeface="맑은 고딕"/>
              </a:rPr>
              <a:t>4</a:t>
            </a:r>
            <a:r>
              <a:rPr lang="ko-KR" altLang="en-US" sz="4000" b="1">
                <a:latin typeface="맑은 고딕"/>
              </a:rPr>
              <a:t>차개선</a:t>
            </a:r>
            <a:r>
              <a:rPr lang="en-US" altLang="ko-KR" sz="4000" b="1">
                <a:latin typeface="맑은 고딕"/>
              </a:rPr>
              <a:t>(</a:t>
            </a:r>
            <a:r>
              <a:rPr lang="ko-KR" altLang="en-US" sz="4000" b="1">
                <a:latin typeface="맑은 고딕"/>
              </a:rPr>
              <a:t>버튼이용 값 출력</a:t>
            </a:r>
            <a:r>
              <a:rPr lang="en-US" altLang="ko-KR" sz="4000" b="1">
                <a:latin typeface="맑은 고딕"/>
              </a:rPr>
              <a:t>)</a:t>
            </a:r>
            <a:endParaRPr lang="en-US" altLang="ko-KR" sz="4000" b="1"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1934"/>
            <a:ext cx="10058400" cy="327138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덧셈값과 뺄셈값을 버튼을 눌러 확인하면 좋겠다는 생각</a:t>
            </a:r>
            <a:br>
              <a:rPr lang="ko-KR" altLang="en-US" sz="1800">
                <a:ea typeface="함초롬돋움"/>
                <a:cs typeface="함초롬돋움"/>
              </a:rPr>
            </a:b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-&gt;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첫번째 버튼을 누르면 덧셈값이 출력되고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두번째 버튼을 누르면 뺄셈값이 출력되도록 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readButton()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구현</a:t>
            </a:r>
            <a:br>
              <a:rPr lang="ko-KR" altLang="en-US" sz="1800">
                <a:ea typeface="함초롬돋움"/>
                <a:cs typeface="함초롬돋움"/>
              </a:rPr>
            </a:b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일때는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sum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값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2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일때는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diff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값이 출력되도록 설정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*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calculate40.c:119:9: warning: implicit declaration of function ‘usleep’ [-Wimplicit-function-declaration]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와 같은 에러가 발생했고 </a:t>
            </a: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-std=gnu99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옵션을 사용해서 </a:t>
            </a: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‘usleep’</a:t>
            </a:r>
            <a:r>
              <a:rPr xmlns:mc="http://schemas.openxmlformats.org/markup-compatibility/2006" xmlns:hp="http://schemas.haansoft.com/office/presentation/8.0" lang="ko-KR" altLang="en-US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함수에 대한 암묵적인 선언 경고가 나타나지 않도록 컴파일 함</a:t>
            </a:r>
            <a:r>
              <a:rPr xmlns:mc="http://schemas.openxmlformats.org/markup-compatibility/2006" xmlns:hp="http://schemas.haansoft.com/office/presentation/8.0" lang="en-US" altLang="ko-KR" sz="1800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lang="en-US" altLang="ko-KR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800" b="0" i="0" u="none" strike="noStrike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513" b="0" i="0" u="none" strike="noStrike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//calculate42.c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690" t="12500" r="66070" b="59130"/>
          <a:stretch>
            <a:fillRect/>
          </a:stretch>
        </p:blipFill>
        <p:spPr>
          <a:xfrm>
            <a:off x="7119322" y="681789"/>
            <a:ext cx="4189645" cy="22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000" b="1"/>
              <a:t>출처</a:t>
            </a:r>
            <a:endParaRPr lang="ko-KR" altLang="en-US" sz="40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>
                <a:hlinkClick r:id="rId3"/>
              </a:rPr>
              <a:t>https://prosto.tistory.com/119</a:t>
            </a:r>
            <a:br>
              <a:rPr lang="ko-KR" altLang="en-US"/>
            </a:br>
            <a:r>
              <a:rPr lang="en-US" altLang="ko-KR"/>
              <a:t>switch case</a:t>
            </a:r>
            <a:r>
              <a:rPr lang="ko-KR" altLang="en-US"/>
              <a:t>문과 관련 참고</a:t>
            </a:r>
            <a:br>
              <a:rPr lang="ko-KR" altLang="en-US"/>
            </a:br>
            <a:br>
              <a:rPr lang="ko-KR" altLang="en-US"/>
            </a:br>
            <a:r>
              <a:rPr lang="ko-KR" altLang="en-US">
                <a:hlinkClick r:id="rId4"/>
              </a:rPr>
              <a:t>https://en.wikipedia.org/wiki/C99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컴파일 에러에 관한 옵션</a:t>
            </a:r>
            <a:r>
              <a:rPr lang="en-US" altLang="ko-KR"/>
              <a:t> -std=c99</a:t>
            </a:r>
            <a:r>
              <a:rPr lang="ko-KR" altLang="en-US"/>
              <a:t>검색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hlinkClick r:id="rId5"/>
              </a:rPr>
              <a:t>https://gcc.gnu.org/onlinedocs/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컴파일 에러관련 옵션 </a:t>
            </a:r>
            <a:r>
              <a:rPr lang="en-US" altLang="ko-KR"/>
              <a:t>-std=gnu99</a:t>
            </a:r>
            <a:r>
              <a:rPr lang="ko-KR" altLang="en-US"/>
              <a:t> 검색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000" b="1"/>
              <a:t>감사합니다</a:t>
            </a:r>
            <a:r>
              <a:rPr lang="en-US" altLang="ko-KR" sz="4000" b="1"/>
              <a:t>.</a:t>
            </a:r>
            <a:endParaRPr lang="en-US" altLang="ko-KR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추억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갤러리">
  <a:themeElements>
    <a:clrScheme name="사용자 지정 2">
      <a:dk1>
        <a:srgbClr val="454545"/>
      </a:dk1>
      <a:lt1>
        <a:srgbClr val="ffffff"/>
      </a:lt1>
      <a:dk2>
        <a:srgbClr val="454545"/>
      </a:dk2>
      <a:lt2>
        <a:srgbClr val="ffffff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0b4e6"/>
      </a:folHlink>
    </a:clrScheme>
    <a:fontScheme name="갤러리">
      <a:majorFont>
        <a:latin typeface="Century Gothic" panose="020B0502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259</ep:Words>
  <ep:PresentationFormat>와이드스크린</ep:PresentationFormat>
  <ep:Paragraphs>42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ep:HeadingPairs>
  <ep:TitlesOfParts>
    <vt:vector size="12" baseType="lpstr">
      <vt:lpstr>Office 테마</vt:lpstr>
      <vt:lpstr>추억</vt:lpstr>
      <vt:lpstr>갤러리</vt:lpstr>
      <vt:lpstr>임베디드 시스템</vt:lpstr>
      <vt:lpstr>목차</vt:lpstr>
      <vt:lpstr>덧셈값을 표현하는 프로그램</vt:lpstr>
      <vt:lpstr>1차 개선(십진수 표현)</vt:lpstr>
      <vt:lpstr>2차 개선(뺄셈 구현)</vt:lpstr>
      <vt:lpstr>3차개선 (음수표현)</vt:lpstr>
      <vt:lpstr>4차개선(버튼이용 값 출력)</vt:lpstr>
      <vt:lpstr>출처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2023-05-20T05:48:50.000</dcterms:created>
  <dc:creator>fam. Lee</dc:creator>
  <cp:lastModifiedBy>bljh5</cp:lastModifiedBy>
  <dcterms:modified xsi:type="dcterms:W3CDTF">2023-06-14T08:03:49.406</dcterms:modified>
  <cp:revision>86</cp:revision>
  <dc:title>Title Lorem Ipsum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