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35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26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9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32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85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25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05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6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3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0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4558-C906-4FAF-893A-E8803D592CAF}" type="datetimeFigureOut">
              <a:rPr lang="pt-BR" smtClean="0"/>
              <a:t>05/11/2013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ED76-C568-4C4B-BC48-A9F2BC5C05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38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java\pstat\quick-start\screenshot.2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262188"/>
            <a:ext cx="681037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09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:\java\pstat\quick-start\screenshot.2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460723"/>
            <a:ext cx="68103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8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:\java\pstat\quick-start\screenshot.2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527398"/>
            <a:ext cx="68389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0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:\java\pstat\quick-start\screenshot.2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564357"/>
            <a:ext cx="68103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3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:\java\pstat\quick-start\screenshot.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535782"/>
            <a:ext cx="68199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3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java\pstat\quick-start\screenshot.2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31032"/>
            <a:ext cx="682942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5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:\java\pstat\quick-start\screenshot.2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606649"/>
            <a:ext cx="686752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13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:\java\pstat\quick-start\screenshot.2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361281"/>
            <a:ext cx="68199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56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:\java\pstat\quick-start\screenshot.2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999084"/>
            <a:ext cx="68294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3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:\java\pstat\quick-start\screenshot.2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460723"/>
            <a:ext cx="68103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95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F:\java\pstat\quick-start\screenshot.2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027659"/>
            <a:ext cx="68294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java\pstat\quick-start\screenshot.2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56792"/>
            <a:ext cx="67627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1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java\pstat\quick-start\screenshot.2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476500"/>
            <a:ext cx="67913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0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java\pstat\quick-start\screenshot.2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678657"/>
            <a:ext cx="67818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:\java\pstat\quick-start\screenshot.2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692374"/>
            <a:ext cx="68103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java\pstat\quick-start\screenshot.2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2043113"/>
            <a:ext cx="6772275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3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:\java\pstat\quick-start\screenshot.2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205038"/>
            <a:ext cx="68008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4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:\java\pstat\quick-start\screenshot.2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038350"/>
            <a:ext cx="68294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55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java\pstat\quick-start\screenshot.2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738858"/>
            <a:ext cx="68294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62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Apresentação na tela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juno</dc:creator>
  <cp:lastModifiedBy>juno</cp:lastModifiedBy>
  <cp:revision>2</cp:revision>
  <dcterms:created xsi:type="dcterms:W3CDTF">2013-11-05T12:30:12Z</dcterms:created>
  <dcterms:modified xsi:type="dcterms:W3CDTF">2013-11-05T12:38:24Z</dcterms:modified>
</cp:coreProperties>
</file>