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1" r:id="rId6"/>
    <p:sldId id="258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6EB"/>
    <a:srgbClr val="8DB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5"/>
    <p:restoredTop sz="94661"/>
  </p:normalViewPr>
  <p:slideViewPr>
    <p:cSldViewPr snapToGrid="0" snapToObjects="1">
      <p:cViewPr varScale="1">
        <p:scale>
          <a:sx n="88" d="100"/>
          <a:sy n="88" d="100"/>
        </p:scale>
        <p:origin x="8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20840D2-9AA5-B04F-9089-3A94BE414484}"/>
              </a:ext>
            </a:extLst>
          </p:cNvPr>
          <p:cNvSpPr/>
          <p:nvPr userDrawn="1"/>
        </p:nvSpPr>
        <p:spPr>
          <a:xfrm>
            <a:off x="105104" y="0"/>
            <a:ext cx="38888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85F3A67-BBAD-394E-BB97-524B1AFF60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0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9288411-E99A-754B-9C31-A4BA5FEA91B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07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86B4633-D069-7645-A5DB-B0758C83CEB8}"/>
              </a:ext>
            </a:extLst>
          </p:cNvPr>
          <p:cNvSpPr/>
          <p:nvPr userDrawn="1"/>
        </p:nvSpPr>
        <p:spPr>
          <a:xfrm>
            <a:off x="4572000" y="0"/>
            <a:ext cx="7620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84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F9F0CA6-C93A-2143-BCA5-C792E725D8AE}"/>
              </a:ext>
            </a:extLst>
          </p:cNvPr>
          <p:cNvSpPr/>
          <p:nvPr userDrawn="1"/>
        </p:nvSpPr>
        <p:spPr>
          <a:xfrm>
            <a:off x="0" y="0"/>
            <a:ext cx="618008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414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4FBCA90-7796-1340-AD76-AA019CA99D5C}"/>
              </a:ext>
            </a:extLst>
          </p:cNvPr>
          <p:cNvSpPr/>
          <p:nvPr userDrawn="1"/>
        </p:nvSpPr>
        <p:spPr>
          <a:xfrm>
            <a:off x="0" y="199696"/>
            <a:ext cx="6589986" cy="66583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11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326E2E7-9B4A-DE40-BC96-B79765DC91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83D52E-D71D-B241-BEA5-4D47B4719827}"/>
              </a:ext>
            </a:extLst>
          </p:cNvPr>
          <p:cNvSpPr/>
          <p:nvPr userDrawn="1"/>
        </p:nvSpPr>
        <p:spPr>
          <a:xfrm>
            <a:off x="5006865" y="1760045"/>
            <a:ext cx="7185135" cy="3337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710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A5403F-D26A-FF42-8241-C430B87BEDE6}"/>
              </a:ext>
            </a:extLst>
          </p:cNvPr>
          <p:cNvSpPr/>
          <p:nvPr userDrawn="1"/>
        </p:nvSpPr>
        <p:spPr>
          <a:xfrm>
            <a:off x="3710480" y="432055"/>
            <a:ext cx="2916804" cy="29168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85B4D2-5F3D-6349-BBF3-73D0C2EC289A}"/>
              </a:ext>
            </a:extLst>
          </p:cNvPr>
          <p:cNvSpPr/>
          <p:nvPr userDrawn="1"/>
        </p:nvSpPr>
        <p:spPr>
          <a:xfrm>
            <a:off x="10983310" y="0"/>
            <a:ext cx="120869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331F79-D373-A942-B5E4-09B411D76D20}"/>
              </a:ext>
            </a:extLst>
          </p:cNvPr>
          <p:cNvSpPr/>
          <p:nvPr userDrawn="1"/>
        </p:nvSpPr>
        <p:spPr>
          <a:xfrm>
            <a:off x="6952593" y="351914"/>
            <a:ext cx="4635062" cy="61541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728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D36156E-A554-4D41-AAC8-8C2ADEC93B62}"/>
              </a:ext>
            </a:extLst>
          </p:cNvPr>
          <p:cNvSpPr/>
          <p:nvPr userDrawn="1"/>
        </p:nvSpPr>
        <p:spPr>
          <a:xfrm>
            <a:off x="388882" y="1001408"/>
            <a:ext cx="3615559" cy="2438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846ED4-0031-A143-95B5-A2FF2A1AC78E}"/>
              </a:ext>
            </a:extLst>
          </p:cNvPr>
          <p:cNvSpPr/>
          <p:nvPr userDrawn="1"/>
        </p:nvSpPr>
        <p:spPr>
          <a:xfrm>
            <a:off x="388882" y="3592208"/>
            <a:ext cx="3615559" cy="2438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466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1BC64C3-8A01-E543-9907-F2AC59B2EE83}"/>
              </a:ext>
            </a:extLst>
          </p:cNvPr>
          <p:cNvSpPr/>
          <p:nvPr userDrawn="1"/>
        </p:nvSpPr>
        <p:spPr>
          <a:xfrm>
            <a:off x="0" y="540572"/>
            <a:ext cx="12192000" cy="57768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924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4AF79F-92A5-2B4A-9656-2A212928A789}"/>
              </a:ext>
            </a:extLst>
          </p:cNvPr>
          <p:cNvSpPr/>
          <p:nvPr userDrawn="1"/>
        </p:nvSpPr>
        <p:spPr>
          <a:xfrm>
            <a:off x="105104" y="0"/>
            <a:ext cx="38888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21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855638-59FE-8444-9128-40B92749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360A4-EDD6-4C45-AF12-9DBAEB24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5F0EC-7F69-4A49-97B1-9A45C48C0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F204A-89F2-1F4B-86F9-8BE0A16265EB}" type="datetimeFigureOut">
              <a:rPr kumimoji="1" lang="ko-KR" altLang="en-US" smtClean="0"/>
              <a:t>2023-03-19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A4BE6-C1BE-8C48-9545-55DE1F0C3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D221E-1C6F-F14B-9DCF-2C472C48D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669E5-341A-E844-8763-CBA67BE077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596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24406F-4164-4BF4-9DCE-8726981B313B}"/>
              </a:ext>
            </a:extLst>
          </p:cNvPr>
          <p:cNvSpPr txBox="1"/>
          <p:nvPr/>
        </p:nvSpPr>
        <p:spPr>
          <a:xfrm>
            <a:off x="632902" y="2936996"/>
            <a:ext cx="6699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solidFill>
                  <a:schemeClr val="accent1">
                    <a:lumMod val="50000"/>
                  </a:schemeClr>
                </a:solidFill>
                <a:latin typeface="Bell MT" panose="02020503060305020303" pitchFamily="18" charset="0"/>
              </a:rPr>
              <a:t>JUN HYOUNG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4C1C5-ECDE-4EE6-312E-FCB1BE7D3ECE}"/>
              </a:ext>
            </a:extLst>
          </p:cNvPr>
          <p:cNvSpPr txBox="1"/>
          <p:nvPr/>
        </p:nvSpPr>
        <p:spPr>
          <a:xfrm>
            <a:off x="-1421416" y="1501099"/>
            <a:ext cx="6699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solidFill>
                  <a:schemeClr val="accent1">
                    <a:lumMod val="50000"/>
                  </a:schemeClr>
                </a:solidFill>
                <a:latin typeface="Bell MT" panose="02020503060305020303" pitchFamily="18" charset="0"/>
              </a:rPr>
              <a:t>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3F111-C06B-E075-17A6-C5C87D71EE39}"/>
              </a:ext>
            </a:extLst>
          </p:cNvPr>
          <p:cNvSpPr txBox="1"/>
          <p:nvPr/>
        </p:nvSpPr>
        <p:spPr>
          <a:xfrm>
            <a:off x="2939408" y="1621649"/>
            <a:ext cx="669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>
                <a:solidFill>
                  <a:schemeClr val="accent1">
                    <a:lumMod val="50000"/>
                  </a:schemeClr>
                </a:solidFill>
                <a:latin typeface="Bell MT" panose="02020503060305020303" pitchFamily="18" charset="0"/>
              </a:rPr>
              <a:t>헬스</a:t>
            </a:r>
            <a:endParaRPr kumimoji="1" lang="en-US" altLang="ko-KR" sz="2800" b="1" dirty="0">
              <a:solidFill>
                <a:schemeClr val="accent1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25E24-5680-AC0C-2B4C-64DFD6EED890}"/>
              </a:ext>
            </a:extLst>
          </p:cNvPr>
          <p:cNvSpPr txBox="1"/>
          <p:nvPr/>
        </p:nvSpPr>
        <p:spPr>
          <a:xfrm>
            <a:off x="730693" y="4437009"/>
            <a:ext cx="669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>
                <a:solidFill>
                  <a:schemeClr val="accent1">
                    <a:lumMod val="50000"/>
                  </a:schemeClr>
                </a:solidFill>
                <a:latin typeface="Bell MT" panose="02020503060305020303" pitchFamily="18" charset="0"/>
              </a:rPr>
              <a:t>항공정비전공</a:t>
            </a:r>
            <a:endParaRPr kumimoji="1" lang="en-US" altLang="ko-KR" sz="2800" b="1" dirty="0">
              <a:solidFill>
                <a:schemeClr val="accent1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40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8267C4-D576-1240-99C5-8D016F50A651}"/>
              </a:ext>
            </a:extLst>
          </p:cNvPr>
          <p:cNvSpPr txBox="1"/>
          <p:nvPr/>
        </p:nvSpPr>
        <p:spPr>
          <a:xfrm>
            <a:off x="5261813" y="2913738"/>
            <a:ext cx="2358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일산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AB2CF7-9FC1-4C31-826C-AB8ED4817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33DD00-225A-559B-06C6-9D6DAFEC87D9}"/>
              </a:ext>
            </a:extLst>
          </p:cNvPr>
          <p:cNvSpPr txBox="1"/>
          <p:nvPr/>
        </p:nvSpPr>
        <p:spPr>
          <a:xfrm>
            <a:off x="7218951" y="4851423"/>
            <a:ext cx="4090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라페스타</a:t>
            </a:r>
            <a:r>
              <a:rPr kumimoji="1" lang="en-US" altLang="ko-KR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, </a:t>
            </a:r>
            <a:r>
              <a:rPr kumimoji="1" lang="ko-KR" altLang="en-US" sz="32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웨스턴돔</a:t>
            </a:r>
            <a:endParaRPr kumimoji="1" lang="ko-KR" altLang="en-US" sz="32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C22CC-EBFB-87F3-9789-7F8BEAA1301D}"/>
              </a:ext>
            </a:extLst>
          </p:cNvPr>
          <p:cNvSpPr txBox="1"/>
          <p:nvPr/>
        </p:nvSpPr>
        <p:spPr>
          <a:xfrm>
            <a:off x="8799096" y="1409114"/>
            <a:ext cx="2959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자연반</a:t>
            </a:r>
            <a:r>
              <a:rPr kumimoji="1" lang="ko-KR" alt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kumimoji="1" lang="ko-KR" altLang="en-US" sz="32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사람반</a:t>
            </a:r>
            <a:endParaRPr kumimoji="1" lang="ko-KR" altLang="en-US" sz="32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74D55-D8A7-2A9D-A2AE-8852D8FE23FC}"/>
              </a:ext>
            </a:extLst>
          </p:cNvPr>
          <p:cNvSpPr txBox="1"/>
          <p:nvPr/>
        </p:nvSpPr>
        <p:spPr>
          <a:xfrm>
            <a:off x="8309815" y="3459456"/>
            <a:ext cx="2358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토박이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28BA5-BE12-44FD-1045-DAC35A0497B8}"/>
              </a:ext>
            </a:extLst>
          </p:cNvPr>
          <p:cNvSpPr txBox="1"/>
          <p:nvPr/>
        </p:nvSpPr>
        <p:spPr>
          <a:xfrm>
            <a:off x="6906131" y="2328963"/>
            <a:ext cx="2358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고양특례시</a:t>
            </a:r>
          </a:p>
        </p:txBody>
      </p:sp>
    </p:spTree>
    <p:extLst>
      <p:ext uri="{BB962C8B-B14F-4D97-AF65-F5344CB8AC3E}">
        <p14:creationId xmlns:p14="http://schemas.microsoft.com/office/powerpoint/2010/main" val="130258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7AB8A8B-C882-41D7-2AB9-515A3ADDB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3550"/>
            <a:ext cx="2886075" cy="1881188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84600775-7F63-B04A-DF01-8960D15B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063" y="463550"/>
            <a:ext cx="3076575" cy="1881188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A5A0064-987F-644F-A5B6-33C29DE6C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420938"/>
            <a:ext cx="3001963" cy="194786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25510E9E-B498-B42E-9714-7E1980917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446588"/>
            <a:ext cx="3001963" cy="194786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260E227-DE79-053D-3BEB-823E22911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950" y="2420938"/>
            <a:ext cx="2959100" cy="197643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334254F-1DEF-3451-ED1A-D1016DDC65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950" y="4475163"/>
            <a:ext cx="2959100" cy="192087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FAE707E-198C-B3BA-225A-DC651A6C29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3838" y="463550"/>
            <a:ext cx="5160963" cy="251142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64CDC3D-CE49-90E4-49AB-0BB713CCD2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3838" y="3052763"/>
            <a:ext cx="5160963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1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장난감이(가) 표시된 사진&#10;&#10;자동 생성된 설명">
            <a:extLst>
              <a:ext uri="{FF2B5EF4-FFF2-40B4-BE49-F238E27FC236}">
                <a16:creationId xmlns:a16="http://schemas.microsoft.com/office/drawing/2014/main" id="{AF4EE94D-BA4A-E424-6C14-1CA212D5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84" y="643466"/>
            <a:ext cx="4220082" cy="557106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A558D54-CA66-1829-2274-FD4687F3C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433" y="643467"/>
            <a:ext cx="390748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2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01B3CC-B49F-4CE0-B198-228D1D428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C20E92-3E0B-E374-E547-380FE7296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7"/>
          <a:stretch/>
        </p:blipFill>
        <p:spPr>
          <a:xfrm>
            <a:off x="321734" y="557189"/>
            <a:ext cx="4276956" cy="57436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854E72-6144-1B97-435A-4826881D93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8819"/>
          <a:stretch/>
        </p:blipFill>
        <p:spPr>
          <a:xfrm>
            <a:off x="4772525" y="557189"/>
            <a:ext cx="7097742" cy="574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1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ADB58BF-26E7-EA10-1FB5-E2B1E9E56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0" r="3479" b="-2"/>
          <a:stretch/>
        </p:blipFill>
        <p:spPr bwMode="auto">
          <a:xfrm>
            <a:off x="6665686" y="956945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직장인 경제적 자유의 첫걸음">
            <a:extLst>
              <a:ext uri="{FF2B5EF4-FFF2-40B4-BE49-F238E27FC236}">
                <a16:creationId xmlns:a16="http://schemas.microsoft.com/office/drawing/2014/main" id="{D68E0564-A5F4-8DC5-3ABF-1A4B7306A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582208" y="956945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21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062" name="Freeform: Shape 2061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5D65E6A-B30A-AAAF-1E82-BD37C06BBF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5" r="-3" b="6210"/>
          <a:stretch/>
        </p:blipFill>
        <p:spPr bwMode="auto">
          <a:xfrm>
            <a:off x="20" y="29348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Freeform: Shape 2063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6" name="Freeform: Shape 2065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961729-BCCE-9D1D-90AC-0DC60F2B5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762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Freeform: Shape 2067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74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도표이(가) 표시된 사진&#10;&#10;자동 생성된 설명">
            <a:extLst>
              <a:ext uri="{FF2B5EF4-FFF2-40B4-BE49-F238E27FC236}">
                <a16:creationId xmlns:a16="http://schemas.microsoft.com/office/drawing/2014/main" id="{EFCE05A8-AFCD-EE07-9A75-1A0936CDE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7018" y="643466"/>
            <a:ext cx="385796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37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2FAA70C3-2AD5-42D6-AC00-5977FEA4D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파이썬코딩학원 : 입문과정 배우기, 핵심루틴은?">
            <a:extLst>
              <a:ext uri="{FF2B5EF4-FFF2-40B4-BE49-F238E27FC236}">
                <a16:creationId xmlns:a16="http://schemas.microsoft.com/office/drawing/2014/main" id="{CE344989-E51A-7DD0-D4E5-B797A5BD7C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4490"/>
          <a:stretch/>
        </p:blipFill>
        <p:spPr bwMode="auto">
          <a:xfrm>
            <a:off x="3890886" y="983228"/>
            <a:ext cx="8301112" cy="5874772"/>
          </a:xfrm>
          <a:custGeom>
            <a:avLst/>
            <a:gdLst/>
            <a:ahLst/>
            <a:cxnLst/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실내, 사람, 사람들, 레스토랑이(가) 표시된 사진&#10;&#10;자동 생성된 설명">
            <a:extLst>
              <a:ext uri="{FF2B5EF4-FFF2-40B4-BE49-F238E27FC236}">
                <a16:creationId xmlns:a16="http://schemas.microsoft.com/office/drawing/2014/main" id="{BC2DB9B2-5D12-4C96-96FC-C9A983FBFE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39" r="15374" b="-1"/>
          <a:stretch/>
        </p:blipFill>
        <p:spPr>
          <a:xfrm>
            <a:off x="266700" y="360023"/>
            <a:ext cx="5342805" cy="4453168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615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13</Words>
  <Application>Microsoft Office PowerPoint</Application>
  <PresentationFormat>와이드스크린</PresentationFormat>
  <Paragraphs>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Meiryo</vt:lpstr>
      <vt:lpstr>맑은 고딕</vt:lpstr>
      <vt:lpstr>Arial</vt:lpstr>
      <vt:lpstr>Bell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Sun Joe</dc:creator>
  <cp:lastModifiedBy>박준형</cp:lastModifiedBy>
  <cp:revision>14</cp:revision>
  <dcterms:created xsi:type="dcterms:W3CDTF">2021-10-29T09:56:09Z</dcterms:created>
  <dcterms:modified xsi:type="dcterms:W3CDTF">2023-03-19T09:00:14Z</dcterms:modified>
</cp:coreProperties>
</file>