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18"/>
  </p:normalViewPr>
  <p:slideViewPr>
    <p:cSldViewPr snapToGrid="0" snapToObjects="1">
      <p:cViewPr>
        <p:scale>
          <a:sx n="76" d="100"/>
          <a:sy n="76" d="100"/>
        </p:scale>
        <p:origin x="128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8469-E6B9-224E-9BC1-0384A38E856F}" type="datetimeFigureOut">
              <a:rPr kumimoji="1" lang="ko-KR" altLang="en-US" smtClean="0"/>
              <a:t>2019. 5. 16.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D9EB-D171-EE49-9BC7-D0409A0A34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49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8469-E6B9-224E-9BC1-0384A38E856F}" type="datetimeFigureOut">
              <a:rPr kumimoji="1" lang="ko-KR" altLang="en-US" smtClean="0"/>
              <a:t>2019. 5. 16.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D9EB-D171-EE49-9BC7-D0409A0A34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102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8469-E6B9-224E-9BC1-0384A38E856F}" type="datetimeFigureOut">
              <a:rPr kumimoji="1" lang="ko-KR" altLang="en-US" smtClean="0"/>
              <a:t>2019. 5. 16.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D9EB-D171-EE49-9BC7-D0409A0A34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980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8469-E6B9-224E-9BC1-0384A38E856F}" type="datetimeFigureOut">
              <a:rPr kumimoji="1" lang="ko-KR" altLang="en-US" smtClean="0"/>
              <a:t>2019. 5. 16.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D9EB-D171-EE49-9BC7-D0409A0A34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695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8469-E6B9-224E-9BC1-0384A38E856F}" type="datetimeFigureOut">
              <a:rPr kumimoji="1" lang="ko-KR" altLang="en-US" smtClean="0"/>
              <a:t>2019. 5. 16.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D9EB-D171-EE49-9BC7-D0409A0A34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90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8469-E6B9-224E-9BC1-0384A38E856F}" type="datetimeFigureOut">
              <a:rPr kumimoji="1" lang="ko-KR" altLang="en-US" smtClean="0"/>
              <a:t>2019. 5. 16.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D9EB-D171-EE49-9BC7-D0409A0A34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878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8469-E6B9-224E-9BC1-0384A38E856F}" type="datetimeFigureOut">
              <a:rPr kumimoji="1" lang="ko-KR" altLang="en-US" smtClean="0"/>
              <a:t>2019. 5. 16.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D9EB-D171-EE49-9BC7-D0409A0A34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21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8469-E6B9-224E-9BC1-0384A38E856F}" type="datetimeFigureOut">
              <a:rPr kumimoji="1" lang="ko-KR" altLang="en-US" smtClean="0"/>
              <a:t>2019. 5. 16.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D9EB-D171-EE49-9BC7-D0409A0A34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11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8469-E6B9-224E-9BC1-0384A38E856F}" type="datetimeFigureOut">
              <a:rPr kumimoji="1" lang="ko-KR" altLang="en-US" smtClean="0"/>
              <a:t>2019. 5. 16.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D9EB-D171-EE49-9BC7-D0409A0A34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792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8469-E6B9-224E-9BC1-0384A38E856F}" type="datetimeFigureOut">
              <a:rPr kumimoji="1" lang="ko-KR" altLang="en-US" smtClean="0"/>
              <a:t>2019. 5. 16.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D9EB-D171-EE49-9BC7-D0409A0A34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106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8469-E6B9-224E-9BC1-0384A38E856F}" type="datetimeFigureOut">
              <a:rPr kumimoji="1" lang="ko-KR" altLang="en-US" smtClean="0"/>
              <a:t>2019. 5. 16.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D9EB-D171-EE49-9BC7-D0409A0A34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902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8469-E6B9-224E-9BC1-0384A38E856F}" type="datetimeFigureOut">
              <a:rPr kumimoji="1" lang="ko-KR" altLang="en-US" smtClean="0"/>
              <a:t>2019. 5. 16.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7D9EB-D171-EE49-9BC7-D0409A0A34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614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그룹 123"/>
          <p:cNvGrpSpPr/>
          <p:nvPr/>
        </p:nvGrpSpPr>
        <p:grpSpPr>
          <a:xfrm>
            <a:off x="975122" y="212789"/>
            <a:ext cx="10810196" cy="5770413"/>
            <a:chOff x="975122" y="212789"/>
            <a:chExt cx="10810196" cy="5770413"/>
          </a:xfrm>
        </p:grpSpPr>
        <p:sp>
          <p:nvSpPr>
            <p:cNvPr id="4" name="정육면체 3"/>
            <p:cNvSpPr/>
            <p:nvPr/>
          </p:nvSpPr>
          <p:spPr>
            <a:xfrm>
              <a:off x="5304658" y="3422620"/>
              <a:ext cx="2272146" cy="2272146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" name="직선 연결선[R] 7"/>
            <p:cNvCxnSpPr>
              <a:stCxn id="4" idx="2"/>
              <a:endCxn id="4" idx="4"/>
            </p:cNvCxnSpPr>
            <p:nvPr/>
          </p:nvCxnSpPr>
          <p:spPr>
            <a:xfrm>
              <a:off x="5304658" y="4842711"/>
              <a:ext cx="17041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[R] 8"/>
            <p:cNvCxnSpPr>
              <a:endCxn id="4" idx="5"/>
            </p:cNvCxnSpPr>
            <p:nvPr/>
          </p:nvCxnSpPr>
          <p:spPr>
            <a:xfrm flipV="1">
              <a:off x="7008768" y="4274675"/>
              <a:ext cx="568036" cy="5680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[R] 10"/>
            <p:cNvCxnSpPr/>
            <p:nvPr/>
          </p:nvCxnSpPr>
          <p:spPr>
            <a:xfrm>
              <a:off x="5627228" y="3669893"/>
              <a:ext cx="17041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[R] 12"/>
            <p:cNvCxnSpPr/>
            <p:nvPr/>
          </p:nvCxnSpPr>
          <p:spPr>
            <a:xfrm>
              <a:off x="7331338" y="3678627"/>
              <a:ext cx="0" cy="16788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[R] 14"/>
            <p:cNvCxnSpPr>
              <a:stCxn id="4" idx="1"/>
              <a:endCxn id="4" idx="3"/>
            </p:cNvCxnSpPr>
            <p:nvPr/>
          </p:nvCxnSpPr>
          <p:spPr>
            <a:xfrm>
              <a:off x="6156713" y="3990657"/>
              <a:ext cx="0" cy="17041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[R] 17"/>
            <p:cNvCxnSpPr>
              <a:endCxn id="4" idx="0"/>
            </p:cNvCxnSpPr>
            <p:nvPr/>
          </p:nvCxnSpPr>
          <p:spPr>
            <a:xfrm flipV="1">
              <a:off x="6150087" y="3422620"/>
              <a:ext cx="574662" cy="5701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04489" y="4237930"/>
              <a:ext cx="390939" cy="37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mtClean="0"/>
                <a:t>0</a:t>
              </a:r>
              <a:endParaRPr kumimoji="1"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25671" y="4246816"/>
              <a:ext cx="390939" cy="37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1</a:t>
              </a:r>
              <a:endParaRPr kumimoji="1"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04488" y="5110766"/>
              <a:ext cx="390939" cy="37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2</a:t>
              </a:r>
              <a:endParaRPr kumimoji="1"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19572" y="5068602"/>
              <a:ext cx="390939" cy="37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3</a:t>
              </a:r>
              <a:endParaRPr kumimoji="1"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04085" y="3362836"/>
              <a:ext cx="390939" cy="37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4</a:t>
              </a:r>
              <a:endParaRPr kumimoji="1"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51849" y="3369010"/>
              <a:ext cx="390939" cy="37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5</a:t>
              </a:r>
              <a:endParaRPr kumimoji="1"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03402" y="4694831"/>
              <a:ext cx="390939" cy="37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7</a:t>
              </a:r>
              <a:endParaRPr kumimoji="1" lang="ko-KR" altLang="en-US" dirty="0"/>
            </a:p>
          </p:txBody>
        </p:sp>
        <p:sp>
          <p:nvSpPr>
            <p:cNvPr id="30" name="정육면체 29"/>
            <p:cNvSpPr/>
            <p:nvPr/>
          </p:nvSpPr>
          <p:spPr>
            <a:xfrm>
              <a:off x="5010599" y="573987"/>
              <a:ext cx="1231850" cy="1114840"/>
            </a:xfrm>
            <a:prstGeom prst="cube">
              <a:avLst>
                <a:gd name="adj" fmla="val 8086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>
              <a:stCxn id="30" idx="1"/>
              <a:endCxn id="30" idx="0"/>
            </p:cNvCxnSpPr>
            <p:nvPr/>
          </p:nvCxnSpPr>
          <p:spPr>
            <a:xfrm flipV="1">
              <a:off x="5581451" y="573987"/>
              <a:ext cx="90146" cy="901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>
              <a:stCxn id="30" idx="3"/>
              <a:endCxn id="30" idx="1"/>
            </p:cNvCxnSpPr>
            <p:nvPr/>
          </p:nvCxnSpPr>
          <p:spPr>
            <a:xfrm flipV="1">
              <a:off x="5581451" y="664133"/>
              <a:ext cx="0" cy="10246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/>
            <p:cNvCxnSpPr>
              <a:stCxn id="30" idx="2"/>
              <a:endCxn id="30" idx="4"/>
            </p:cNvCxnSpPr>
            <p:nvPr/>
          </p:nvCxnSpPr>
          <p:spPr>
            <a:xfrm>
              <a:off x="5010599" y="1176480"/>
              <a:ext cx="11417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/>
            <p:cNvCxnSpPr>
              <a:stCxn id="30" idx="4"/>
              <a:endCxn id="30" idx="5"/>
            </p:cNvCxnSpPr>
            <p:nvPr/>
          </p:nvCxnSpPr>
          <p:spPr>
            <a:xfrm flipV="1">
              <a:off x="6152303" y="1086334"/>
              <a:ext cx="90146" cy="901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139283" y="755031"/>
              <a:ext cx="390939" cy="37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mtClean="0"/>
                <a:t>0</a:t>
              </a:r>
              <a:endParaRPr kumimoji="1"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00008" y="763917"/>
              <a:ext cx="390939" cy="37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1</a:t>
              </a:r>
              <a:endParaRPr kumimoji="1"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39282" y="1228736"/>
              <a:ext cx="390939" cy="37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2</a:t>
              </a:r>
              <a:endParaRPr kumimoji="1"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16481" y="1227682"/>
              <a:ext cx="390939" cy="37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3</a:t>
              </a:r>
              <a:endParaRPr kumimoji="1" lang="ko-KR" altLang="en-US" dirty="0"/>
            </a:p>
          </p:txBody>
        </p:sp>
        <p:sp>
          <p:nvSpPr>
            <p:cNvPr id="48" name="정육면체 47"/>
            <p:cNvSpPr/>
            <p:nvPr/>
          </p:nvSpPr>
          <p:spPr>
            <a:xfrm>
              <a:off x="6394475" y="212789"/>
              <a:ext cx="1231850" cy="1114840"/>
            </a:xfrm>
            <a:prstGeom prst="cube">
              <a:avLst>
                <a:gd name="adj" fmla="val 8086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9" name="직선 연결선[R] 48"/>
            <p:cNvCxnSpPr/>
            <p:nvPr/>
          </p:nvCxnSpPr>
          <p:spPr>
            <a:xfrm flipV="1">
              <a:off x="6965327" y="212789"/>
              <a:ext cx="90146" cy="901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/>
            <p:cNvCxnSpPr/>
            <p:nvPr/>
          </p:nvCxnSpPr>
          <p:spPr>
            <a:xfrm flipV="1">
              <a:off x="6965327" y="302935"/>
              <a:ext cx="0" cy="10246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/>
            <p:cNvCxnSpPr/>
            <p:nvPr/>
          </p:nvCxnSpPr>
          <p:spPr>
            <a:xfrm>
              <a:off x="6394475" y="815282"/>
              <a:ext cx="11417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/>
            <p:cNvCxnSpPr/>
            <p:nvPr/>
          </p:nvCxnSpPr>
          <p:spPr>
            <a:xfrm flipV="1">
              <a:off x="7536179" y="725136"/>
              <a:ext cx="90146" cy="901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523159" y="393833"/>
              <a:ext cx="390939" cy="37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4</a:t>
              </a:r>
              <a:endParaRPr kumimoji="1"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83884" y="402719"/>
              <a:ext cx="390939" cy="37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5</a:t>
              </a:r>
              <a:endParaRPr kumimoji="1"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23158" y="867538"/>
              <a:ext cx="390939" cy="37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6</a:t>
              </a:r>
              <a:endParaRPr kumimoji="1"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00357" y="866484"/>
              <a:ext cx="390939" cy="37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7</a:t>
              </a:r>
              <a:endParaRPr kumimoji="1" lang="ko-KR" altLang="en-US" dirty="0"/>
            </a:p>
          </p:txBody>
        </p:sp>
        <p:grpSp>
          <p:nvGrpSpPr>
            <p:cNvPr id="66" name="그룹 65"/>
            <p:cNvGrpSpPr/>
            <p:nvPr/>
          </p:nvGrpSpPr>
          <p:grpSpPr>
            <a:xfrm rot="5400000">
              <a:off x="1511144" y="4521421"/>
              <a:ext cx="1231850" cy="1114840"/>
              <a:chOff x="2408884" y="2533273"/>
              <a:chExt cx="1231850" cy="1114840"/>
            </a:xfrm>
          </p:grpSpPr>
          <p:sp>
            <p:nvSpPr>
              <p:cNvPr id="57" name="정육면체 56"/>
              <p:cNvSpPr/>
              <p:nvPr/>
            </p:nvSpPr>
            <p:spPr>
              <a:xfrm>
                <a:off x="2408884" y="2533273"/>
                <a:ext cx="1231850" cy="1114840"/>
              </a:xfrm>
              <a:prstGeom prst="cube">
                <a:avLst>
                  <a:gd name="adj" fmla="val 8086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58" name="직선 연결선[R] 57"/>
              <p:cNvCxnSpPr/>
              <p:nvPr/>
            </p:nvCxnSpPr>
            <p:spPr>
              <a:xfrm flipV="1">
                <a:off x="2979736" y="2533273"/>
                <a:ext cx="90146" cy="901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[R] 58"/>
              <p:cNvCxnSpPr/>
              <p:nvPr/>
            </p:nvCxnSpPr>
            <p:spPr>
              <a:xfrm flipV="1">
                <a:off x="2979736" y="2623419"/>
                <a:ext cx="0" cy="10246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[R] 59"/>
              <p:cNvCxnSpPr/>
              <p:nvPr/>
            </p:nvCxnSpPr>
            <p:spPr>
              <a:xfrm>
                <a:off x="2408884" y="3135766"/>
                <a:ext cx="11417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[R] 60"/>
              <p:cNvCxnSpPr/>
              <p:nvPr/>
            </p:nvCxnSpPr>
            <p:spPr>
              <a:xfrm flipV="1">
                <a:off x="3550588" y="3045620"/>
                <a:ext cx="90146" cy="901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1627606" y="5118979"/>
              <a:ext cx="390939" cy="37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6</a:t>
              </a:r>
              <a:endParaRPr kumimoji="1"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88331" y="5127865"/>
              <a:ext cx="390939" cy="37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7</a:t>
              </a:r>
              <a:endParaRPr kumimoji="1" lang="ko-KR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633715" y="4563785"/>
              <a:ext cx="390939" cy="37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2</a:t>
              </a:r>
              <a:endParaRPr kumimoji="1" lang="ko-KR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10914" y="4562731"/>
              <a:ext cx="390939" cy="37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3</a:t>
              </a:r>
              <a:endParaRPr kumimoji="1" lang="ko-KR" altLang="en-US" dirty="0"/>
            </a:p>
          </p:txBody>
        </p:sp>
        <p:grpSp>
          <p:nvGrpSpPr>
            <p:cNvPr id="67" name="그룹 66"/>
            <p:cNvGrpSpPr/>
            <p:nvPr/>
          </p:nvGrpSpPr>
          <p:grpSpPr>
            <a:xfrm rot="5400000">
              <a:off x="916617" y="3154641"/>
              <a:ext cx="1231850" cy="1114840"/>
              <a:chOff x="2408884" y="2533273"/>
              <a:chExt cx="1231850" cy="1114840"/>
            </a:xfrm>
          </p:grpSpPr>
          <p:sp>
            <p:nvSpPr>
              <p:cNvPr id="68" name="정육면체 67"/>
              <p:cNvSpPr/>
              <p:nvPr/>
            </p:nvSpPr>
            <p:spPr>
              <a:xfrm>
                <a:off x="2408884" y="2533273"/>
                <a:ext cx="1231850" cy="1114840"/>
              </a:xfrm>
              <a:prstGeom prst="cube">
                <a:avLst>
                  <a:gd name="adj" fmla="val 8086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69" name="직선 연결선[R] 68"/>
              <p:cNvCxnSpPr/>
              <p:nvPr/>
            </p:nvCxnSpPr>
            <p:spPr>
              <a:xfrm flipV="1">
                <a:off x="2979736" y="2533273"/>
                <a:ext cx="90146" cy="901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[R] 69"/>
              <p:cNvCxnSpPr/>
              <p:nvPr/>
            </p:nvCxnSpPr>
            <p:spPr>
              <a:xfrm flipV="1">
                <a:off x="2979736" y="2623419"/>
                <a:ext cx="0" cy="10246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[R] 70"/>
              <p:cNvCxnSpPr/>
              <p:nvPr/>
            </p:nvCxnSpPr>
            <p:spPr>
              <a:xfrm>
                <a:off x="2408884" y="3135766"/>
                <a:ext cx="11417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[R] 71"/>
              <p:cNvCxnSpPr/>
              <p:nvPr/>
            </p:nvCxnSpPr>
            <p:spPr>
              <a:xfrm flipV="1">
                <a:off x="3550588" y="3045620"/>
                <a:ext cx="90146" cy="901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/>
            <p:cNvSpPr txBox="1"/>
            <p:nvPr/>
          </p:nvSpPr>
          <p:spPr>
            <a:xfrm>
              <a:off x="1033079" y="3752199"/>
              <a:ext cx="390939" cy="37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593804" y="3761085"/>
              <a:ext cx="390939" cy="37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1</a:t>
              </a:r>
              <a:endParaRPr kumimoji="1" lang="ko-KR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39188" y="3197005"/>
              <a:ext cx="390939" cy="37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4</a:t>
              </a:r>
              <a:endParaRPr kumimoji="1" lang="ko-KR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616387" y="3195951"/>
              <a:ext cx="390939" cy="37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5</a:t>
              </a:r>
              <a:endParaRPr kumimoji="1" lang="ko-KR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171017" y="3840763"/>
              <a:ext cx="390939" cy="37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0</a:t>
              </a:r>
              <a:endParaRPr kumimoji="1" lang="ko-KR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561432" y="3441485"/>
              <a:ext cx="390939" cy="37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4</a:t>
              </a:r>
              <a:endParaRPr kumimoji="1"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216420" y="4415806"/>
              <a:ext cx="390939" cy="37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2</a:t>
              </a:r>
              <a:endParaRPr kumimoji="1"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607359" y="4037190"/>
              <a:ext cx="390939" cy="37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6</a:t>
              </a:r>
              <a:endParaRPr kumimoji="1" lang="ko-KR" altLang="en-US" dirty="0"/>
            </a:p>
          </p:txBody>
        </p:sp>
        <p:sp>
          <p:nvSpPr>
            <p:cNvPr id="87" name="정육면체 86"/>
            <p:cNvSpPr/>
            <p:nvPr/>
          </p:nvSpPr>
          <p:spPr>
            <a:xfrm rot="7949035">
              <a:off x="9424456" y="3454473"/>
              <a:ext cx="1974868" cy="1117723"/>
            </a:xfrm>
            <a:prstGeom prst="cube">
              <a:avLst>
                <a:gd name="adj" fmla="val 75502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8" name="직선 연결선[R] 87"/>
            <p:cNvCxnSpPr/>
            <p:nvPr/>
          </p:nvCxnSpPr>
          <p:spPr>
            <a:xfrm>
              <a:off x="9921863" y="4366421"/>
              <a:ext cx="213424" cy="1602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/>
            <p:cNvCxnSpPr/>
            <p:nvPr/>
          </p:nvCxnSpPr>
          <p:spPr>
            <a:xfrm flipV="1">
              <a:off x="10135287" y="3747094"/>
              <a:ext cx="764499" cy="7796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/>
            <p:cNvCxnSpPr>
              <a:stCxn id="87" idx="3"/>
              <a:endCxn id="87" idx="1"/>
            </p:cNvCxnSpPr>
            <p:nvPr/>
          </p:nvCxnSpPr>
          <p:spPr>
            <a:xfrm>
              <a:off x="10284727" y="3324713"/>
              <a:ext cx="201934" cy="1849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[R] 100"/>
            <p:cNvCxnSpPr>
              <a:stCxn id="87" idx="1"/>
              <a:endCxn id="87" idx="0"/>
            </p:cNvCxnSpPr>
            <p:nvPr/>
          </p:nvCxnSpPr>
          <p:spPr>
            <a:xfrm>
              <a:off x="10486661" y="3509647"/>
              <a:ext cx="52392" cy="1192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10958037" y="4823196"/>
              <a:ext cx="390939" cy="37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1348452" y="4423918"/>
              <a:ext cx="390939" cy="37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5</a:t>
              </a:r>
              <a:endParaRPr kumimoji="1" lang="ko-KR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1003440" y="5398239"/>
              <a:ext cx="390939" cy="37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3</a:t>
              </a:r>
              <a:endParaRPr kumimoji="1" lang="ko-KR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1394379" y="5019623"/>
              <a:ext cx="390939" cy="37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7</a:t>
              </a:r>
              <a:endParaRPr kumimoji="1" lang="ko-KR" altLang="en-US" dirty="0"/>
            </a:p>
          </p:txBody>
        </p:sp>
        <p:sp>
          <p:nvSpPr>
            <p:cNvPr id="108" name="정육면체 107"/>
            <p:cNvSpPr/>
            <p:nvPr/>
          </p:nvSpPr>
          <p:spPr>
            <a:xfrm rot="7949035">
              <a:off x="10211476" y="4436906"/>
              <a:ext cx="1974868" cy="1117723"/>
            </a:xfrm>
            <a:prstGeom prst="cube">
              <a:avLst>
                <a:gd name="adj" fmla="val 75502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9" name="직선 연결선[R] 108"/>
            <p:cNvCxnSpPr/>
            <p:nvPr/>
          </p:nvCxnSpPr>
          <p:spPr>
            <a:xfrm>
              <a:off x="10708883" y="5348854"/>
              <a:ext cx="213424" cy="1602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109"/>
            <p:cNvCxnSpPr/>
            <p:nvPr/>
          </p:nvCxnSpPr>
          <p:spPr>
            <a:xfrm flipV="1">
              <a:off x="10922307" y="4729527"/>
              <a:ext cx="764499" cy="7796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110"/>
            <p:cNvCxnSpPr/>
            <p:nvPr/>
          </p:nvCxnSpPr>
          <p:spPr>
            <a:xfrm>
              <a:off x="11071747" y="4307146"/>
              <a:ext cx="201934" cy="1849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/>
            <p:cNvCxnSpPr/>
            <p:nvPr/>
          </p:nvCxnSpPr>
          <p:spPr>
            <a:xfrm>
              <a:off x="11273681" y="4492080"/>
              <a:ext cx="52392" cy="1192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/>
            <p:nvPr/>
          </p:nvCxnSpPr>
          <p:spPr>
            <a:xfrm flipV="1">
              <a:off x="6523158" y="2015067"/>
              <a:ext cx="0" cy="100226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304658" y="2319867"/>
              <a:ext cx="2389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u</a:t>
              </a:r>
              <a:r>
                <a:rPr kumimoji="1" lang="en-US" altLang="ko-KR" dirty="0" smtClean="0"/>
                <a:t>nstack        axis=0</a:t>
              </a:r>
              <a:endParaRPr kumimoji="1" lang="ko-KR" altLang="en-US" dirty="0"/>
            </a:p>
          </p:txBody>
        </p:sp>
        <p:cxnSp>
          <p:nvCxnSpPr>
            <p:cNvPr id="116" name="직선 화살표 연결선 115"/>
            <p:cNvCxnSpPr/>
            <p:nvPr/>
          </p:nvCxnSpPr>
          <p:spPr>
            <a:xfrm flipH="1">
              <a:off x="3442755" y="4749616"/>
              <a:ext cx="1259411" cy="483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595874" y="4204535"/>
              <a:ext cx="23896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u</a:t>
              </a:r>
              <a:r>
                <a:rPr kumimoji="1" lang="en-US" altLang="ko-KR" dirty="0" smtClean="0"/>
                <a:t>nstack        </a:t>
              </a:r>
            </a:p>
            <a:p>
              <a:endParaRPr kumimoji="1" lang="en-US" altLang="ko-KR" dirty="0"/>
            </a:p>
            <a:p>
              <a:r>
                <a:rPr kumimoji="1" lang="en-US" altLang="ko-KR" dirty="0" smtClean="0"/>
                <a:t>axis=1</a:t>
              </a:r>
              <a:endParaRPr kumimoji="1" lang="ko-KR" altLang="en-US" dirty="0"/>
            </a:p>
          </p:txBody>
        </p:sp>
        <p:cxnSp>
          <p:nvCxnSpPr>
            <p:cNvPr id="120" name="직선 화살표 연결선 119"/>
            <p:cNvCxnSpPr/>
            <p:nvPr/>
          </p:nvCxnSpPr>
          <p:spPr>
            <a:xfrm flipV="1">
              <a:off x="8179201" y="4749296"/>
              <a:ext cx="1338178" cy="32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8420476" y="4289399"/>
              <a:ext cx="23896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u</a:t>
              </a:r>
              <a:r>
                <a:rPr kumimoji="1" lang="en-US" altLang="ko-KR" dirty="0" smtClean="0"/>
                <a:t>nstack        </a:t>
              </a:r>
            </a:p>
            <a:p>
              <a:endParaRPr kumimoji="1" lang="en-US" altLang="ko-KR" dirty="0"/>
            </a:p>
            <a:p>
              <a:r>
                <a:rPr kumimoji="1" lang="en-US" altLang="ko-KR" dirty="0" smtClean="0"/>
                <a:t>axis=2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614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37</Words>
  <Application>Microsoft Macintosh PowerPoint</Application>
  <PresentationFormat>와이드스크린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gwondohyung@gmail.com</dc:creator>
  <cp:lastModifiedBy>Microsoft Office 사용자</cp:lastModifiedBy>
  <cp:revision>3</cp:revision>
  <dcterms:created xsi:type="dcterms:W3CDTF">2019-05-16T03:54:31Z</dcterms:created>
  <dcterms:modified xsi:type="dcterms:W3CDTF">2019-05-16T08:52:46Z</dcterms:modified>
</cp:coreProperties>
</file>