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EC8C-4915-4616-B4B1-E7187499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EE23D-E7C9-4A00-B6BF-97093569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EF3CA-34F8-4D35-8D37-E905AC4E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C171-E753-4BAB-BA26-4836D9C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78F2A-DFC0-4762-97F8-447F868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47DB-31EB-4C8A-8F04-8BE8AAD7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D3496-8CF5-4B38-AAF7-C1EF0D1A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9ECA3-517E-4325-B48E-90752C3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6392C-6FBF-495B-8104-F9D32A9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9DAFE-6C51-4BFE-8269-92EE0CEA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7741ED-3EA1-4CB1-94FF-57C22CA8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547F8-A35D-4FF7-B459-DD4574E4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6A34-61B8-45B0-8F6C-CEDBC680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8BA12-6BE2-458B-92DE-75E6959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5C626-3EA2-4452-83A6-304B7EE7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A2619-F0F9-4560-B382-F9AA6B8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3F0C7-D870-45AC-B3C3-D81CE6D5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9888-4DF2-4DC7-B4A9-5A5C9992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7B3B-A3C4-4638-819A-A905670C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AAEC9-CCC2-428E-B291-292C6540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B491-BBDE-437D-A2F3-AE1BA42B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4E5A-72E4-4384-9169-DABC09CA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0B6B-AF53-47EE-9EB7-3A5B028F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203B1-E43B-4FBD-8A7C-2EC0933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87799-BBBE-423D-A96D-2DB7333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7B6F-7A2C-4C26-86A2-58471D6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0B554-CE71-43F5-8CF6-A220936D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8D335-0902-45FE-8BD4-07981668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B3BEE-26F8-4299-B506-2E19FC8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9F3E7-6488-4C36-8D32-DAD05C0E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2DC91-F795-43B1-BEF1-FE5DCE45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F0D1-6BC2-4A72-A0D7-6897E06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2AAFD-6DC6-4A01-A978-99B0CF7F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05DB0-FF4C-4BE2-9409-2CFF1294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25D18-C583-4864-AC3A-13A71394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45853-E367-42C8-8505-36C631E9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A8E92-EFCF-44A4-A27F-53F4EEE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8DEB1-F5DC-47A6-B6F2-37CDECF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D35C-2033-4413-9C7F-51D9DC8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42AC-3BBD-4F4E-8D41-D35F7D5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E8636-6415-4413-B3D0-A36EEF1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C6C5F-05C6-469D-B0E7-6E09B81E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ED01-EB73-4688-BF80-ED2F40C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44459-64FF-4BAE-96A4-8490461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8392A-9EE3-40BB-B1B4-287D1DF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BA4E2-2A3D-4C5D-8F56-9EB739D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4F9A-31A8-49DA-A428-A7ADA798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C2E2-2AD9-40FA-AE37-0A2AB057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3753B-76BD-46B1-B543-92CCCA42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85BFB-4A85-4D69-8871-8D77461D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AFFBD-1067-462B-8638-D11A415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0D7F2-0EED-47B5-8CF4-3721FA5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01EA9-40CA-4A94-BD0D-767A3503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8235C-7868-4D73-B0F5-1F88CCA4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E19CF-55E4-418E-AA6B-35F1FAA1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8B665-A216-4D5D-8041-EC3AE8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C76D2-F943-400F-9B6A-6DEE6D5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288D-914C-4362-A974-3E251D4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DC57E-D852-4618-87BD-90999C6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D657A-5D5B-42BD-93F8-4475A901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56F3B-2C28-4C06-AB84-9F6805F9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D4352-E88B-41A9-8EBB-1B62EA7F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B43AF-C986-47F9-8490-3627F57F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8041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8C6050-0727-4781-9CFF-7C5561E7D58C}"/>
              </a:ext>
            </a:extLst>
          </p:cNvPr>
          <p:cNvSpPr/>
          <p:nvPr/>
        </p:nvSpPr>
        <p:spPr>
          <a:xfrm>
            <a:off x="377505" y="289419"/>
            <a:ext cx="11509695" cy="6274965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BB6-BAC5-449D-8B65-0550CCD4C852}"/>
              </a:ext>
            </a:extLst>
          </p:cNvPr>
          <p:cNvSpPr txBox="1"/>
          <p:nvPr/>
        </p:nvSpPr>
        <p:spPr>
          <a:xfrm>
            <a:off x="5530788" y="2990457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4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태그에는 </a:t>
            </a:r>
            <a:r>
              <a:rPr lang="en-US" altLang="ko-KR" dirty="0">
                <a:solidFill>
                  <a:schemeClr val="tx1"/>
                </a:solidFill>
              </a:rPr>
              <a:t>alt </a:t>
            </a:r>
            <a:r>
              <a:rPr lang="ko-KR" altLang="en-US" dirty="0">
                <a:solidFill>
                  <a:schemeClr val="tx1"/>
                </a:solidFill>
              </a:rPr>
              <a:t>속성이 추가되어야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예시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=‘~~’ alt=‘</a:t>
            </a:r>
            <a:r>
              <a:rPr lang="ko-KR" altLang="en-US" dirty="0">
                <a:solidFill>
                  <a:schemeClr val="tx1"/>
                </a:solidFill>
              </a:rPr>
              <a:t>이미지설명</a:t>
            </a:r>
            <a:r>
              <a:rPr lang="en-US" altLang="ko-KR" dirty="0">
                <a:solidFill>
                  <a:schemeClr val="tx1"/>
                </a:solidFill>
              </a:rPr>
              <a:t>’ &gt;</a:t>
            </a:r>
          </a:p>
        </p:txBody>
      </p:sp>
    </p:spTree>
    <p:extLst>
      <p:ext uri="{BB962C8B-B14F-4D97-AF65-F5344CB8AC3E}">
        <p14:creationId xmlns:p14="http://schemas.microsoft.com/office/powerpoint/2010/main" val="34053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8CFD-CD44-430D-A28A-C7BBE3D2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1556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/>
              <a:t>할일</a:t>
            </a: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1. Left, Right</a:t>
            </a:r>
            <a:r>
              <a:rPr lang="ko-KR" altLang="en-US" dirty="0"/>
              <a:t>를 </a:t>
            </a:r>
            <a:r>
              <a:rPr lang="en-US" altLang="ko-KR" dirty="0"/>
              <a:t>Box</a:t>
            </a:r>
            <a:r>
              <a:rPr lang="ko-KR" altLang="en-US" dirty="0"/>
              <a:t>를 상속받는 컴포넌트로 만들어야 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Box </a:t>
            </a:r>
            <a:r>
              <a:rPr lang="ko-KR" altLang="en-US" dirty="0"/>
              <a:t>구조만 받아오고</a:t>
            </a:r>
          </a:p>
          <a:p>
            <a:pPr>
              <a:buFontTx/>
              <a:buChar char="-"/>
            </a:pPr>
            <a:r>
              <a:rPr lang="en-US" altLang="ko-KR" dirty="0"/>
              <a:t>title </a:t>
            </a:r>
            <a:r>
              <a:rPr lang="ko-KR" altLang="en-US" dirty="0"/>
              <a:t>같은 건 각 컴포넌트에서 설정해주는 방식</a:t>
            </a:r>
          </a:p>
          <a:p>
            <a:pPr>
              <a:buFontTx/>
              <a:buChar char="-"/>
            </a:pPr>
            <a:r>
              <a:rPr lang="en-US" altLang="ko-KR" dirty="0"/>
              <a:t>2. Right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어떻게 만들지 고민</a:t>
            </a:r>
          </a:p>
          <a:p>
            <a:pPr>
              <a:buFontTx/>
              <a:buChar char="-"/>
            </a:pPr>
            <a:r>
              <a:rPr lang="en-US" altLang="ko-KR" dirty="0"/>
              <a:t>3. </a:t>
            </a:r>
            <a:r>
              <a:rPr lang="ko-KR" altLang="en-US" dirty="0"/>
              <a:t>파일 업로드 </a:t>
            </a:r>
            <a:r>
              <a:rPr lang="en-US" altLang="ko-KR" dirty="0"/>
              <a:t>-&gt; </a:t>
            </a:r>
            <a:r>
              <a:rPr lang="ko-KR" altLang="en-US" dirty="0"/>
              <a:t>코드 추출</a:t>
            </a:r>
          </a:p>
          <a:p>
            <a:pPr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/>
              <a:t>추출한 코드 </a:t>
            </a:r>
            <a:r>
              <a:rPr lang="en-US" altLang="ko-KR" dirty="0"/>
              <a:t>-&gt; </a:t>
            </a:r>
            <a:r>
              <a:rPr lang="ko-KR" altLang="en-US" dirty="0"/>
              <a:t>검사 도구에 넣는 기능까지</a:t>
            </a:r>
          </a:p>
          <a:p>
            <a:pPr>
              <a:buFontTx/>
              <a:buChar char="-"/>
            </a:pPr>
            <a:r>
              <a:rPr lang="en-US" altLang="ko-KR" dirty="0"/>
              <a:t>5. </a:t>
            </a:r>
            <a:r>
              <a:rPr lang="ko-KR" altLang="en-US" dirty="0" err="1"/>
              <a:t>문제있는</a:t>
            </a:r>
            <a:r>
              <a:rPr lang="ko-KR" altLang="en-US" dirty="0"/>
              <a:t> 코드 하이라이트 표시 구현 </a:t>
            </a:r>
            <a:r>
              <a:rPr lang="en-US" altLang="ko-KR" dirty="0"/>
              <a:t>(</a:t>
            </a:r>
            <a:r>
              <a:rPr lang="ko-KR" altLang="en-US" dirty="0"/>
              <a:t>각 분야에 맞게</a:t>
            </a:r>
            <a:r>
              <a:rPr lang="en-US" altLang="ko-KR" dirty="0"/>
              <a:t>?)</a:t>
            </a: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6. </a:t>
            </a:r>
            <a:r>
              <a:rPr lang="ko-KR" altLang="en-US" dirty="0"/>
              <a:t>접근성 검사 기능 하나씩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7. html,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243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EM_NB68</dc:creator>
  <cp:lastModifiedBy>EM_NB68</cp:lastModifiedBy>
  <cp:revision>5</cp:revision>
  <dcterms:created xsi:type="dcterms:W3CDTF">2024-01-04T02:24:41Z</dcterms:created>
  <dcterms:modified xsi:type="dcterms:W3CDTF">2024-01-05T08:50:42Z</dcterms:modified>
</cp:coreProperties>
</file>