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63" d="100"/>
          <a:sy n="163" d="100"/>
        </p:scale>
        <p:origin x="-1812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817B-E603-4E5F-A516-FD8D89FF220C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3899-CCCE-46B4-9A38-F2A502238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822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817B-E603-4E5F-A516-FD8D89FF220C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3899-CCCE-46B4-9A38-F2A502238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93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817B-E603-4E5F-A516-FD8D89FF220C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3899-CCCE-46B4-9A38-F2A502238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602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817B-E603-4E5F-A516-FD8D89FF220C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3899-CCCE-46B4-9A38-F2A502238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01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817B-E603-4E5F-A516-FD8D89FF220C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3899-CCCE-46B4-9A38-F2A502238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71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817B-E603-4E5F-A516-FD8D89FF220C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3899-CCCE-46B4-9A38-F2A502238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371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817B-E603-4E5F-A516-FD8D89FF220C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3899-CCCE-46B4-9A38-F2A502238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864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817B-E603-4E5F-A516-FD8D89FF220C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3899-CCCE-46B4-9A38-F2A502238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907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817B-E603-4E5F-A516-FD8D89FF220C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3899-CCCE-46B4-9A38-F2A502238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551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817B-E603-4E5F-A516-FD8D89FF220C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3899-CCCE-46B4-9A38-F2A502238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944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817B-E603-4E5F-A516-FD8D89FF220C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3899-CCCE-46B4-9A38-F2A502238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073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B817B-E603-4E5F-A516-FD8D89FF220C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F3899-CCCE-46B4-9A38-F2A502238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229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캡스톤</a:t>
            </a:r>
            <a:r>
              <a:rPr lang="ko-KR" altLang="en-US" dirty="0" smtClean="0"/>
              <a:t> 디자인 주제 발표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2018102129 </a:t>
            </a:r>
            <a:r>
              <a:rPr lang="ko-KR" altLang="en-US" dirty="0" smtClean="0"/>
              <a:t>이준범</a:t>
            </a:r>
            <a:endParaRPr lang="en-US" altLang="ko-KR" dirty="0" smtClean="0"/>
          </a:p>
          <a:p>
            <a:r>
              <a:rPr lang="en-US" altLang="ko-KR" dirty="0" smtClean="0"/>
              <a:t>2018102090 </a:t>
            </a:r>
            <a:r>
              <a:rPr lang="ko-KR" altLang="en-US" dirty="0" smtClean="0"/>
              <a:t>고대훈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796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(RNN-</a:t>
            </a:r>
            <a:r>
              <a:rPr lang="en-US" altLang="ko-KR" dirty="0" err="1" smtClean="0"/>
              <a:t>LSTM,Prophet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Long Straddle / </a:t>
            </a:r>
            <a:r>
              <a:rPr lang="en-US" altLang="ko-KR" dirty="0"/>
              <a:t>Long Call Butterfly Spread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221088"/>
            <a:ext cx="2617663" cy="1623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7" y="4221087"/>
            <a:ext cx="2564612" cy="1623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 descr="Long Short Term Memory | Architecture Of LST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844824"/>
            <a:ext cx="2616775" cy="100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63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과제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ko-KR" altLang="en-US" dirty="0" smtClean="0"/>
              <a:t>수식 </a:t>
            </a:r>
            <a:r>
              <a:rPr lang="en-US" altLang="ko-KR" dirty="0" smtClean="0"/>
              <a:t>VS </a:t>
            </a:r>
            <a:r>
              <a:rPr lang="ko-KR" altLang="en-US" dirty="0" err="1" smtClean="0"/>
              <a:t>딥러닝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r>
              <a:rPr lang="ko-KR" altLang="en-US" dirty="0" err="1" smtClean="0"/>
              <a:t>블랙숄즈</a:t>
            </a:r>
            <a:r>
              <a:rPr lang="ko-KR" altLang="en-US" dirty="0" smtClean="0"/>
              <a:t> 모형 </a:t>
            </a:r>
            <a:r>
              <a:rPr lang="en-US" altLang="ko-KR" dirty="0" smtClean="0"/>
              <a:t>VS 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모델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92896"/>
            <a:ext cx="6567512" cy="1988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682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기대 효과 및 활용 방안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 algn="just">
              <a:buNone/>
            </a:pPr>
            <a:r>
              <a:rPr lang="ko-KR" altLang="en-US" dirty="0" smtClean="0"/>
              <a:t>기존의 주가 예측만을 통한 투자</a:t>
            </a:r>
            <a:endParaRPr lang="en-US" altLang="ko-KR" dirty="0" smtClean="0"/>
          </a:p>
          <a:p>
            <a:pPr marL="0" indent="0" algn="just"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예측에 따른 손실이 높음</a:t>
            </a:r>
            <a:r>
              <a:rPr lang="en-US" altLang="ko-KR" dirty="0" smtClean="0"/>
              <a:t>)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 smtClean="0"/>
              <a:t>VS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just">
              <a:buNone/>
            </a:pPr>
            <a:r>
              <a:rPr lang="ko-KR" altLang="en-US" dirty="0" smtClean="0"/>
              <a:t>변동성이 낮은 투자라는 선택권 부여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587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수행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데이터 수집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sz="2400" dirty="0" smtClean="0"/>
              <a:t>Yahoo Finance API </a:t>
            </a:r>
            <a:r>
              <a:rPr lang="ko-KR" altLang="en-US" sz="2400" dirty="0" smtClean="0"/>
              <a:t>데이터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Python </a:t>
            </a:r>
            <a:r>
              <a:rPr lang="en-US" altLang="ko-KR" sz="2400" dirty="0" err="1" smtClean="0"/>
              <a:t>FinanceDataReader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라이브러리 사용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개발 환경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sz="2400" dirty="0" err="1" smtClean="0"/>
              <a:t>Colab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사용예정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0445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추진일정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"/>
          <a:stretch/>
        </p:blipFill>
        <p:spPr bwMode="auto">
          <a:xfrm>
            <a:off x="467544" y="1700808"/>
            <a:ext cx="8280919" cy="4635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238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738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70</Words>
  <Application>Microsoft Office PowerPoint</Application>
  <PresentationFormat>화면 슬라이드 쇼(4:3)</PresentationFormat>
  <Paragraphs>35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캡스톤 디자인 주제 발표</vt:lpstr>
      <vt:lpstr>과제 개요</vt:lpstr>
      <vt:lpstr>과제 목표</vt:lpstr>
      <vt:lpstr>기대 효과 및 활용 방안</vt:lpstr>
      <vt:lpstr>수행 방법</vt:lpstr>
      <vt:lpstr>추진일정</vt:lpstr>
      <vt:lpstr>감사합니다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 디자인 주제 발표</dc:title>
  <dc:creator>owner</dc:creator>
  <cp:lastModifiedBy>owner</cp:lastModifiedBy>
  <cp:revision>2</cp:revision>
  <dcterms:created xsi:type="dcterms:W3CDTF">2022-09-21T08:41:18Z</dcterms:created>
  <dcterms:modified xsi:type="dcterms:W3CDTF">2022-09-21T08:57:57Z</dcterms:modified>
</cp:coreProperties>
</file>