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68A79-B246-4D07-A815-B1C05C6EBDB0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ADB3A-D486-4CFF-A562-FB1EA834C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</a:t>
            </a:r>
            <a:r>
              <a:rPr lang="en-US" altLang="ko-KR" dirty="0"/>
              <a:t>for </a:t>
            </a:r>
            <a:r>
              <a:rPr lang="ko-KR" altLang="en-US" dirty="0"/>
              <a:t>문이 혹시 </a:t>
            </a:r>
            <a:r>
              <a:rPr lang="ko-KR" altLang="en-US" dirty="0" err="1"/>
              <a:t>어떤식으로</a:t>
            </a:r>
            <a:r>
              <a:rPr lang="ko-KR" altLang="en-US" dirty="0"/>
              <a:t> 동작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ADB3A-D486-4CFF-A562-FB1EA834CB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99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ED062-B597-51A5-B59B-EE465F043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7BCD8-07C0-8213-E994-282C21A73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5EF97-C829-A351-E218-867A8BF9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7E1-6658-4857-A0AF-79CCA9DC62E6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1AE26-123B-B0EC-4CCD-8BECBE4B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16474-1F63-436A-FE99-7226578E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572-19A3-40DF-91DB-594A0A8BF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44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DAB40-244E-9527-AF53-9A1AB053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3545C6-AE37-CB1D-AA08-0D9FAAD96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CFED1-657F-CD4C-D91D-29979505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7E1-6658-4857-A0AF-79CCA9DC62E6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F74A8-D781-4552-B1B7-7E96FA6F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641E9-0A8F-D8DE-63DB-F5128439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572-19A3-40DF-91DB-594A0A8BF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99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23A0FD-7A6A-E7D4-7960-01EEA5DB9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0E63B-BFD7-0645-A798-3EB4208F5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F8DCB-E4A1-08C2-AD76-8B3C094C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7E1-6658-4857-A0AF-79CCA9DC62E6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0B02E-9DCC-9228-E5DA-CDC7566F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433B0-2D53-6D5C-B08A-EC063248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572-19A3-40DF-91DB-594A0A8BF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5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96F91-3C4F-4640-B3BC-B936BB48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4B447-5426-64E7-EA51-D7AD6F92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F8EA3-770B-B2D0-5AAD-96DECEF3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7E1-6658-4857-A0AF-79CCA9DC62E6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D52D1-34A7-C1A0-3722-B14D86BE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51C67-D931-AD1E-086B-E115726B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572-19A3-40DF-91DB-594A0A8BF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24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B41F8-63B8-E2DF-6278-32F7C039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C6C5C3-D872-846A-8184-F58DB58B4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4171A-7282-1BF4-D777-6AEBAAD7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7E1-6658-4857-A0AF-79CCA9DC62E6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9321D-B470-9CA5-FA38-31FAB80E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58E3F-E723-1FCC-CDCD-556F1237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572-19A3-40DF-91DB-594A0A8BF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17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72043-2323-4342-B5E3-978EE9A6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A1579-D6AE-4BEC-A61D-B42745531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F159E0-DB33-8CE6-F0B6-1B33044CF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255391-8622-3E83-A886-085F242E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7E1-6658-4857-A0AF-79CCA9DC62E6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699459-5A8B-53EA-DB8C-C24A875A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4047B-FFE8-1657-37D8-8A241F40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572-19A3-40DF-91DB-594A0A8BF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52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5917F-6827-7BAE-35FA-235D8204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9C1A16-3D51-6AF9-5EEE-5B8DD92D3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6C76BE-AFE1-48D3-A1D8-CA15458E5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9BA3D3-36CA-4A22-8FEE-96E0DBC50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684BE1-76A8-B805-DF34-4C2116990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514286-7908-3095-B288-2FC42187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7E1-6658-4857-A0AF-79CCA9DC62E6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F57E4E-32C0-2280-3FB1-0AC652A8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D85B05-E137-CB91-D13C-A22D6487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572-19A3-40DF-91DB-594A0A8BF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6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812C6-0A37-ED07-DE42-C7E8F90C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33FD5B-BF7B-3538-EB00-8D610396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7E1-6658-4857-A0AF-79CCA9DC62E6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00303F-B821-37CC-797E-6C276104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6443D-B731-F3FD-C510-BEA958DF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572-19A3-40DF-91DB-594A0A8BF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9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B588E8-CC3F-AAFB-BE16-011C68D4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7E1-6658-4857-A0AF-79CCA9DC62E6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0E5B0-6E94-1EEB-27CD-30318B0B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10A043-8797-9771-A8DD-1E06A075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572-19A3-40DF-91DB-594A0A8BF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6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EB02D-04E1-0575-B230-3D9587C4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E165B-56D7-FF6B-C43C-22146E6C6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DC67A6-BCDC-1EE0-0EC4-FA07F2D6F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2334C9-7590-8D9F-8BDC-CFD8E14C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7E1-6658-4857-A0AF-79CCA9DC62E6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F910E-C927-25E1-8C51-4B93D4F7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85AC53-1A0D-C63C-12C9-18ADBD14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572-19A3-40DF-91DB-594A0A8BF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92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E8205-FAFB-AA32-6174-DD1F2103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66A1A8-E0A8-81C5-50C8-D148954E7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6EFD7-F514-5B46-373A-DAA66DF95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9B9727-BF25-081E-CF08-68DEC6E8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7E1-6658-4857-A0AF-79CCA9DC62E6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40E16-9D21-5A70-09C4-847D83C7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2BDBF8-08B7-A4EB-67BC-909A3A02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572-19A3-40DF-91DB-594A0A8BF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4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618F16-CEF5-7237-2189-7D7CD9B4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91E5A2-CD3F-3025-D47F-E833FB15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9B310-82FC-606D-A753-9860038EA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CF7E1-6658-4857-A0AF-79CCA9DC62E6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1C3EB-E631-D40C-1962-3C89DFC57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30886-B3A0-1FA6-F899-856FBBE02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335572-19A3-40DF-91DB-594A0A8BF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scv/riscv-gnu-toolchain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iscv/riscv-opcode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s://github.com/riscv-software-src/riscv-isa-si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scv-software-src/riscv-pk.git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BCACA6-EAA0-62ED-1515-38C3C913BC48}"/>
              </a:ext>
            </a:extLst>
          </p:cNvPr>
          <p:cNvSpPr txBox="1"/>
          <p:nvPr/>
        </p:nvSpPr>
        <p:spPr>
          <a:xfrm>
            <a:off x="1154544" y="709867"/>
            <a:ext cx="896851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riscv</a:t>
            </a:r>
            <a:r>
              <a:rPr lang="en-US" altLang="ko-KR" sz="2400" dirty="0"/>
              <a:t>-gnu-toolchain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autoconf</a:t>
            </a:r>
            <a:r>
              <a:rPr lang="en-US" altLang="ko-KR" dirty="0"/>
              <a:t> </a:t>
            </a:r>
            <a:r>
              <a:rPr lang="en-US" altLang="ko-KR" dirty="0" err="1"/>
              <a:t>automake</a:t>
            </a:r>
            <a:r>
              <a:rPr lang="en-US" altLang="ko-KR" dirty="0"/>
              <a:t> </a:t>
            </a:r>
            <a:r>
              <a:rPr lang="en-US" altLang="ko-KR" dirty="0" err="1"/>
              <a:t>autotools</a:t>
            </a:r>
            <a:r>
              <a:rPr lang="en-US" altLang="ko-KR" dirty="0"/>
              <a:t>-dev curl python3 </a:t>
            </a:r>
            <a:r>
              <a:rPr lang="en-US" altLang="ko-KR" dirty="0" err="1"/>
              <a:t>libmpc</a:t>
            </a:r>
            <a:r>
              <a:rPr lang="en-US" altLang="ko-KR" dirty="0"/>
              <a:t>-dev </a:t>
            </a:r>
            <a:r>
              <a:rPr lang="en-US" altLang="ko-KR" dirty="0" err="1"/>
              <a:t>libmpfr</a:t>
            </a:r>
            <a:r>
              <a:rPr lang="en-US" altLang="ko-KR" dirty="0"/>
              <a:t>-dev </a:t>
            </a:r>
            <a:r>
              <a:rPr lang="en-US" altLang="ko-KR" dirty="0" err="1"/>
              <a:t>libgmp</a:t>
            </a:r>
            <a:r>
              <a:rPr lang="en-US" altLang="ko-KR" dirty="0"/>
              <a:t>-dev gawk build-essential bison flex </a:t>
            </a:r>
            <a:r>
              <a:rPr lang="en-US" altLang="ko-KR" dirty="0" err="1"/>
              <a:t>texinfo</a:t>
            </a:r>
            <a:r>
              <a:rPr lang="en-US" altLang="ko-KR" dirty="0"/>
              <a:t> </a:t>
            </a:r>
            <a:r>
              <a:rPr lang="en-US" altLang="ko-KR" dirty="0" err="1"/>
              <a:t>gperf</a:t>
            </a:r>
            <a:r>
              <a:rPr lang="en-US" altLang="ko-KR" dirty="0"/>
              <a:t> </a:t>
            </a:r>
            <a:r>
              <a:rPr lang="en-US" altLang="ko-KR" dirty="0" err="1"/>
              <a:t>libtool</a:t>
            </a:r>
            <a:r>
              <a:rPr lang="en-US" altLang="ko-KR" dirty="0"/>
              <a:t> </a:t>
            </a:r>
            <a:r>
              <a:rPr lang="en-US" altLang="ko-KR" dirty="0" err="1"/>
              <a:t>patchutils</a:t>
            </a:r>
            <a:r>
              <a:rPr lang="en-US" altLang="ko-KR" dirty="0"/>
              <a:t> </a:t>
            </a:r>
            <a:r>
              <a:rPr lang="en-US" altLang="ko-KR" dirty="0" err="1"/>
              <a:t>bc</a:t>
            </a:r>
            <a:r>
              <a:rPr lang="en-US" altLang="ko-KR" dirty="0"/>
              <a:t> zlib1g-dev </a:t>
            </a:r>
            <a:r>
              <a:rPr lang="en-US" altLang="ko-KR" dirty="0" err="1"/>
              <a:t>libexpat</a:t>
            </a:r>
            <a:r>
              <a:rPr lang="en-US" altLang="ko-KR" dirty="0"/>
              <a:t>-dev device-tree-compiler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 clone </a:t>
            </a:r>
            <a:r>
              <a:rPr lang="en-US" altLang="ko-KR" dirty="0">
                <a:hlinkClick r:id="rId2"/>
              </a:rPr>
              <a:t>https://github.com/riscv/riscv-gnu-toolchain.git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cd </a:t>
            </a:r>
            <a:r>
              <a:rPr lang="en-US" altLang="ko-KR" dirty="0" err="1"/>
              <a:t>riscv</a:t>
            </a:r>
            <a:r>
              <a:rPr lang="en-US" altLang="ko-KR" dirty="0"/>
              <a:t>-gnu-toolchain/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 submodule update --</a:t>
            </a:r>
            <a:r>
              <a:rPr lang="en-US" altLang="ko-KR" dirty="0" err="1"/>
              <a:t>init</a:t>
            </a:r>
            <a:r>
              <a:rPr lang="en-US" altLang="ko-KR" dirty="0"/>
              <a:t> --recursive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./configure</a:t>
            </a:r>
            <a:r>
              <a:rPr lang="ko-KR" altLang="en-US" dirty="0"/>
              <a:t> </a:t>
            </a:r>
            <a:r>
              <a:rPr lang="en-US" altLang="ko-KR" dirty="0"/>
              <a:t>--prefix=$RISCV</a:t>
            </a:r>
            <a:r>
              <a:rPr lang="ko-KR" altLang="en-US" dirty="0"/>
              <a:t>         </a:t>
            </a:r>
            <a:r>
              <a:rPr lang="en-US" altLang="ko-KR" dirty="0"/>
              <a:t>#</a:t>
            </a:r>
            <a:r>
              <a:rPr lang="ko-KR" altLang="en-US" dirty="0"/>
              <a:t>환경변수 </a:t>
            </a:r>
            <a:r>
              <a:rPr lang="en-US" altLang="ko-KR" dirty="0"/>
              <a:t>$RISCV=/opt/</a:t>
            </a:r>
            <a:r>
              <a:rPr lang="en-US" altLang="ko-KR" dirty="0" err="1"/>
              <a:t>riscv</a:t>
            </a:r>
            <a:r>
              <a:rPr lang="ko-KR" altLang="en-US" dirty="0"/>
              <a:t>로 설정함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ym typeface="Wingdings" panose="05000000000000000000" pitchFamily="2" charset="2"/>
              </a:rPr>
              <a:t>sudo</a:t>
            </a:r>
            <a:r>
              <a:rPr lang="en-US" altLang="ko-KR" dirty="0">
                <a:sym typeface="Wingdings" panose="05000000000000000000" pitchFamily="2" charset="2"/>
              </a:rPr>
              <a:t> make -j$(</a:t>
            </a:r>
            <a:r>
              <a:rPr lang="en-US" altLang="ko-KR" dirty="0" err="1">
                <a:sym typeface="Wingdings" panose="05000000000000000000" pitchFamily="2" charset="2"/>
              </a:rPr>
              <a:t>nproc</a:t>
            </a:r>
            <a:r>
              <a:rPr lang="en-US" altLang="ko-KR" dirty="0">
                <a:sym typeface="Wingdings" panose="05000000000000000000" pitchFamily="2" charset="2"/>
              </a:rPr>
              <a:t>)	        #nproc </a:t>
            </a:r>
            <a:r>
              <a:rPr lang="ko-KR" altLang="en-US" dirty="0">
                <a:sym typeface="Wingdings" panose="05000000000000000000" pitchFamily="2" charset="2"/>
              </a:rPr>
              <a:t>해줘야 다수의 코어 사용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시간 걸림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ym typeface="Wingdings" panose="05000000000000000000" pitchFamily="2" charset="2"/>
              </a:rPr>
              <a:t>sudo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make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install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/opt/</a:t>
            </a:r>
            <a:r>
              <a:rPr lang="en-US" altLang="ko-KR" dirty="0" err="1">
                <a:sym typeface="Wingdings" panose="05000000000000000000" pitchFamily="2" charset="2"/>
              </a:rPr>
              <a:t>riscv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toolchain</a:t>
            </a:r>
            <a:r>
              <a:rPr lang="ko-KR" altLang="en-US" dirty="0">
                <a:sym typeface="Wingdings" panose="05000000000000000000" pitchFamily="2" charset="2"/>
              </a:rPr>
              <a:t>들 </a:t>
            </a:r>
            <a:r>
              <a:rPr lang="en-US" altLang="ko-KR" dirty="0">
                <a:sym typeface="Wingdings" panose="05000000000000000000" pitchFamily="2" charset="2"/>
              </a:rPr>
              <a:t>install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518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F37DD-EA26-FFDA-C89D-C36F63689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56ABD8D-9CC9-C582-DA33-17A59C081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61" y="1939993"/>
            <a:ext cx="4966275" cy="2540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97D85C-01EA-876F-825C-A6F087FA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119" y="1221484"/>
            <a:ext cx="6182589" cy="441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7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71143-94CE-00DD-949E-3667AD175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33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07119-4D8B-F733-D43C-240E5D816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8AB49-A2D2-9697-A61D-E3C95A4EDD82}"/>
              </a:ext>
            </a:extLst>
          </p:cNvPr>
          <p:cNvSpPr txBox="1"/>
          <p:nvPr/>
        </p:nvSpPr>
        <p:spPr>
          <a:xfrm>
            <a:off x="1136072" y="515903"/>
            <a:ext cx="89685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OPCODES </a:t>
            </a:r>
            <a:r>
              <a:rPr lang="ko-KR" altLang="en-US" sz="2400" dirty="0"/>
              <a:t>변경을 통해 </a:t>
            </a:r>
            <a:r>
              <a:rPr lang="en-US" altLang="ko-KR" sz="2400" dirty="0"/>
              <a:t>MASK, MATCH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riscv</a:t>
            </a:r>
            <a:r>
              <a:rPr lang="en-US" altLang="ko-KR" dirty="0"/>
              <a:t>-opcodes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en-US" altLang="ko-KR" dirty="0"/>
              <a:t>git clone </a:t>
            </a:r>
            <a:r>
              <a:rPr lang="en-US" altLang="ko-KR" dirty="0">
                <a:hlinkClick r:id="rId2"/>
              </a:rPr>
              <a:t>https://github.com/riscv/riscv-opcodes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cd </a:t>
            </a:r>
            <a:r>
              <a:rPr lang="en-US" altLang="ko-KR" dirty="0" err="1"/>
              <a:t>riscv</a:t>
            </a:r>
            <a:r>
              <a:rPr lang="en-US" altLang="ko-KR" dirty="0"/>
              <a:t>-opcodes/extensions/</a:t>
            </a:r>
            <a:r>
              <a:rPr lang="en-US" altLang="ko-KR" dirty="0" err="1"/>
              <a:t>rv_v</a:t>
            </a:r>
            <a:r>
              <a:rPr lang="en-US" altLang="ko-KR" dirty="0"/>
              <a:t>		#custom instruction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06AC8A-401F-DE20-ED38-3D86B245F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91" y="2050760"/>
            <a:ext cx="5506218" cy="1066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1CFD19-558B-AED0-1AB7-36741E03B7EF}"/>
              </a:ext>
            </a:extLst>
          </p:cNvPr>
          <p:cNvSpPr txBox="1"/>
          <p:nvPr/>
        </p:nvSpPr>
        <p:spPr>
          <a:xfrm>
            <a:off x="1136072" y="3499249"/>
            <a:ext cx="8968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~/</a:t>
            </a:r>
            <a:r>
              <a:rPr lang="en-US" altLang="ko-KR" dirty="0" err="1"/>
              <a:t>riscv</a:t>
            </a:r>
            <a:r>
              <a:rPr lang="en-US" altLang="ko-KR" dirty="0"/>
              <a:t>-gnu-toolchains/</a:t>
            </a:r>
            <a:r>
              <a:rPr lang="en-US" altLang="ko-KR" dirty="0" err="1"/>
              <a:t>riscv</a:t>
            </a:r>
            <a:r>
              <a:rPr lang="en-US" altLang="ko-KR" dirty="0"/>
              <a:t>-opcodes $make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encoding.out.h</a:t>
            </a:r>
            <a:r>
              <a:rPr lang="ko-KR" altLang="en-US" dirty="0"/>
              <a:t>에서 </a:t>
            </a:r>
            <a:r>
              <a:rPr lang="en-US" altLang="ko-KR" dirty="0"/>
              <a:t>MATCH, MASK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AD226EA-63F8-58C3-5111-CFC0461B2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891" y="4254396"/>
            <a:ext cx="3448531" cy="14194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180887F-ABBC-929F-E90A-9C5C411AD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891" y="5782365"/>
            <a:ext cx="5563376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1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1C60C-9322-F364-B11C-F73CB2F89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8FF58-FF28-E67A-A975-18189C22DBB0}"/>
              </a:ext>
            </a:extLst>
          </p:cNvPr>
          <p:cNvSpPr txBox="1"/>
          <p:nvPr/>
        </p:nvSpPr>
        <p:spPr>
          <a:xfrm>
            <a:off x="1080656" y="559547"/>
            <a:ext cx="10538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sz="2400" dirty="0" err="1"/>
              <a:t>Binutils</a:t>
            </a:r>
            <a:r>
              <a:rPr lang="en-US" altLang="ko-KR" sz="2400" dirty="0"/>
              <a:t> </a:t>
            </a:r>
            <a:r>
              <a:rPr lang="ko-KR" altLang="en-US" sz="2400" dirty="0"/>
              <a:t>컴파일을 통해 </a:t>
            </a:r>
            <a:r>
              <a:rPr lang="en-US" altLang="ko-KR" sz="2400" dirty="0"/>
              <a:t>RISCV </a:t>
            </a:r>
            <a:r>
              <a:rPr lang="ko-KR" altLang="en-US" sz="2400" dirty="0"/>
              <a:t>컴파일러 수정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encoding.out.h</a:t>
            </a:r>
            <a:r>
              <a:rPr lang="ko-KR" altLang="en-US" dirty="0"/>
              <a:t>에서 </a:t>
            </a:r>
            <a:r>
              <a:rPr lang="en-US" altLang="ko-KR" dirty="0"/>
              <a:t>MATCH, MASK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~/</a:t>
            </a:r>
            <a:r>
              <a:rPr lang="en-US" altLang="ko-KR" dirty="0" err="1"/>
              <a:t>riscv</a:t>
            </a:r>
            <a:r>
              <a:rPr lang="en-US" altLang="ko-KR" dirty="0"/>
              <a:t>-gnu-toolchain/</a:t>
            </a:r>
            <a:r>
              <a:rPr lang="en-US" altLang="ko-KR" dirty="0" err="1"/>
              <a:t>binutils</a:t>
            </a:r>
            <a:r>
              <a:rPr lang="en-US" altLang="ko-KR" dirty="0"/>
              <a:t>/include/opcode/</a:t>
            </a:r>
            <a:r>
              <a:rPr lang="en-US" altLang="ko-KR" dirty="0" err="1"/>
              <a:t>riscv-opc.h</a:t>
            </a:r>
            <a:r>
              <a:rPr lang="ko-KR" altLang="en-US" dirty="0"/>
              <a:t>에 다음 복사하여 추가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쓰기 권한을 위해 다음 코드 입력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chown</a:t>
            </a:r>
            <a:r>
              <a:rPr lang="en-US" altLang="ko-KR" dirty="0"/>
              <a:t> -R jun311k:jun311k /home/jun311k/</a:t>
            </a:r>
            <a:r>
              <a:rPr lang="en-US" altLang="ko-KR" dirty="0" err="1"/>
              <a:t>riscv</a:t>
            </a:r>
            <a:r>
              <a:rPr lang="en-US" altLang="ko-KR" dirty="0"/>
              <a:t>-gnu-toolchain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D19099-041E-6523-48DB-F9FA31D9C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37" y="4989132"/>
            <a:ext cx="9402487" cy="714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0187D0-EF8F-034F-7219-012DBF43CA71}"/>
              </a:ext>
            </a:extLst>
          </p:cNvPr>
          <p:cNvSpPr txBox="1"/>
          <p:nvPr/>
        </p:nvSpPr>
        <p:spPr>
          <a:xfrm>
            <a:off x="1254530" y="4541131"/>
            <a:ext cx="8850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~/</a:t>
            </a:r>
            <a:r>
              <a:rPr lang="en-US" altLang="ko-KR" dirty="0" err="1"/>
              <a:t>riscv</a:t>
            </a:r>
            <a:r>
              <a:rPr lang="en-US" altLang="ko-KR" dirty="0"/>
              <a:t>-gnu-toolchain/</a:t>
            </a:r>
            <a:r>
              <a:rPr lang="en-US" altLang="ko-KR" dirty="0" err="1"/>
              <a:t>binutils</a:t>
            </a:r>
            <a:r>
              <a:rPr lang="en-US" altLang="ko-KR" dirty="0"/>
              <a:t>/opcodes/</a:t>
            </a:r>
            <a:r>
              <a:rPr lang="en-US" altLang="ko-KR" dirty="0" err="1"/>
              <a:t>riscv-opc.c</a:t>
            </a:r>
            <a:r>
              <a:rPr lang="ko-KR" altLang="en-US" dirty="0"/>
              <a:t>에 다음 추가</a:t>
            </a:r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7D63DC3-57D7-18FE-18AD-AE924BEE8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237" y="2328564"/>
            <a:ext cx="3448531" cy="141942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CE40FE4-BE8D-058C-7387-B2449F915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237" y="3856533"/>
            <a:ext cx="5563376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5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5F2FF-AE49-0FE8-3B47-4E6951AF6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B725-9031-FBF0-A428-D77ABD10A4EF}"/>
              </a:ext>
            </a:extLst>
          </p:cNvPr>
          <p:cNvSpPr txBox="1"/>
          <p:nvPr/>
        </p:nvSpPr>
        <p:spPr>
          <a:xfrm>
            <a:off x="1080656" y="559547"/>
            <a:ext cx="105386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sz="2400" dirty="0" err="1"/>
              <a:t>Binutils</a:t>
            </a:r>
            <a:r>
              <a:rPr lang="en-US" altLang="ko-KR" sz="2400" dirty="0"/>
              <a:t> </a:t>
            </a:r>
            <a:r>
              <a:rPr lang="ko-KR" altLang="en-US" sz="2400" dirty="0"/>
              <a:t>컴파일을 통해 </a:t>
            </a:r>
            <a:r>
              <a:rPr lang="en-US" altLang="ko-KR" sz="2400" dirty="0"/>
              <a:t>RISCV </a:t>
            </a:r>
            <a:r>
              <a:rPr lang="ko-KR" altLang="en-US" sz="2400" dirty="0"/>
              <a:t>컴파일러 수정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다시 </a:t>
            </a:r>
            <a:r>
              <a:rPr lang="en-US" altLang="ko-KR" dirty="0"/>
              <a:t>build</a:t>
            </a:r>
          </a:p>
          <a:p>
            <a:pPr lvl="2"/>
            <a:r>
              <a:rPr lang="en-US" altLang="ko-KR" dirty="0"/>
              <a:t>cd ~/</a:t>
            </a:r>
            <a:r>
              <a:rPr lang="en-US" altLang="ko-KR" dirty="0" err="1"/>
              <a:t>riscv</a:t>
            </a:r>
            <a:r>
              <a:rPr lang="en-US" altLang="ko-KR" dirty="0"/>
              <a:t>-gnu-toolchain</a:t>
            </a:r>
          </a:p>
          <a:p>
            <a:pPr lvl="2"/>
            <a:r>
              <a:rPr lang="en-US" altLang="ko-KR" dirty="0"/>
              <a:t>./configure --prefix=$RISCV</a:t>
            </a:r>
          </a:p>
          <a:p>
            <a:pPr lvl="2"/>
            <a:r>
              <a:rPr lang="en-US" altLang="ko-KR" dirty="0" err="1"/>
              <a:t>sudo</a:t>
            </a:r>
            <a:r>
              <a:rPr lang="en-US" altLang="ko-KR" dirty="0"/>
              <a:t> make -j$(</a:t>
            </a:r>
            <a:r>
              <a:rPr lang="en-US" altLang="ko-KR" dirty="0" err="1"/>
              <a:t>nproc</a:t>
            </a:r>
            <a:r>
              <a:rPr lang="en-US" altLang="ko-KR" dirty="0"/>
              <a:t>) clean</a:t>
            </a:r>
          </a:p>
          <a:p>
            <a:pPr lvl="2"/>
            <a:r>
              <a:rPr lang="en-US" altLang="ko-KR" dirty="0" err="1"/>
              <a:t>sudo</a:t>
            </a:r>
            <a:r>
              <a:rPr lang="en-US" altLang="ko-KR" dirty="0"/>
              <a:t> make -j$(</a:t>
            </a:r>
            <a:r>
              <a:rPr lang="en-US" altLang="ko-KR" dirty="0" err="1"/>
              <a:t>nproc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sudo</a:t>
            </a:r>
            <a:r>
              <a:rPr lang="en-US" altLang="ko-KR" dirty="0"/>
              <a:t> make install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테스트 파일로 컴파일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397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9590C-8017-817B-3FC3-84D23559B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006070-D454-466D-5D23-25B3FF2E0437}"/>
              </a:ext>
            </a:extLst>
          </p:cNvPr>
          <p:cNvSpPr txBox="1"/>
          <p:nvPr/>
        </p:nvSpPr>
        <p:spPr>
          <a:xfrm>
            <a:off x="1080656" y="559547"/>
            <a:ext cx="10538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ko-KR" sz="2400" dirty="0"/>
              <a:t>SPIKE </a:t>
            </a:r>
            <a:r>
              <a:rPr lang="ko-KR" altLang="en-US" sz="2400" dirty="0"/>
              <a:t>수정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riscv</a:t>
            </a:r>
            <a:r>
              <a:rPr lang="en-US" altLang="ko-KR" dirty="0"/>
              <a:t>-isa-sim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en-US" altLang="ko-KR" dirty="0"/>
              <a:t>git clone </a:t>
            </a:r>
            <a:r>
              <a:rPr lang="en-US" altLang="ko-KR" dirty="0">
                <a:hlinkClick r:id="rId2"/>
              </a:rPr>
              <a:t>https://github.com/riscv-software-src/riscv-isa-sim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cd</a:t>
            </a:r>
            <a:r>
              <a:rPr lang="ko-KR" altLang="en-US" dirty="0"/>
              <a:t> </a:t>
            </a:r>
            <a:r>
              <a:rPr lang="en-US" altLang="ko-KR" dirty="0"/>
              <a:t>~/</a:t>
            </a:r>
            <a:r>
              <a:rPr lang="en-US" altLang="ko-KR" dirty="0" err="1"/>
              <a:t>riscv</a:t>
            </a:r>
            <a:r>
              <a:rPr lang="en-US" altLang="ko-KR" dirty="0"/>
              <a:t>-gnu-toolchain/</a:t>
            </a:r>
            <a:r>
              <a:rPr lang="en-US" altLang="ko-KR" dirty="0" err="1"/>
              <a:t>riscv</a:t>
            </a:r>
            <a:r>
              <a:rPr lang="en-US" altLang="ko-KR" dirty="0"/>
              <a:t>-isa-sim/</a:t>
            </a:r>
            <a:r>
              <a:rPr lang="en-US" altLang="ko-KR" dirty="0" err="1"/>
              <a:t>riscv</a:t>
            </a:r>
            <a:r>
              <a:rPr lang="en-US" altLang="ko-KR" dirty="0"/>
              <a:t>/</a:t>
            </a:r>
            <a:r>
              <a:rPr lang="en-US" altLang="ko-KR" dirty="0" err="1"/>
              <a:t>insns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vpidldeb32_vx.h, vpidldeb64_vx.h, vpidsteb32_vx.h, vpidsteb64_vx.h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D14179-C03A-08AC-4EB7-5A12D9BCE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554" y="2253081"/>
            <a:ext cx="2029108" cy="190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A96A6D-2B3F-F2CF-4D5E-E3BD5D5B4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554" y="2492099"/>
            <a:ext cx="2057687" cy="1905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EAD7AF-3C29-68E8-FC98-C44A5E951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554" y="2744155"/>
            <a:ext cx="2152950" cy="1714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173C3F-BEDD-F725-1820-FD2871A840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9554" y="2979467"/>
            <a:ext cx="2172003" cy="181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E64C02-8981-2E3A-96DE-FF7568F8EF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4173" y="5769741"/>
            <a:ext cx="5649113" cy="10574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BA931D-229C-826B-F076-27CADB36CEB0}"/>
              </a:ext>
            </a:extLst>
          </p:cNvPr>
          <p:cNvSpPr txBox="1"/>
          <p:nvPr/>
        </p:nvSpPr>
        <p:spPr>
          <a:xfrm>
            <a:off x="1136072" y="3499249"/>
            <a:ext cx="89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~/</a:t>
            </a:r>
            <a:r>
              <a:rPr lang="en-US" altLang="ko-KR" dirty="0" err="1"/>
              <a:t>riscv</a:t>
            </a:r>
            <a:r>
              <a:rPr lang="en-US" altLang="ko-KR" dirty="0"/>
              <a:t>-gnu-toolchain/</a:t>
            </a:r>
            <a:r>
              <a:rPr lang="en-US" altLang="ko-KR" dirty="0" err="1"/>
              <a:t>riscv</a:t>
            </a:r>
            <a:r>
              <a:rPr lang="en-US" altLang="ko-KR" dirty="0"/>
              <a:t>-isa-sim/</a:t>
            </a:r>
            <a:r>
              <a:rPr lang="en-US" altLang="ko-KR" dirty="0" err="1"/>
              <a:t>riscv</a:t>
            </a:r>
            <a:r>
              <a:rPr lang="en-US" altLang="ko-KR" dirty="0"/>
              <a:t>/</a:t>
            </a:r>
            <a:r>
              <a:rPr lang="en-US" altLang="ko-KR" dirty="0" err="1"/>
              <a:t>encoding.h</a:t>
            </a:r>
            <a:r>
              <a:rPr lang="ko-KR" altLang="en-US" dirty="0"/>
              <a:t>에 다음 추가</a:t>
            </a: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D00E834-61F6-2842-5118-79B20305FF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9554" y="3894115"/>
            <a:ext cx="3343742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4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D2306-D5F8-5027-CB84-FBCF9FE67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91FC02-B246-95C5-2122-F1464485D70A}"/>
              </a:ext>
            </a:extLst>
          </p:cNvPr>
          <p:cNvSpPr txBox="1"/>
          <p:nvPr/>
        </p:nvSpPr>
        <p:spPr>
          <a:xfrm>
            <a:off x="1080656" y="559547"/>
            <a:ext cx="105386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ko-KR" sz="2400" dirty="0"/>
              <a:t>SPIKE </a:t>
            </a:r>
            <a:r>
              <a:rPr lang="ko-KR" altLang="en-US" sz="2400" dirty="0"/>
              <a:t>수정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~/riscv-gnu-toolchain/riscv-isa-sim/riscv/riscv.mk.in</a:t>
            </a:r>
            <a:r>
              <a:rPr lang="ko-KR" altLang="en-US" dirty="0"/>
              <a:t>에 다음 추가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D67B42-9548-6787-0333-33762ECB4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102" y="1418452"/>
            <a:ext cx="2314898" cy="714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04EE84-56A1-0319-EE3A-1923484A2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22" y="2856136"/>
            <a:ext cx="3277057" cy="9240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24F807-0838-1DEF-1986-9028C64B969D}"/>
              </a:ext>
            </a:extLst>
          </p:cNvPr>
          <p:cNvSpPr txBox="1"/>
          <p:nvPr/>
        </p:nvSpPr>
        <p:spPr>
          <a:xfrm>
            <a:off x="1154545" y="2226784"/>
            <a:ext cx="9587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~/riscv-gnu-toolchain/riscv-isa-sim/disasm/disasm.cc</a:t>
            </a:r>
            <a:r>
              <a:rPr lang="ko-KR" altLang="en-US" dirty="0"/>
              <a:t>에 다음 추가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62F78-FF2E-A044-3DC6-19B33E8FD1D1}"/>
              </a:ext>
            </a:extLst>
          </p:cNvPr>
          <p:cNvSpPr txBox="1"/>
          <p:nvPr/>
        </p:nvSpPr>
        <p:spPr>
          <a:xfrm>
            <a:off x="1080656" y="4077219"/>
            <a:ext cx="10714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~/riscv-gnu-toolchain/</a:t>
            </a:r>
            <a:r>
              <a:rPr lang="en-US" altLang="ko-KR" dirty="0" err="1"/>
              <a:t>riscv</a:t>
            </a:r>
            <a:r>
              <a:rPr lang="en-US" altLang="ko-KR" dirty="0"/>
              <a:t>-isa-sim/</a:t>
            </a:r>
            <a:r>
              <a:rPr lang="en-US" altLang="ko-KR" dirty="0" err="1"/>
              <a:t>riscv</a:t>
            </a:r>
            <a:r>
              <a:rPr lang="en-US" altLang="ko-KR" dirty="0"/>
              <a:t>/</a:t>
            </a:r>
            <a:r>
              <a:rPr lang="en-US" altLang="ko-KR" dirty="0" err="1"/>
              <a:t>v_ext_macros.h</a:t>
            </a:r>
            <a:r>
              <a:rPr lang="ko-KR" altLang="en-US" dirty="0"/>
              <a:t>에 </a:t>
            </a:r>
            <a:r>
              <a:rPr lang="en-US" altLang="ko-KR" dirty="0"/>
              <a:t>VPID_LOAD, VPID_STORE </a:t>
            </a:r>
            <a:r>
              <a:rPr lang="ko-KR" altLang="en-US"/>
              <a:t>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632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4DCC3-104D-4D5A-A215-D70817C45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1C40EC-A26E-6C15-8391-01D637D37F35}"/>
              </a:ext>
            </a:extLst>
          </p:cNvPr>
          <p:cNvSpPr txBox="1"/>
          <p:nvPr/>
        </p:nvSpPr>
        <p:spPr>
          <a:xfrm>
            <a:off x="1080656" y="559547"/>
            <a:ext cx="105386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ko-KR" sz="2400" dirty="0"/>
              <a:t>SPIKE </a:t>
            </a:r>
            <a:r>
              <a:rPr lang="ko-KR" altLang="en-US" sz="2400" dirty="0"/>
              <a:t>수정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~/riscv-gnu-toolchain/riscv-isa-sim/riscv/riscv.mk.in</a:t>
            </a:r>
            <a:r>
              <a:rPr lang="ko-KR" altLang="en-US" dirty="0"/>
              <a:t>에 다음 추가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9DACFC-983B-7DB2-34D0-68BD6C40C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02" y="1418452"/>
            <a:ext cx="2314898" cy="714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3A380F-46A0-002C-DF30-653468A2E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022" y="2856136"/>
            <a:ext cx="3277057" cy="9240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FAC9-5B17-DFC5-752B-A5F046AD3FEF}"/>
              </a:ext>
            </a:extLst>
          </p:cNvPr>
          <p:cNvSpPr txBox="1"/>
          <p:nvPr/>
        </p:nvSpPr>
        <p:spPr>
          <a:xfrm>
            <a:off x="1154545" y="2226784"/>
            <a:ext cx="9587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~/riscv-gnu-toolchain/riscv-isa-sim/disasm/disasm.cc</a:t>
            </a:r>
            <a:r>
              <a:rPr lang="ko-KR" altLang="en-US" dirty="0"/>
              <a:t>에 다음 추가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551E5-BA81-1637-9B3C-2E68AD20D045}"/>
              </a:ext>
            </a:extLst>
          </p:cNvPr>
          <p:cNvSpPr txBox="1"/>
          <p:nvPr/>
        </p:nvSpPr>
        <p:spPr>
          <a:xfrm>
            <a:off x="1080656" y="4077219"/>
            <a:ext cx="10714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~/riscv-gnu-toolchain/</a:t>
            </a:r>
            <a:r>
              <a:rPr lang="en-US" altLang="ko-KR" dirty="0" err="1"/>
              <a:t>riscv</a:t>
            </a:r>
            <a:r>
              <a:rPr lang="en-US" altLang="ko-KR" dirty="0"/>
              <a:t>-isa-sim/</a:t>
            </a:r>
            <a:r>
              <a:rPr lang="en-US" altLang="ko-KR" dirty="0" err="1"/>
              <a:t>riscv</a:t>
            </a:r>
            <a:r>
              <a:rPr lang="en-US" altLang="ko-KR" dirty="0"/>
              <a:t>/</a:t>
            </a:r>
            <a:r>
              <a:rPr lang="en-US" altLang="ko-KR" dirty="0" err="1"/>
              <a:t>v_ext_macros.h</a:t>
            </a:r>
            <a:r>
              <a:rPr lang="ko-KR" altLang="en-US" dirty="0"/>
              <a:t>에 </a:t>
            </a:r>
            <a:r>
              <a:rPr lang="en-US" altLang="ko-KR" dirty="0"/>
              <a:t>VPID_LOAD, VPID_STORE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en-US" altLang="ko-KR" dirty="0"/>
              <a:t>*</a:t>
            </a:r>
            <a:r>
              <a:rPr lang="en-US" altLang="ko-KR" dirty="0" err="1"/>
              <a:t>vpidldeb</a:t>
            </a:r>
            <a:r>
              <a:rPr lang="en-US" altLang="ko-KR" dirty="0"/>
              <a:t>&lt;</a:t>
            </a:r>
            <a:r>
              <a:rPr lang="en-US" altLang="ko-KR" dirty="0" err="1"/>
              <a:t>eew</a:t>
            </a:r>
            <a:r>
              <a:rPr lang="en-US" altLang="ko-KR" dirty="0"/>
              <a:t>&gt;, </a:t>
            </a:r>
            <a:r>
              <a:rPr lang="en-US" altLang="ko-KR" dirty="0" err="1"/>
              <a:t>vpidsteb</a:t>
            </a:r>
            <a:r>
              <a:rPr lang="en-US" altLang="ko-KR" dirty="0"/>
              <a:t>&lt;</a:t>
            </a:r>
            <a:r>
              <a:rPr lang="en-US" altLang="ko-KR" dirty="0" err="1"/>
              <a:t>eew</a:t>
            </a:r>
            <a:r>
              <a:rPr lang="en-US" altLang="ko-KR" dirty="0"/>
              <a:t>&gt;</a:t>
            </a:r>
            <a:r>
              <a:rPr lang="ko-KR" altLang="en-US" dirty="0"/>
              <a:t>의 동작을 정의한다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027F94-AC0B-760F-E67A-73D197BC1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074" y="4960426"/>
            <a:ext cx="3801005" cy="181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E4B76B-276A-D860-4999-1E38B82EB6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6074" y="5261293"/>
            <a:ext cx="3639058" cy="266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E25516-E929-D945-A40F-B4EAE9296B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834" y="5942679"/>
            <a:ext cx="335326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9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30080-C2BD-28E2-BBBD-BBB15910C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42BBF4-0C1E-EDB9-1105-533D2A23A7DC}"/>
              </a:ext>
            </a:extLst>
          </p:cNvPr>
          <p:cNvSpPr txBox="1"/>
          <p:nvPr/>
        </p:nvSpPr>
        <p:spPr>
          <a:xfrm>
            <a:off x="1080656" y="559547"/>
            <a:ext cx="1053869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ko-KR" sz="2400" dirty="0"/>
              <a:t>SPIKE </a:t>
            </a:r>
            <a:r>
              <a:rPr lang="ko-KR" altLang="en-US" sz="2400" dirty="0"/>
              <a:t>수정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sudo</a:t>
            </a:r>
            <a:r>
              <a:rPr lang="en-US" altLang="ko-KR" dirty="0"/>
              <a:t> make -j$(</a:t>
            </a:r>
            <a:r>
              <a:rPr lang="en-US" altLang="ko-KR" dirty="0" err="1"/>
              <a:t>nproc</a:t>
            </a:r>
            <a:r>
              <a:rPr lang="en-US" altLang="ko-KR" dirty="0"/>
              <a:t>) clean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sudo</a:t>
            </a:r>
            <a:r>
              <a:rPr lang="en-US" altLang="ko-KR" dirty="0"/>
              <a:t> make -j$(</a:t>
            </a:r>
            <a:r>
              <a:rPr lang="en-US" altLang="ko-KR" dirty="0" err="1"/>
              <a:t>nproc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sudo</a:t>
            </a:r>
            <a:r>
              <a:rPr lang="en-US" altLang="ko-KR" dirty="0"/>
              <a:t> make install</a:t>
            </a:r>
          </a:p>
          <a:p>
            <a:pPr lvl="1"/>
            <a:r>
              <a:rPr lang="en-US" altLang="ko-KR" dirty="0"/>
              <a:t>pk(Proxy Kernel)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 clone </a:t>
            </a:r>
            <a:r>
              <a:rPr lang="en-US" altLang="ko-KR" dirty="0">
                <a:hlinkClick r:id="rId2"/>
              </a:rPr>
              <a:t>https://github.com/riscv-software-src/riscv-pk.git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cd</a:t>
            </a:r>
            <a:r>
              <a:rPr lang="ko-KR" altLang="en-US" dirty="0"/>
              <a:t> </a:t>
            </a:r>
            <a:r>
              <a:rPr lang="en-US" altLang="ko-KR" dirty="0" err="1"/>
              <a:t>riscv</a:t>
            </a:r>
            <a:r>
              <a:rPr lang="en-US" altLang="ko-KR" dirty="0"/>
              <a:t>-pk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mkdir</a:t>
            </a:r>
            <a:r>
              <a:rPr lang="en-US" altLang="ko-KR" dirty="0"/>
              <a:t> build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cd build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../configure --prefix=$RISCV --host=riscv64-unknown-elf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sudo</a:t>
            </a:r>
            <a:r>
              <a:rPr lang="en-US" altLang="ko-KR" dirty="0"/>
              <a:t> make install</a:t>
            </a:r>
          </a:p>
        </p:txBody>
      </p:sp>
    </p:spTree>
    <p:extLst>
      <p:ext uri="{BB962C8B-B14F-4D97-AF65-F5344CB8AC3E}">
        <p14:creationId xmlns:p14="http://schemas.microsoft.com/office/powerpoint/2010/main" val="192683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42DDE-CC90-3A90-C796-B0AFD2E71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D4BBD9-5EEC-4A7C-1E8C-8C575C2BD72E}"/>
              </a:ext>
            </a:extLst>
          </p:cNvPr>
          <p:cNvSpPr txBox="1"/>
          <p:nvPr/>
        </p:nvSpPr>
        <p:spPr>
          <a:xfrm>
            <a:off x="1080656" y="559547"/>
            <a:ext cx="1053869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ko-KR" sz="2400" dirty="0"/>
              <a:t>test </a:t>
            </a:r>
            <a:r>
              <a:rPr lang="ko-KR" altLang="en-US" sz="2400" dirty="0"/>
              <a:t>파일 컴파일 및 테스트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riscv64-unknown-elf-gcc -O2 -march=rv64gcv -</a:t>
            </a:r>
            <a:r>
              <a:rPr lang="en-US" altLang="ko-KR" dirty="0" err="1"/>
              <a:t>mabi</a:t>
            </a:r>
            <a:r>
              <a:rPr lang="en-US" altLang="ko-KR" dirty="0"/>
              <a:t>=lp64d -o test </a:t>
            </a:r>
            <a:r>
              <a:rPr lang="en-US" altLang="ko-KR" dirty="0" err="1"/>
              <a:t>test.c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riscv64-unknown-elf-objdump -d test &gt; </a:t>
            </a:r>
            <a:r>
              <a:rPr lang="en-US" altLang="ko-KR" dirty="0" err="1"/>
              <a:t>test.dump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spike -d --isa=rv64gcv_zvl256b_zve32d pk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빌드</a:t>
            </a:r>
            <a:endParaRPr lang="en-US" altLang="ko-KR" dirty="0"/>
          </a:p>
          <a:p>
            <a:pPr lvl="1"/>
            <a:r>
              <a:rPr lang="en-US" altLang="ko-KR" dirty="0"/>
              <a:t>(spike) until pc 0 1016c</a:t>
            </a:r>
          </a:p>
          <a:p>
            <a:pPr lvl="1"/>
            <a:r>
              <a:rPr lang="en-US" altLang="ko-KR" dirty="0"/>
              <a:t>(spike) </a:t>
            </a:r>
            <a:r>
              <a:rPr lang="en-US" altLang="ko-KR" dirty="0" err="1"/>
              <a:t>insn</a:t>
            </a:r>
            <a:r>
              <a:rPr lang="en-US" altLang="ko-KR" dirty="0"/>
              <a:t> 0</a:t>
            </a:r>
          </a:p>
          <a:p>
            <a:pPr lvl="1"/>
            <a:r>
              <a:rPr lang="en-US" altLang="ko-KR" dirty="0"/>
              <a:t>0x000000005617e257 vpidldeb32.vx v4, v1, a5</a:t>
            </a:r>
          </a:p>
          <a:p>
            <a:pPr lvl="1"/>
            <a:r>
              <a:rPr lang="en-US" altLang="ko-KR" dirty="0"/>
              <a:t>(spike) </a:t>
            </a:r>
            <a:r>
              <a:rPr lang="en-US" altLang="ko-KR" dirty="0" err="1"/>
              <a:t>vreg</a:t>
            </a:r>
            <a:r>
              <a:rPr lang="en-US" altLang="ko-KR" dirty="0"/>
              <a:t> 0 1</a:t>
            </a:r>
          </a:p>
          <a:p>
            <a:pPr lvl="1"/>
            <a:r>
              <a:rPr lang="en-US" altLang="ko-KR" dirty="0"/>
              <a:t>VLEN=256 bits; ELEN=64 bits</a:t>
            </a:r>
          </a:p>
          <a:p>
            <a:pPr lvl="1"/>
            <a:r>
              <a:rPr lang="en-US" altLang="ko-KR" dirty="0"/>
              <a:t>v1  : [3]: 0x0001383800013830  [2]: 0x0001382800013820  [1]: 0x0001381800013810  [0]: 0x0001380800013800</a:t>
            </a:r>
          </a:p>
          <a:p>
            <a:pPr lvl="1"/>
            <a:r>
              <a:rPr lang="en-US" altLang="ko-KR" dirty="0"/>
              <a:t>(spike)</a:t>
            </a:r>
          </a:p>
          <a:p>
            <a:pPr lvl="1"/>
            <a:r>
              <a:rPr lang="en-US" altLang="ko-KR" dirty="0"/>
              <a:t>core   0: 0x000000000001016c (0x5617e257) vpidldeb32.vx v4, v1, a5</a:t>
            </a:r>
          </a:p>
          <a:p>
            <a:pPr lvl="1"/>
            <a:r>
              <a:rPr lang="en-US" altLang="ko-KR" dirty="0"/>
              <a:t>(spike)</a:t>
            </a:r>
          </a:p>
          <a:p>
            <a:pPr lvl="1"/>
            <a:r>
              <a:rPr lang="en-US" altLang="ko-KR" dirty="0"/>
              <a:t>core   0: 0x0000000000010170 (0x0006b803) </a:t>
            </a:r>
            <a:r>
              <a:rPr lang="en-US" altLang="ko-KR" dirty="0" err="1"/>
              <a:t>ld</a:t>
            </a:r>
            <a:r>
              <a:rPr lang="en-US" altLang="ko-KR" dirty="0"/>
              <a:t>      a6, 0(a3)</a:t>
            </a:r>
          </a:p>
          <a:p>
            <a:pPr lvl="1"/>
            <a:r>
              <a:rPr lang="en-US" altLang="ko-KR" dirty="0"/>
              <a:t>(spike) </a:t>
            </a:r>
            <a:r>
              <a:rPr lang="en-US" altLang="ko-KR" dirty="0" err="1"/>
              <a:t>vreg</a:t>
            </a:r>
            <a:r>
              <a:rPr lang="en-US" altLang="ko-KR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03754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5173</TotalTime>
  <Words>633</Words>
  <Application>Microsoft Office PowerPoint</Application>
  <PresentationFormat>와이드스크린</PresentationFormat>
  <Paragraphs>75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강준석[ 대학원석사과정재학 / 컴퓨터학과 ]</dc:creator>
  <cp:lastModifiedBy>강준석[ 대학원석사과정재학 / 컴퓨터학과 ]</cp:lastModifiedBy>
  <cp:revision>5</cp:revision>
  <dcterms:created xsi:type="dcterms:W3CDTF">2025-01-03T07:49:57Z</dcterms:created>
  <dcterms:modified xsi:type="dcterms:W3CDTF">2025-01-07T15:14:02Z</dcterms:modified>
</cp:coreProperties>
</file>