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CBE29-3CEB-4F95-8D0A-86E0DC791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41E2C-2AD0-4FB1-AB83-AA50208C4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BD32-EECF-4CF4-9572-E9A1D5C1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03C3C-941A-4F17-9D75-5E6535D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04391-3E4D-4F69-9FB8-7A87CF4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5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D74F2-A8BB-48DB-82C8-B36ADA7A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2F90E-B08F-4222-BB53-1AF3A21EA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F7653-91BE-426F-9AB1-2B926613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00A63-D994-4989-8C30-71D20A9D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17700-2202-4913-B304-64D581FA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2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2EDE6-C912-467B-B49D-48C5642FA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5EB23-D78E-4EC0-BC6F-3269AFD68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A48F8-9A89-4F0B-A5CD-B23A350A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ABC27-3C8E-4873-A3DA-A562216D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C77C6-3ABE-4F13-B8BE-D2139AC3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1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A8F75-5C85-4B27-A541-C4B0D3F3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4E5C2-2B02-44B7-B56C-7391C1AB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D32E7-7EE4-4571-83D8-43EE7E35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1F7C8-665C-4F5A-8673-F396B64E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59D80-6F2C-481E-A64F-F6A96908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CF073-1EC5-44B9-AE84-AF2B4830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74CA4-D7DF-4E3B-8AEB-561094FA9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F07C1-33E8-467B-83F6-F52D82A3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4120A-20AF-47BF-8388-5631C17A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25790-7877-4668-9713-2945ECBD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1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1D4E4-A8EA-407E-AACF-FFB575BE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7F530-5619-4955-B423-778172F15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6519B-56D8-4B73-BCED-AB3BC2F33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84121-8DC1-4A8F-9786-227A9528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05677-3018-447C-959C-D55BC4DE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5FF1F-0E9B-4C64-891A-3459E28D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6F6B8-B75A-4A7E-B27E-E711FBA0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C985C-BA50-440A-87B2-50A6B19B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3A396-9B20-4787-A499-B63162278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DFDB9B-31D4-4BFA-8EDF-35D2E99C4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02A84-9626-47D9-9891-CFA96AFE6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0D25A1-9256-4388-9E67-2505A011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DE58A7-42C8-4B00-8F4B-CCE8A802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99531A-8FA0-4263-854F-50294CEC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0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D2EBD-0266-4897-A9BA-C36AA8C9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931F7B-7060-49DF-B944-4754C516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8340D7-C7D5-4EF9-84F3-B16303F2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B0034-D91D-468E-BDA9-B202ADB2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CD89B9-FEBC-4F30-AF71-8156C8D7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9FFD-AE3B-41AC-893D-5B60112C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B8CCC9-DB3B-4C29-9588-89F8588D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03E3-7ABD-411D-B85F-34F371B4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E3593-50CB-4C39-BC6C-D49A6250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5EDCF-5C70-4289-A2F8-108B230DB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36261-E7A1-4C53-89E5-00BC5223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E0D1D-97C9-4B24-B02C-A1C502F1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41EE6-CDF5-4BC8-8D7B-8631CB0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1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B0AFE-D91B-40A0-B15E-A84C390A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E8614D-AB23-4A1E-A3AD-D8F75EFA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1964B-03C8-4FBC-85D7-BE8B5BFDD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B3A24-14C2-46B1-AB26-F72D4C73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C6605-3609-4BE1-B68C-77B7E67F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D2418-A875-44CD-BB7A-6BCB49C4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4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231FC-625B-4C10-848B-9548632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800B7-5C6F-44E6-9A2D-42F0F1D4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1D87E-BD7B-435B-872D-4050C0240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B424E-7D4C-43CE-AA79-133869DDA56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9875A-D091-41B7-A9E9-6A4A768CE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60D65-DBD0-424E-A31A-8DA881632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764B-37F1-4DE4-AD1A-6301E350F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2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30392-1898-4D23-B8FC-2FCDEBE79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Durable Rule </a:t>
            </a:r>
            <a:r>
              <a:rPr lang="en-US" altLang="ko-KR" dirty="0" err="1"/>
              <a:t>MiniProject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60892A-A5DC-4C55-B10F-99CE092EE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산업인공지능학과 </a:t>
            </a:r>
            <a:r>
              <a:rPr lang="en-US" altLang="ko-KR" dirty="0"/>
              <a:t>21</a:t>
            </a:r>
            <a:r>
              <a:rPr lang="ko-KR" altLang="en-US" dirty="0"/>
              <a:t>학번 김준태</a:t>
            </a:r>
          </a:p>
        </p:txBody>
      </p:sp>
    </p:spTree>
    <p:extLst>
      <p:ext uri="{BB962C8B-B14F-4D97-AF65-F5344CB8AC3E}">
        <p14:creationId xmlns:p14="http://schemas.microsoft.com/office/powerpoint/2010/main" val="14709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09251-B39A-45A1-9752-AAD0B5B1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22F05-DA04-4635-AD6E-EF5B8381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RuleSet</a:t>
            </a:r>
            <a:r>
              <a:rPr lang="en-US" altLang="ko-KR" dirty="0"/>
              <a:t> 1 – DLIT</a:t>
            </a:r>
          </a:p>
          <a:p>
            <a:endParaRPr lang="en-US" altLang="ko-KR" dirty="0"/>
          </a:p>
          <a:p>
            <a:r>
              <a:rPr lang="en-US" altLang="ko-KR" dirty="0" err="1"/>
              <a:t>RuleSet</a:t>
            </a:r>
            <a:r>
              <a:rPr lang="en-US" altLang="ko-KR" dirty="0"/>
              <a:t> 2 – EDA</a:t>
            </a:r>
          </a:p>
          <a:p>
            <a:endParaRPr lang="en-US" altLang="ko-KR" dirty="0"/>
          </a:p>
          <a:p>
            <a:r>
              <a:rPr lang="ko-KR" altLang="en-US" dirty="0"/>
              <a:t>실행 결과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78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C2C05-69FB-449D-A997-5EFD30E0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RuleSet</a:t>
            </a:r>
            <a:r>
              <a:rPr lang="en-US" altLang="ko-KR" dirty="0"/>
              <a:t> 1 – DLIT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FAA3267A-3476-49F5-B09D-D1F7A41B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51" y="1475947"/>
            <a:ext cx="4631422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3200" dirty="0"/>
              <a:t>with ruleset('</a:t>
            </a:r>
            <a:r>
              <a:rPr lang="en-US" altLang="ko-KR" sz="3200" dirty="0" err="1"/>
              <a:t>dlit</a:t>
            </a:r>
            <a:r>
              <a:rPr lang="en-US" altLang="ko-KR" sz="3200" dirty="0"/>
              <a:t>'):</a:t>
            </a:r>
          </a:p>
          <a:p>
            <a:pPr marL="0" indent="0">
              <a:buNone/>
            </a:pPr>
            <a:r>
              <a:rPr lang="en-US" altLang="ko-KR" sz="3200" dirty="0"/>
              <a:t>    @when_all(+m.position)</a:t>
            </a:r>
          </a:p>
          <a:p>
            <a:pPr marL="0" indent="0">
              <a:buNone/>
            </a:pPr>
            <a:r>
              <a:rPr lang="en-US" altLang="ko-KR" sz="3200" dirty="0"/>
              <a:t>    def cleaning(c):</a:t>
            </a:r>
          </a:p>
          <a:p>
            <a:pPr marL="0" indent="0">
              <a:buNone/>
            </a:pPr>
            <a:r>
              <a:rPr lang="en-US" altLang="ko-KR" sz="3200" dirty="0"/>
              <a:t>        print('{0}</a:t>
            </a:r>
            <a:r>
              <a:rPr lang="ko-KR" altLang="en-US" sz="3200" dirty="0"/>
              <a:t>는 월요일 아침 청소 실시</a:t>
            </a:r>
            <a:r>
              <a:rPr lang="en-US" altLang="ko-KR" sz="3200" dirty="0"/>
              <a:t>'.format(</a:t>
            </a:r>
            <a:r>
              <a:rPr lang="en-US" altLang="ko-KR" sz="3200" dirty="0" err="1"/>
              <a:t>c.m.subject</a:t>
            </a:r>
            <a:r>
              <a:rPr lang="en-US" altLang="ko-KR" sz="3200" dirty="0"/>
              <a:t>))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  @when_all(m.vacation == True)</a:t>
            </a:r>
          </a:p>
          <a:p>
            <a:pPr marL="0" indent="0">
              <a:buNone/>
            </a:pPr>
            <a:r>
              <a:rPr lang="en-US" altLang="ko-KR" sz="3200" dirty="0"/>
              <a:t>    def </a:t>
            </a:r>
            <a:r>
              <a:rPr lang="en-US" altLang="ko-KR" sz="3200" dirty="0" err="1"/>
              <a:t>vacation_notification</a:t>
            </a:r>
            <a:r>
              <a:rPr lang="en-US" altLang="ko-KR" sz="3200" dirty="0"/>
              <a:t>(c):</a:t>
            </a:r>
          </a:p>
          <a:p>
            <a:pPr marL="0" indent="0">
              <a:buNone/>
            </a:pPr>
            <a:r>
              <a:rPr lang="en-US" altLang="ko-KR" sz="3200" dirty="0"/>
              <a:t>        </a:t>
            </a:r>
            <a:r>
              <a:rPr lang="en-US" altLang="ko-KR" sz="3200" dirty="0" err="1"/>
              <a:t>vacation_list.append</a:t>
            </a:r>
            <a:r>
              <a:rPr lang="en-US" altLang="ko-KR" sz="3200" dirty="0"/>
              <a:t>(</a:t>
            </a:r>
            <a:r>
              <a:rPr lang="en-US" altLang="ko-KR" sz="3200" dirty="0" err="1"/>
              <a:t>c.m.subject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  @when_all(m.position == '</a:t>
            </a:r>
            <a:r>
              <a:rPr lang="ko-KR" altLang="en-US" sz="3200" dirty="0"/>
              <a:t>팀장</a:t>
            </a:r>
            <a:r>
              <a:rPr lang="en-US" altLang="ko-KR" sz="3200" dirty="0"/>
              <a:t>')</a:t>
            </a:r>
          </a:p>
          <a:p>
            <a:pPr marL="0" indent="0">
              <a:buNone/>
            </a:pPr>
            <a:r>
              <a:rPr lang="en-US" altLang="ko-KR" sz="3200" dirty="0"/>
              <a:t>    def </a:t>
            </a:r>
            <a:r>
              <a:rPr lang="en-US" altLang="ko-KR" sz="3200" dirty="0" err="1"/>
              <a:t>team_leader_meeting</a:t>
            </a:r>
            <a:r>
              <a:rPr lang="en-US" altLang="ko-KR" sz="3200" dirty="0"/>
              <a:t>(c):</a:t>
            </a:r>
          </a:p>
          <a:p>
            <a:pPr marL="0" indent="0">
              <a:buNone/>
            </a:pPr>
            <a:r>
              <a:rPr lang="en-US" altLang="ko-KR" sz="3200" dirty="0"/>
              <a:t>        print('{0}</a:t>
            </a:r>
            <a:r>
              <a:rPr lang="ko-KR" altLang="en-US" sz="3200" dirty="0"/>
              <a:t>는 월요일 팀장 회의 참석</a:t>
            </a:r>
            <a:r>
              <a:rPr lang="en-US" altLang="ko-KR" sz="3200" dirty="0"/>
              <a:t>'.format(</a:t>
            </a:r>
            <a:r>
              <a:rPr lang="en-US" altLang="ko-KR" sz="3200" dirty="0" err="1"/>
              <a:t>c.m.subject</a:t>
            </a:r>
            <a:r>
              <a:rPr lang="en-US" altLang="ko-KR" sz="3200" dirty="0"/>
              <a:t>))</a:t>
            </a:r>
          </a:p>
          <a:p>
            <a:pPr marL="0" indent="0">
              <a:buNone/>
            </a:pPr>
            <a:r>
              <a:rPr lang="en-US" altLang="ko-KR" sz="3200" dirty="0"/>
              <a:t>        if {'</a:t>
            </a:r>
            <a:r>
              <a:rPr lang="ko-KR" altLang="en-US" sz="3200" dirty="0"/>
              <a:t>내용</a:t>
            </a:r>
            <a:r>
              <a:rPr lang="en-US" altLang="ko-KR" sz="3200" dirty="0"/>
              <a:t>':'</a:t>
            </a:r>
            <a:r>
              <a:rPr lang="ko-KR" altLang="en-US" sz="3200" dirty="0"/>
              <a:t>월요일 팀장 회의</a:t>
            </a:r>
            <a:r>
              <a:rPr lang="en-US" altLang="ko-KR" sz="3200" dirty="0"/>
              <a:t>'} not in </a:t>
            </a:r>
            <a:r>
              <a:rPr lang="en-US" altLang="ko-KR" sz="3200" dirty="0" err="1"/>
              <a:t>meeting_room_white_board_list</a:t>
            </a:r>
            <a:r>
              <a:rPr lang="en-US" altLang="ko-KR" sz="3200" dirty="0"/>
              <a:t>:</a:t>
            </a:r>
          </a:p>
          <a:p>
            <a:pPr marL="0" indent="0">
              <a:buNone/>
            </a:pPr>
            <a:r>
              <a:rPr lang="en-US" altLang="ko-KR" sz="3200" dirty="0"/>
              <a:t>            </a:t>
            </a:r>
            <a:r>
              <a:rPr lang="en-US" altLang="ko-KR" sz="3200" dirty="0" err="1"/>
              <a:t>meeting_room_white_board_list.append</a:t>
            </a:r>
            <a:r>
              <a:rPr lang="en-US" altLang="ko-KR" sz="3200" dirty="0"/>
              <a:t>({'</a:t>
            </a:r>
            <a:r>
              <a:rPr lang="ko-KR" altLang="en-US" sz="3200" dirty="0"/>
              <a:t>내용</a:t>
            </a:r>
            <a:r>
              <a:rPr lang="en-US" altLang="ko-KR" sz="3200" dirty="0"/>
              <a:t>':'</a:t>
            </a:r>
            <a:r>
              <a:rPr lang="ko-KR" altLang="en-US" sz="3200" dirty="0"/>
              <a:t>월요일 팀장 회의</a:t>
            </a:r>
            <a:r>
              <a:rPr lang="en-US" altLang="ko-KR" sz="3200" dirty="0"/>
              <a:t>'})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  @when_all((m.part == 'AI') &amp; (</a:t>
            </a:r>
            <a:r>
              <a:rPr lang="en-US" altLang="ko-KR" sz="3200" dirty="0" err="1"/>
              <a:t>m.vacation</a:t>
            </a:r>
            <a:r>
              <a:rPr lang="en-US" altLang="ko-KR" sz="3200" dirty="0"/>
              <a:t> != True))</a:t>
            </a:r>
          </a:p>
          <a:p>
            <a:pPr marL="0" indent="0">
              <a:buNone/>
            </a:pPr>
            <a:r>
              <a:rPr lang="en-US" altLang="ko-KR" sz="3200" dirty="0"/>
              <a:t>    def </a:t>
            </a:r>
            <a:r>
              <a:rPr lang="en-US" altLang="ko-KR" sz="3200" dirty="0" err="1"/>
              <a:t>AI_team_meeting</a:t>
            </a:r>
            <a:r>
              <a:rPr lang="en-US" altLang="ko-KR" sz="3200" dirty="0"/>
              <a:t>(c):</a:t>
            </a:r>
          </a:p>
          <a:p>
            <a:pPr marL="0" indent="0">
              <a:buNone/>
            </a:pPr>
            <a:r>
              <a:rPr lang="en-US" altLang="ko-KR" sz="3200" dirty="0"/>
              <a:t>        print('{0}</a:t>
            </a:r>
            <a:r>
              <a:rPr lang="ko-KR" altLang="en-US" sz="3200" dirty="0"/>
              <a:t>는 오전 </a:t>
            </a:r>
            <a:r>
              <a:rPr lang="en-US" altLang="ko-KR" sz="3200" dirty="0"/>
              <a:t>10</a:t>
            </a:r>
            <a:r>
              <a:rPr lang="ko-KR" altLang="en-US" sz="3200" dirty="0"/>
              <a:t>시 </a:t>
            </a:r>
            <a:r>
              <a:rPr lang="en-US" altLang="ko-KR" sz="3200" dirty="0"/>
              <a:t>AI</a:t>
            </a:r>
            <a:r>
              <a:rPr lang="ko-KR" altLang="en-US" sz="3200" dirty="0"/>
              <a:t>팀 </a:t>
            </a:r>
            <a:r>
              <a:rPr lang="en-US" altLang="ko-KR" sz="3200" dirty="0"/>
              <a:t>EDA </a:t>
            </a:r>
            <a:r>
              <a:rPr lang="ko-KR" altLang="en-US" sz="3200" dirty="0"/>
              <a:t>회의 참석</a:t>
            </a:r>
            <a:r>
              <a:rPr lang="en-US" altLang="ko-KR" sz="3200" dirty="0"/>
              <a:t>'.format(</a:t>
            </a:r>
            <a:r>
              <a:rPr lang="en-US" altLang="ko-KR" sz="3200" dirty="0" err="1"/>
              <a:t>c.m.subject</a:t>
            </a:r>
            <a:r>
              <a:rPr lang="en-US" altLang="ko-KR" sz="3200" dirty="0"/>
              <a:t>))</a:t>
            </a:r>
          </a:p>
          <a:p>
            <a:pPr marL="0" indent="0">
              <a:buNone/>
            </a:pPr>
            <a:r>
              <a:rPr lang="en-US" altLang="ko-KR" sz="3200" dirty="0"/>
              <a:t>        if {'</a:t>
            </a:r>
            <a:r>
              <a:rPr lang="ko-KR" altLang="en-US" sz="3200" dirty="0"/>
              <a:t>내용</a:t>
            </a:r>
            <a:r>
              <a:rPr lang="en-US" altLang="ko-KR" sz="3200" dirty="0"/>
              <a:t>': 'AI</a:t>
            </a:r>
            <a:r>
              <a:rPr lang="ko-KR" altLang="en-US" sz="3200" dirty="0"/>
              <a:t>팀 </a:t>
            </a:r>
            <a:r>
              <a:rPr lang="en-US" altLang="ko-KR" sz="3200" dirty="0"/>
              <a:t>EDA </a:t>
            </a:r>
            <a:r>
              <a:rPr lang="ko-KR" altLang="en-US" sz="3200" dirty="0"/>
              <a:t>회의</a:t>
            </a:r>
            <a:r>
              <a:rPr lang="en-US" altLang="ko-KR" sz="3200" dirty="0"/>
              <a:t>', '</a:t>
            </a:r>
            <a:r>
              <a:rPr lang="ko-KR" altLang="en-US" sz="3200" dirty="0"/>
              <a:t>시간</a:t>
            </a:r>
            <a:r>
              <a:rPr lang="en-US" altLang="ko-KR" sz="3200" dirty="0"/>
              <a:t>': '</a:t>
            </a:r>
            <a:r>
              <a:rPr lang="ko-KR" altLang="en-US" sz="3200" dirty="0"/>
              <a:t>오전 </a:t>
            </a:r>
            <a:r>
              <a:rPr lang="en-US" altLang="ko-KR" sz="3200" dirty="0"/>
              <a:t>10</a:t>
            </a:r>
            <a:r>
              <a:rPr lang="ko-KR" altLang="en-US" sz="3200" dirty="0"/>
              <a:t>시</a:t>
            </a:r>
            <a:r>
              <a:rPr lang="en-US" altLang="ko-KR" sz="3200" dirty="0"/>
              <a:t>'} not in </a:t>
            </a:r>
            <a:r>
              <a:rPr lang="en-US" altLang="ko-KR" sz="3200" dirty="0" err="1"/>
              <a:t>meeting_room_white_board_list</a:t>
            </a:r>
            <a:r>
              <a:rPr lang="en-US" altLang="ko-KR" sz="3200" dirty="0"/>
              <a:t>:</a:t>
            </a:r>
          </a:p>
          <a:p>
            <a:pPr marL="0" indent="0">
              <a:buNone/>
            </a:pPr>
            <a:r>
              <a:rPr lang="en-US" altLang="ko-KR" sz="3200" dirty="0"/>
              <a:t>            </a:t>
            </a:r>
            <a:r>
              <a:rPr lang="en-US" altLang="ko-KR" sz="3200" dirty="0" err="1"/>
              <a:t>meeting_room_white_board_list.append</a:t>
            </a:r>
            <a:r>
              <a:rPr lang="en-US" altLang="ko-KR" sz="3200" dirty="0"/>
              <a:t>({'</a:t>
            </a:r>
            <a:r>
              <a:rPr lang="ko-KR" altLang="en-US" sz="3200" dirty="0"/>
              <a:t>내용</a:t>
            </a:r>
            <a:r>
              <a:rPr lang="en-US" altLang="ko-KR" sz="3200" dirty="0"/>
              <a:t>': 'AI</a:t>
            </a:r>
            <a:r>
              <a:rPr lang="ko-KR" altLang="en-US" sz="3200" dirty="0"/>
              <a:t>팀 </a:t>
            </a:r>
            <a:r>
              <a:rPr lang="en-US" altLang="ko-KR" sz="3200" dirty="0"/>
              <a:t>EDA </a:t>
            </a:r>
            <a:r>
              <a:rPr lang="ko-KR" altLang="en-US" sz="3200" dirty="0"/>
              <a:t>회의</a:t>
            </a:r>
            <a:r>
              <a:rPr lang="en-US" altLang="ko-KR" sz="3200" dirty="0"/>
              <a:t>', '</a:t>
            </a:r>
            <a:r>
              <a:rPr lang="ko-KR" altLang="en-US" sz="3200" dirty="0"/>
              <a:t>시간</a:t>
            </a:r>
            <a:r>
              <a:rPr lang="en-US" altLang="ko-KR" sz="3200" dirty="0"/>
              <a:t>': '</a:t>
            </a:r>
            <a:r>
              <a:rPr lang="ko-KR" altLang="en-US" sz="3200" dirty="0"/>
              <a:t>오전 </a:t>
            </a:r>
            <a:r>
              <a:rPr lang="en-US" altLang="ko-KR" sz="3200" dirty="0"/>
              <a:t>10</a:t>
            </a:r>
            <a:r>
              <a:rPr lang="ko-KR" altLang="en-US" sz="3200" dirty="0"/>
              <a:t>시</a:t>
            </a:r>
            <a:r>
              <a:rPr lang="en-US" altLang="ko-KR" sz="3200" dirty="0"/>
              <a:t>'})</a:t>
            </a:r>
          </a:p>
          <a:p>
            <a:endParaRPr lang="en-US" altLang="ko-KR" dirty="0"/>
          </a:p>
        </p:txBody>
      </p:sp>
      <p:sp>
        <p:nvSpPr>
          <p:cNvPr id="12" name="내용 개체 틀 10">
            <a:extLst>
              <a:ext uri="{FF2B5EF4-FFF2-40B4-BE49-F238E27FC236}">
                <a16:creationId xmlns:a16="http://schemas.microsoft.com/office/drawing/2014/main" id="{EE1EB2A8-0B79-4619-99ED-514E9CD0C9E1}"/>
              </a:ext>
            </a:extLst>
          </p:cNvPr>
          <p:cNvSpPr txBox="1">
            <a:spLocks/>
          </p:cNvSpPr>
          <p:nvPr/>
        </p:nvSpPr>
        <p:spPr>
          <a:xfrm>
            <a:off x="4569204" y="1213895"/>
            <a:ext cx="4712516" cy="4430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@when_all(m.added_work == True)</a:t>
            </a:r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eat_dinner</a:t>
            </a:r>
            <a:r>
              <a:rPr lang="en-US" altLang="ko-KR" dirty="0"/>
              <a:t>(c):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c.m.subject</a:t>
            </a:r>
            <a:r>
              <a:rPr lang="en-US" altLang="ko-KR" dirty="0"/>
              <a:t> not in </a:t>
            </a:r>
            <a:r>
              <a:rPr lang="en-US" altLang="ko-KR" dirty="0" err="1"/>
              <a:t>added_work_list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added_work_list.append</a:t>
            </a:r>
            <a:r>
              <a:rPr lang="en-US" altLang="ko-KR" dirty="0"/>
              <a:t>(</a:t>
            </a:r>
            <a:r>
              <a:rPr lang="en-US" altLang="ko-KR" dirty="0" err="1"/>
              <a:t>c.m.subject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if (</a:t>
            </a:r>
            <a:r>
              <a:rPr lang="en-US" altLang="ko-KR" dirty="0" err="1"/>
              <a:t>c.m.wants_dinner</a:t>
            </a:r>
            <a:r>
              <a:rPr lang="en-US" altLang="ko-KR" dirty="0"/>
              <a:t> == True):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c.m.subject</a:t>
            </a:r>
            <a:r>
              <a:rPr lang="en-US" altLang="ko-KR" dirty="0"/>
              <a:t> not in </a:t>
            </a:r>
            <a:r>
              <a:rPr lang="en-US" altLang="ko-KR" dirty="0" err="1"/>
              <a:t>dinner_list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dinner_list.append</a:t>
            </a:r>
            <a:r>
              <a:rPr lang="en-US" altLang="ko-KR" dirty="0"/>
              <a:t>(</a:t>
            </a:r>
            <a:r>
              <a:rPr lang="en-US" altLang="ko-KR" dirty="0" err="1"/>
              <a:t>c.m.subject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@when_all(m.out_work == True)</a:t>
            </a:r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using_car</a:t>
            </a:r>
            <a:r>
              <a:rPr lang="en-US" altLang="ko-KR" dirty="0"/>
              <a:t>(c):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c.m.subject</a:t>
            </a:r>
            <a:r>
              <a:rPr lang="en-US" altLang="ko-KR" dirty="0"/>
              <a:t> not in </a:t>
            </a:r>
            <a:r>
              <a:rPr lang="en-US" altLang="ko-KR" dirty="0" err="1"/>
              <a:t>outside_work_list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outside_work_list.append</a:t>
            </a:r>
            <a:r>
              <a:rPr lang="en-US" altLang="ko-KR" dirty="0"/>
              <a:t>(</a:t>
            </a:r>
            <a:r>
              <a:rPr lang="en-US" altLang="ko-KR" dirty="0" err="1"/>
              <a:t>c.m.subject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if (</a:t>
            </a:r>
            <a:r>
              <a:rPr lang="en-US" altLang="ko-KR" dirty="0" err="1"/>
              <a:t>c.m.use_company_car</a:t>
            </a:r>
            <a:r>
              <a:rPr lang="en-US" altLang="ko-KR" dirty="0"/>
              <a:t> == True):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company_car_using</a:t>
            </a:r>
            <a:r>
              <a:rPr lang="en-US" altLang="ko-KR" dirty="0"/>
              <a:t>['state'] = True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company_car_using</a:t>
            </a:r>
            <a:r>
              <a:rPr lang="en-US" altLang="ko-KR" dirty="0"/>
              <a:t>['person'] = </a:t>
            </a:r>
            <a:r>
              <a:rPr lang="en-US" altLang="ko-KR" dirty="0" err="1"/>
              <a:t>c.m.subject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@when_all(m.presentation == True)</a:t>
            </a:r>
          </a:p>
          <a:p>
            <a:pPr marL="0" indent="0">
              <a:buNone/>
            </a:pPr>
            <a:r>
              <a:rPr lang="en-US" altLang="ko-KR" dirty="0"/>
              <a:t>    def presentation(c):</a:t>
            </a:r>
          </a:p>
          <a:p>
            <a:pPr marL="0" indent="0">
              <a:buNone/>
            </a:pPr>
            <a:r>
              <a:rPr lang="en-US" altLang="ko-KR" dirty="0"/>
              <a:t>        print('{0}</a:t>
            </a:r>
            <a:r>
              <a:rPr lang="ko-KR" altLang="en-US" dirty="0"/>
              <a:t>는 수요일 발표 준비</a:t>
            </a:r>
            <a:r>
              <a:rPr lang="en-US" altLang="ko-KR" dirty="0"/>
              <a:t>'.format(</a:t>
            </a:r>
            <a:r>
              <a:rPr lang="en-US" altLang="ko-KR" dirty="0" err="1"/>
              <a:t>c.m.subject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        if "</a:t>
            </a:r>
            <a:r>
              <a:rPr lang="ko-KR" altLang="en-US" dirty="0"/>
              <a:t>수요일 발표 </a:t>
            </a:r>
            <a:r>
              <a:rPr lang="en-US" altLang="ko-KR" dirty="0"/>
              <a:t>: ".format(</a:t>
            </a:r>
            <a:r>
              <a:rPr lang="en-US" altLang="ko-KR" dirty="0" err="1"/>
              <a:t>c.m.subject</a:t>
            </a:r>
            <a:r>
              <a:rPr lang="en-US" altLang="ko-KR" dirty="0"/>
              <a:t>) not in </a:t>
            </a:r>
            <a:r>
              <a:rPr lang="en-US" altLang="ko-KR" dirty="0" err="1"/>
              <a:t>meeting_room_white_board_list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meeting_room_white_board_list.append</a:t>
            </a:r>
            <a:r>
              <a:rPr lang="en-US" altLang="ko-KR" dirty="0"/>
              <a:t>("</a:t>
            </a:r>
            <a:r>
              <a:rPr lang="ko-KR" altLang="en-US" dirty="0"/>
              <a:t>수요일 발표 </a:t>
            </a:r>
            <a:r>
              <a:rPr lang="en-US" altLang="ko-KR" dirty="0"/>
              <a:t>: {0}".format(</a:t>
            </a:r>
            <a:r>
              <a:rPr lang="en-US" altLang="ko-KR" dirty="0" err="1"/>
              <a:t>c.m.subject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01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E3F9-3276-453A-AA48-B5564478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RuleSet</a:t>
            </a:r>
            <a:r>
              <a:rPr lang="en-US" altLang="ko-KR" dirty="0"/>
              <a:t> 2 – EDA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D9CD96A-C782-4A6B-9765-B0B694F2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1" y="1514876"/>
            <a:ext cx="4866314" cy="445772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with ruleset('EDA'):</a:t>
            </a:r>
          </a:p>
          <a:p>
            <a:pPr marL="0" indent="0">
              <a:buNone/>
            </a:pPr>
            <a:r>
              <a:rPr lang="en-US" altLang="ko-KR" dirty="0"/>
              <a:t>    @when_all(+m.col_name)</a:t>
            </a:r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to_str_encoding</a:t>
            </a:r>
            <a:r>
              <a:rPr lang="en-US" altLang="ko-KR" dirty="0"/>
              <a:t>(c):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c.m.col_name.find</a:t>
            </a:r>
            <a:r>
              <a:rPr lang="en-US" altLang="ko-KR" dirty="0"/>
              <a:t>('</a:t>
            </a:r>
            <a:r>
              <a:rPr lang="ko-KR" altLang="en-US" dirty="0"/>
              <a:t>코드</a:t>
            </a:r>
            <a:r>
              <a:rPr lang="en-US" altLang="ko-KR" dirty="0"/>
              <a:t>') != -1: </a:t>
            </a:r>
          </a:p>
          <a:p>
            <a:pPr marL="0" indent="0">
              <a:buNone/>
            </a:pPr>
            <a:r>
              <a:rPr lang="en-US" altLang="ko-KR" dirty="0"/>
              <a:t>        # find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문자열이 존재하면 문자열의 </a:t>
            </a:r>
            <a:r>
              <a:rPr lang="en-US" altLang="ko-KR" dirty="0"/>
              <a:t>index </a:t>
            </a:r>
            <a:r>
              <a:rPr lang="ko-KR" altLang="en-US" dirty="0"/>
              <a:t>위치 반환</a:t>
            </a:r>
            <a:r>
              <a:rPr lang="en-US" altLang="ko-KR" dirty="0"/>
              <a:t>, </a:t>
            </a:r>
            <a:r>
              <a:rPr lang="ko-KR" altLang="en-US" dirty="0"/>
              <a:t>존재하지 않으면 </a:t>
            </a:r>
            <a:r>
              <a:rPr lang="en-US" altLang="ko-KR" dirty="0"/>
              <a:t>-1 </a:t>
            </a:r>
            <a:r>
              <a:rPr lang="ko-KR" altLang="en-US" dirty="0"/>
              <a:t>반환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if </a:t>
            </a:r>
            <a:r>
              <a:rPr lang="en-US" altLang="ko-KR" dirty="0" err="1"/>
              <a:t>c.m.type</a:t>
            </a:r>
            <a:r>
              <a:rPr lang="en-US" altLang="ko-KR" dirty="0"/>
              <a:t> == 'int' or </a:t>
            </a:r>
            <a:r>
              <a:rPr lang="en-US" altLang="ko-KR" dirty="0" err="1"/>
              <a:t>c.m.type</a:t>
            </a:r>
            <a:r>
              <a:rPr lang="en-US" altLang="ko-KR" dirty="0"/>
              <a:t> == 'float':</a:t>
            </a:r>
          </a:p>
          <a:p>
            <a:pPr marL="0" indent="0">
              <a:buNone/>
            </a:pPr>
            <a:r>
              <a:rPr lang="en-US" altLang="ko-KR" dirty="0"/>
              <a:t>                print('{0}: str </a:t>
            </a:r>
            <a:r>
              <a:rPr lang="ko-KR" altLang="en-US" dirty="0"/>
              <a:t>형태로 타입 변환 필요</a:t>
            </a:r>
            <a:r>
              <a:rPr lang="en-US" altLang="ko-KR" dirty="0"/>
              <a:t>'.format(</a:t>
            </a:r>
            <a:r>
              <a:rPr lang="en-US" altLang="ko-KR" dirty="0" err="1"/>
              <a:t>c.m.col_name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@when_all((m.nan_num &gt; 0) &amp; (</a:t>
            </a:r>
            <a:r>
              <a:rPr lang="en-US" altLang="ko-KR" dirty="0" err="1"/>
              <a:t>m.row_num</a:t>
            </a:r>
            <a:r>
              <a:rPr lang="en-US" altLang="ko-KR" dirty="0"/>
              <a:t> &gt; 0))</a:t>
            </a:r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drop_column</a:t>
            </a:r>
            <a:r>
              <a:rPr lang="en-US" altLang="ko-KR" dirty="0"/>
              <a:t>(c):</a:t>
            </a:r>
          </a:p>
          <a:p>
            <a:pPr marL="0" indent="0">
              <a:buNone/>
            </a:pPr>
            <a:r>
              <a:rPr lang="en-US" altLang="ko-KR" dirty="0"/>
              <a:t>        if ((</a:t>
            </a:r>
            <a:r>
              <a:rPr lang="en-US" altLang="ko-KR" dirty="0" err="1"/>
              <a:t>c.m.nan_num</a:t>
            </a:r>
            <a:r>
              <a:rPr lang="en-US" altLang="ko-KR" dirty="0"/>
              <a:t> / </a:t>
            </a:r>
            <a:r>
              <a:rPr lang="en-US" altLang="ko-KR" dirty="0" err="1"/>
              <a:t>c.m.row_num</a:t>
            </a:r>
            <a:r>
              <a:rPr lang="en-US" altLang="ko-KR" dirty="0"/>
              <a:t>) &gt;= </a:t>
            </a:r>
            <a:r>
              <a:rPr lang="en-US" altLang="ko-KR" dirty="0" err="1"/>
              <a:t>ratio_nan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    print('{0}: </a:t>
            </a:r>
            <a:r>
              <a:rPr lang="ko-KR" altLang="en-US" dirty="0" err="1"/>
              <a:t>결측치가</a:t>
            </a:r>
            <a:r>
              <a:rPr lang="ko-KR" altLang="en-US" dirty="0"/>
              <a:t> 많아 </a:t>
            </a:r>
            <a:r>
              <a:rPr lang="en-US" altLang="ko-KR" dirty="0"/>
              <a:t>column drop </a:t>
            </a:r>
            <a:r>
              <a:rPr lang="ko-KR" altLang="en-US" dirty="0"/>
              <a:t>필요</a:t>
            </a:r>
            <a:r>
              <a:rPr lang="en-US" altLang="ko-KR" dirty="0"/>
              <a:t>'.format(</a:t>
            </a:r>
            <a:r>
              <a:rPr lang="en-US" altLang="ko-KR" dirty="0" err="1"/>
              <a:t>c.m.col_name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@when_all(+m.col_name)</a:t>
            </a:r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to_datetime</a:t>
            </a:r>
            <a:r>
              <a:rPr lang="en-US" altLang="ko-KR" dirty="0"/>
              <a:t>(c):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c.m.col_name.find</a:t>
            </a:r>
            <a:r>
              <a:rPr lang="en-US" altLang="ko-KR" dirty="0"/>
              <a:t>('</a:t>
            </a:r>
            <a:r>
              <a:rPr lang="ko-KR" altLang="en-US" dirty="0"/>
              <a:t>일자</a:t>
            </a:r>
            <a:r>
              <a:rPr lang="en-US" altLang="ko-KR" dirty="0"/>
              <a:t>') != -1: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c.m.type</a:t>
            </a:r>
            <a:r>
              <a:rPr lang="en-US" altLang="ko-KR" dirty="0"/>
              <a:t> != 'datetime':</a:t>
            </a:r>
          </a:p>
          <a:p>
            <a:pPr marL="0" indent="0">
              <a:buNone/>
            </a:pPr>
            <a:r>
              <a:rPr lang="en-US" altLang="ko-KR" dirty="0"/>
              <a:t>                print('{0}: datetime </a:t>
            </a:r>
            <a:r>
              <a:rPr lang="ko-KR" altLang="en-US" dirty="0"/>
              <a:t>형태로 타입 변환 필요</a:t>
            </a:r>
            <a:r>
              <a:rPr lang="en-US" altLang="ko-KR" dirty="0"/>
              <a:t>'.format(</a:t>
            </a:r>
            <a:r>
              <a:rPr lang="en-US" altLang="ko-KR" dirty="0" err="1"/>
              <a:t>c.m.col_name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12" name="내용 개체 틀 10">
            <a:extLst>
              <a:ext uri="{FF2B5EF4-FFF2-40B4-BE49-F238E27FC236}">
                <a16:creationId xmlns:a16="http://schemas.microsoft.com/office/drawing/2014/main" id="{3B12F762-28F9-4E17-A03C-8BF86608B698}"/>
              </a:ext>
            </a:extLst>
          </p:cNvPr>
          <p:cNvSpPr txBox="1">
            <a:spLocks/>
          </p:cNvSpPr>
          <p:nvPr/>
        </p:nvSpPr>
        <p:spPr>
          <a:xfrm>
            <a:off x="4949505" y="1238600"/>
            <a:ext cx="589816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@when_all((m.type == 'int') | (</a:t>
            </a:r>
            <a:r>
              <a:rPr lang="en-US" altLang="ko-KR" dirty="0" err="1"/>
              <a:t>m.type</a:t>
            </a:r>
            <a:r>
              <a:rPr lang="en-US" altLang="ko-KR" dirty="0"/>
              <a:t> == 'float'))</a:t>
            </a:r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stat_analysis</a:t>
            </a:r>
            <a:r>
              <a:rPr lang="en-US" altLang="ko-KR" dirty="0"/>
              <a:t>(c):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c.m.col_name.find</a:t>
            </a:r>
            <a:r>
              <a:rPr lang="en-US" altLang="ko-KR" dirty="0"/>
              <a:t>('</a:t>
            </a:r>
            <a:r>
              <a:rPr lang="ko-KR" altLang="en-US" dirty="0"/>
              <a:t>코드</a:t>
            </a:r>
            <a:r>
              <a:rPr lang="en-US" altLang="ko-KR" dirty="0"/>
              <a:t>') == -1:</a:t>
            </a:r>
          </a:p>
          <a:p>
            <a:pPr marL="0" indent="0">
              <a:buNone/>
            </a:pPr>
            <a:r>
              <a:rPr lang="en-US" altLang="ko-KR" dirty="0"/>
              <a:t>            print('{0}: </a:t>
            </a:r>
            <a:r>
              <a:rPr lang="ko-KR" altLang="en-US" dirty="0"/>
              <a:t>기초 통계량 및 시각화를 통한 분석 필요</a:t>
            </a:r>
            <a:r>
              <a:rPr lang="en-US" altLang="ko-KR" dirty="0"/>
              <a:t>'.format(</a:t>
            </a:r>
            <a:r>
              <a:rPr lang="en-US" altLang="ko-KR" dirty="0" err="1"/>
              <a:t>c.m.col_name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@when_all(m.nan_num &gt; 0)</a:t>
            </a:r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drop_column</a:t>
            </a:r>
            <a:r>
              <a:rPr lang="en-US" altLang="ko-KR" dirty="0"/>
              <a:t>(c):</a:t>
            </a:r>
          </a:p>
          <a:p>
            <a:pPr marL="0" indent="0">
              <a:buNone/>
            </a:pPr>
            <a:r>
              <a:rPr lang="en-US" altLang="ko-KR" dirty="0"/>
              <a:t>        if ((</a:t>
            </a:r>
            <a:r>
              <a:rPr lang="en-US" altLang="ko-KR" dirty="0" err="1"/>
              <a:t>c.m.nan_num</a:t>
            </a:r>
            <a:r>
              <a:rPr lang="en-US" altLang="ko-KR" dirty="0"/>
              <a:t> / </a:t>
            </a:r>
            <a:r>
              <a:rPr lang="en-US" altLang="ko-KR" dirty="0" err="1"/>
              <a:t>c.m.row_num</a:t>
            </a:r>
            <a:r>
              <a:rPr lang="en-US" altLang="ko-KR" dirty="0"/>
              <a:t>) &lt;= </a:t>
            </a:r>
            <a:r>
              <a:rPr lang="en-US" altLang="ko-KR" dirty="0" err="1"/>
              <a:t>ratio_nan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      print('{0}: </a:t>
            </a:r>
            <a:r>
              <a:rPr lang="ko-KR" altLang="en-US" dirty="0" err="1"/>
              <a:t>결측치</a:t>
            </a:r>
            <a:r>
              <a:rPr lang="ko-KR" altLang="en-US" dirty="0"/>
              <a:t> 처리 방안 논의 필요</a:t>
            </a:r>
            <a:r>
              <a:rPr lang="en-US" altLang="ko-KR" dirty="0"/>
              <a:t>'.format(</a:t>
            </a:r>
            <a:r>
              <a:rPr lang="en-US" altLang="ko-KR" dirty="0" err="1"/>
              <a:t>c.m.col_name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@when_all(m.outlier_exist == True)</a:t>
            </a:r>
          </a:p>
          <a:p>
            <a:pPr marL="0" indent="0">
              <a:buNone/>
            </a:pPr>
            <a:r>
              <a:rPr lang="en-US" altLang="ko-KR" dirty="0"/>
              <a:t>    def </a:t>
            </a:r>
            <a:r>
              <a:rPr lang="en-US" altLang="ko-KR" dirty="0" err="1"/>
              <a:t>drop_column</a:t>
            </a:r>
            <a:r>
              <a:rPr lang="en-US" altLang="ko-KR" dirty="0"/>
              <a:t>(c):</a:t>
            </a:r>
          </a:p>
          <a:p>
            <a:pPr marL="0" indent="0">
              <a:buNone/>
            </a:pPr>
            <a:r>
              <a:rPr lang="en-US" altLang="ko-KR" dirty="0"/>
              <a:t>        print('{0}: </a:t>
            </a:r>
            <a:r>
              <a:rPr lang="ko-KR" altLang="en-US" dirty="0"/>
              <a:t>이상치 처리 방안 논의 필요</a:t>
            </a:r>
            <a:r>
              <a:rPr lang="en-US" altLang="ko-KR" dirty="0"/>
              <a:t>'.format(</a:t>
            </a:r>
            <a:r>
              <a:rPr lang="en-US" altLang="ko-KR" dirty="0" err="1"/>
              <a:t>c.m.col_name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54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09251-B39A-45A1-9752-AAD0B5B1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574"/>
            <a:ext cx="10047051" cy="918926"/>
          </a:xfrm>
        </p:spPr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22F05-DA04-4635-AD6E-EF5B8381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216" y="1140500"/>
            <a:ext cx="6051958" cy="4486275"/>
          </a:xfrm>
        </p:spPr>
        <p:txBody>
          <a:bodyPr/>
          <a:lstStyle/>
          <a:p>
            <a:r>
              <a:rPr lang="en-US" altLang="ko-KR" dirty="0" err="1"/>
              <a:t>RuleSet</a:t>
            </a:r>
            <a:r>
              <a:rPr lang="en-US" altLang="ko-KR" dirty="0"/>
              <a:t> 1 – DLIT</a:t>
            </a:r>
          </a:p>
          <a:p>
            <a:endParaRPr lang="en-US" altLang="ko-KR" dirty="0"/>
          </a:p>
          <a:p>
            <a:r>
              <a:rPr lang="en-US" altLang="ko-KR" dirty="0" err="1"/>
              <a:t>RuleSet</a:t>
            </a:r>
            <a:r>
              <a:rPr lang="en-US" altLang="ko-KR" dirty="0"/>
              <a:t> 2 – EDA</a:t>
            </a:r>
          </a:p>
          <a:p>
            <a:endParaRPr lang="en-US" altLang="ko-KR" dirty="0"/>
          </a:p>
          <a:p>
            <a:r>
              <a:rPr lang="ko-KR" altLang="en-US" dirty="0"/>
              <a:t>실행 결과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ACDFF36-CF19-4465-9D7F-4FED6A73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0500"/>
            <a:ext cx="2955587" cy="54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0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1007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Durable Rule MiniProject</vt:lpstr>
      <vt:lpstr>목 차</vt:lpstr>
      <vt:lpstr>RuleSet 1 – DLIT</vt:lpstr>
      <vt:lpstr>RuleSet 2 – EDA</vt:lpstr>
      <vt:lpstr>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 Rule MiniProject</dc:title>
  <dc:creator>김준태</dc:creator>
  <cp:lastModifiedBy>김준태</cp:lastModifiedBy>
  <cp:revision>3</cp:revision>
  <dcterms:created xsi:type="dcterms:W3CDTF">2021-03-31T10:25:32Z</dcterms:created>
  <dcterms:modified xsi:type="dcterms:W3CDTF">2021-03-31T10:49:34Z</dcterms:modified>
</cp:coreProperties>
</file>