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0CC9D-A448-42A2-9CDC-7F2BF2D2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D89D06-8E9A-4D6A-8BF4-0DB501AA6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CAC5F-A629-4BD4-8BDC-1284F784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5596E-C098-4DB3-970D-BC05BFA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4E199-7391-4A53-899B-BB9EBD3A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8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FF296-C0F0-4373-9798-BAB403E8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DC185-1F12-4399-8423-15BB733F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78FCA-3FA2-4795-84DF-94EBF3D5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C405B-AA9A-4E72-A4EB-E83BB70E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00A85-56C5-4530-994E-F1CF14DC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20836E-E1C7-40CD-B9AB-89818076F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E460DA-1BBD-4980-8881-B3B49151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3FFC5-4F20-4545-A948-4AEDE08B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A629B-002B-4B31-969F-CF00E9B5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81AA4-6982-40F5-8D03-519C57E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4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D497A-3281-432D-A0F4-E9931A5E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06C7E-DC4E-4CEE-8D51-5C4DC6EA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85789-2A4C-47E9-A3DA-6C0F7C63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41A4C-015B-4D89-B76A-A90F80BB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E67FA-0764-4282-AE47-D6A0BD62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5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3463F-CAEF-4D87-B75F-A613C589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09C10-BFF8-4572-96DE-32185027B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EEDC-7242-43CE-89A7-C737E20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4AB82-4907-49A5-840C-983D5D4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2FB0A-8525-42D1-B901-A6CA97D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8C98F-A02D-4526-B1D4-52241239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4990C-C9E9-4A1E-9CBB-91B7575FD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E3C56-BD0A-4FED-A496-00077386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F1EE1-D08B-4DDA-9C32-7124462E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81C47-09F7-4D04-A38D-E644AFCF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BF639-3F48-4108-B734-6E7BCBA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04EAF-A578-418E-B1A7-A7B1A29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514EA-712F-4104-B867-8CE1D520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1314D-CC9D-4401-817D-FBD777376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55FA-CBF1-488D-B288-4875370CC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1BE7B-4A33-4993-88E5-8DA0E9B63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8FE3F-E4FD-43F8-8F28-48A15A9E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C4D64-E374-48EB-83DD-BD00BF5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1975E-9352-439D-A461-5C853860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6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F7AA-3BBD-45C9-BBD5-BD2C7165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8CEECD-27DE-48FF-B36D-8DAE5B29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AAA0A-B0FC-4A68-A59A-5D625F99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658B3-6CC1-40A4-A165-720DEFA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3E2780-F61E-4473-BEA4-5B71F75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32E55-08F7-434A-A2C7-F6D206A8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D01DB-9B63-48AC-B928-6A88710F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DF54-4C79-4F54-9DCA-726964B0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D355B-E8EE-4185-8F4C-5BADDAD4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F9294-4B70-4F4D-BB13-F1D3EEC2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CCC8D-6643-428A-9329-4549B4C1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EDF50-C451-49FA-981B-C9B41DC3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152CD-E24C-4035-95B3-C1DC311F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C5CF-CA24-402D-9154-A3A9C948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E5AF9-A4BA-4886-ADCC-AFB2BAF0B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225C6-5083-4B06-89D1-7B4EFDCB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E88A3-017C-4B93-9D9E-4D4A5B3A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03550-36D5-40E6-9183-986B1640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E4245-7F6E-402A-A71B-747BB002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6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CAD6B-6937-42F5-BBBD-E08111AD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F0A7A-6966-427C-9AEE-18F8DBFC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F03AB-D83A-4E8B-B554-5F0C3154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8E50-FAC9-44FD-B9E8-911C8FB74CFE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960F5-0DAA-4D63-91AE-C96C6B4B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CCB44-86AE-4492-A5EA-67FE5A5A2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09C8-0798-4153-A409-2B41387AA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2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955F4-A5B8-44E0-AAC5-F1963B428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현업 데이터를 활용한 </a:t>
            </a:r>
            <a:br>
              <a:rPr lang="en-US" altLang="ko-KR" dirty="0"/>
            </a:br>
            <a:r>
              <a:rPr lang="ko-KR" altLang="en-US" dirty="0"/>
              <a:t>회귀 미니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D4E38-98C9-4A3F-9091-D2A248F70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산업인공지능학과</a:t>
            </a:r>
            <a:br>
              <a:rPr lang="en-US" altLang="ko-KR" dirty="0"/>
            </a:br>
            <a:r>
              <a:rPr lang="en-US" altLang="ko-KR" dirty="0"/>
              <a:t>2021254005 </a:t>
            </a:r>
            <a:r>
              <a:rPr lang="ko-KR" altLang="en-US" dirty="0"/>
              <a:t>김준태</a:t>
            </a:r>
          </a:p>
        </p:txBody>
      </p:sp>
    </p:spTree>
    <p:extLst>
      <p:ext uri="{BB962C8B-B14F-4D97-AF65-F5344CB8AC3E}">
        <p14:creationId xmlns:p14="http://schemas.microsoft.com/office/powerpoint/2010/main" val="143550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A4ACE-0232-442E-8231-2FF6EE41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22DE-D369-472B-970C-BCBD31C0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Data Description</a:t>
            </a:r>
          </a:p>
          <a:p>
            <a:r>
              <a:rPr lang="ko-KR" altLang="en-US" dirty="0"/>
              <a:t>컬럼 정보</a:t>
            </a:r>
            <a:endParaRPr lang="en-US" altLang="ko-KR" dirty="0"/>
          </a:p>
          <a:p>
            <a:r>
              <a:rPr lang="ko-KR" altLang="en-US" dirty="0"/>
              <a:t>컬럼 특이사항 </a:t>
            </a:r>
          </a:p>
        </p:txBody>
      </p:sp>
    </p:spTree>
    <p:extLst>
      <p:ext uri="{BB962C8B-B14F-4D97-AF65-F5344CB8AC3E}">
        <p14:creationId xmlns:p14="http://schemas.microsoft.com/office/powerpoint/2010/main" val="19101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B9E6-9669-45D4-8B09-59FEA1CB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685BC-2C1F-4C05-A4C2-CCA83890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MES(Manufacturing Execution System, </a:t>
            </a:r>
            <a:r>
              <a:rPr lang="ko-KR" altLang="en-US" dirty="0"/>
              <a:t>생산 관리 시스템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기업의 생산 현장에서 작업 일정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작업 지시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품질 관리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작업 실적 집계 등 제반 활동을 지원하기 위한 관리 시스템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고객사 생산 실적 이력 테이블 활용 과제 수행 예정</a:t>
            </a:r>
            <a:endParaRPr lang="en-US" altLang="ko-KR" dirty="0"/>
          </a:p>
          <a:p>
            <a:r>
              <a:rPr lang="ko-KR" altLang="en-US" dirty="0"/>
              <a:t>행 개수 </a:t>
            </a:r>
            <a:r>
              <a:rPr lang="en-US" altLang="ko-KR" dirty="0"/>
              <a:t>: 1551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기간 </a:t>
            </a:r>
            <a:r>
              <a:rPr lang="en-US" altLang="ko-KR" dirty="0"/>
              <a:t>: 21/02/22 ~ 21/04/21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CA674-7A1C-42AF-8725-C63D15AB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컬럼 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22F520-0261-4563-9FA9-0AB65F9FF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95287"/>
              </p:ext>
            </p:extLst>
          </p:nvPr>
        </p:nvGraphicFramePr>
        <p:xfrm>
          <a:off x="838200" y="1926293"/>
          <a:ext cx="10515600" cy="4648200"/>
        </p:xfrm>
        <a:graphic>
          <a:graphicData uri="http://schemas.openxmlformats.org/drawingml/2006/table">
            <a:tbl>
              <a:tblPr/>
              <a:tblGrid>
                <a:gridCol w="2064391">
                  <a:extLst>
                    <a:ext uri="{9D8B030D-6E8A-4147-A177-3AD203B41FA5}">
                      <a16:colId xmlns:a16="http://schemas.microsoft.com/office/drawing/2014/main" val="534976498"/>
                    </a:ext>
                  </a:extLst>
                </a:gridCol>
                <a:gridCol w="3193409">
                  <a:extLst>
                    <a:ext uri="{9D8B030D-6E8A-4147-A177-3AD203B41FA5}">
                      <a16:colId xmlns:a16="http://schemas.microsoft.com/office/drawing/2014/main" val="4193166021"/>
                    </a:ext>
                  </a:extLst>
                </a:gridCol>
                <a:gridCol w="1479259">
                  <a:extLst>
                    <a:ext uri="{9D8B030D-6E8A-4147-A177-3AD203B41FA5}">
                      <a16:colId xmlns:a16="http://schemas.microsoft.com/office/drawing/2014/main" val="2293525409"/>
                    </a:ext>
                  </a:extLst>
                </a:gridCol>
                <a:gridCol w="3778541">
                  <a:extLst>
                    <a:ext uri="{9D8B030D-6E8A-4147-A177-3AD203B41FA5}">
                      <a16:colId xmlns:a16="http://schemas.microsoft.com/office/drawing/2014/main" val="2330174844"/>
                    </a:ext>
                  </a:extLst>
                </a:gridCol>
              </a:tblGrid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회사코드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Char / NOT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실적작업장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Nvarchar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38387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사업장코드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altLang="ko-KR" dirty="0">
                          <a:effectLst/>
                        </a:rPr>
                        <a:t>/ NOT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표준</a:t>
                      </a:r>
                      <a:r>
                        <a:rPr lang="en-US" sz="1800" b="1" dirty="0">
                          <a:effectLst/>
                        </a:rPr>
                        <a:t>ST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Smallmoney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439343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생산일자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작업상태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Char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615979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 err="1">
                          <a:effectLst/>
                        </a:rPr>
                        <a:t>생산순번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Int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PK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작업시작일시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70816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생산지시생성일자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/ NOT NULL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종료예상일시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6745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 err="1">
                          <a:effectLst/>
                        </a:rPr>
                        <a:t>생산지시순번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Int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작업종료일시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51707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 err="1">
                          <a:effectLst/>
                        </a:rPr>
                        <a:t>생산진행순번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Int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투입인원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Smallint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6917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품목코드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Varchar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작업시간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Money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1448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생산수량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Money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등록자</a:t>
                      </a:r>
                      <a:r>
                        <a:rPr lang="en-US" sz="1800" b="1" dirty="0">
                          <a:effectLst/>
                        </a:rPr>
                        <a:t>ID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Varchar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0259"/>
                  </a:ext>
                </a:extLst>
              </a:tr>
              <a:tr h="43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Line </a:t>
                      </a:r>
                      <a:r>
                        <a:rPr lang="ko-KR" altLang="en-US" sz="1800" b="1" dirty="0">
                          <a:effectLst/>
                        </a:rPr>
                        <a:t>코드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 err="1">
                          <a:effectLst/>
                        </a:rPr>
                        <a:t>Nvarchar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/ NOT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dirty="0">
                          <a:effectLst/>
                        </a:rPr>
                        <a:t>등록시간</a:t>
                      </a:r>
                    </a:p>
                  </a:txBody>
                  <a:tcPr marL="28567" marR="28567" marT="28567" marB="285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Datetime </a:t>
                      </a:r>
                      <a:r>
                        <a:rPr lang="en-US" altLang="ko-KR" dirty="0">
                          <a:effectLst/>
                        </a:rPr>
                        <a:t>/ NULL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3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3887F-77C6-4D06-8FDD-D4C5AC8C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컬럼 특이사항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A5F83-FCEB-4D28-9FB8-3570093F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생산수량 </a:t>
            </a:r>
            <a:r>
              <a:rPr lang="en-US" altLang="ko-KR" dirty="0"/>
              <a:t>– </a:t>
            </a:r>
            <a:r>
              <a:rPr lang="ko-KR" altLang="en-US" dirty="0"/>
              <a:t>회귀 모델 타겟 칼럼</a:t>
            </a:r>
            <a:endParaRPr lang="en-US" altLang="ko-KR" dirty="0"/>
          </a:p>
          <a:p>
            <a:r>
              <a:rPr lang="en-US" altLang="ko-KR" dirty="0"/>
              <a:t>Line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/>
              <a:t>특정 라인을 지정하여 그 작업 라인에서 생산되는 수량에 대한 회귀 모델 작성 예정</a:t>
            </a:r>
            <a:endParaRPr lang="en-US" altLang="ko-KR" dirty="0"/>
          </a:p>
          <a:p>
            <a:r>
              <a:rPr lang="ko-KR" altLang="en-US" dirty="0"/>
              <a:t>품목코드 </a:t>
            </a:r>
            <a:r>
              <a:rPr lang="en-US" altLang="ko-KR" dirty="0"/>
              <a:t>: </a:t>
            </a:r>
            <a:r>
              <a:rPr lang="ko-KR" altLang="en-US" dirty="0"/>
              <a:t>하나의 품목별 데이터 </a:t>
            </a:r>
            <a:r>
              <a:rPr lang="en-US" altLang="ko-KR" dirty="0"/>
              <a:t>row </a:t>
            </a:r>
            <a:r>
              <a:rPr lang="ko-KR" altLang="en-US" dirty="0"/>
              <a:t>개수가 적어 통합하여 회귀 모델 작성 예정</a:t>
            </a:r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많은 컬럼 </a:t>
            </a:r>
            <a:r>
              <a:rPr lang="en-US" altLang="ko-KR" dirty="0"/>
              <a:t>: </a:t>
            </a:r>
            <a:r>
              <a:rPr lang="ko-KR" altLang="en-US" dirty="0" err="1"/>
              <a:t>생산진행순번</a:t>
            </a:r>
            <a:r>
              <a:rPr lang="en-US" altLang="ko-KR" dirty="0"/>
              <a:t>, </a:t>
            </a:r>
            <a:r>
              <a:rPr lang="ko-KR" altLang="en-US" dirty="0"/>
              <a:t>종료예상일시</a:t>
            </a:r>
            <a:endParaRPr lang="en-US" altLang="ko-KR" dirty="0"/>
          </a:p>
          <a:p>
            <a:r>
              <a:rPr lang="ko-KR" altLang="en-US" dirty="0"/>
              <a:t>학습에 영향을 주지 않을 것으로 예상하는 컬럼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등록자</a:t>
            </a:r>
            <a:r>
              <a:rPr lang="en-US" altLang="ko-KR" dirty="0"/>
              <a:t>ID, </a:t>
            </a:r>
            <a:r>
              <a:rPr lang="ko-KR" altLang="en-US" dirty="0"/>
              <a:t>등록시간</a:t>
            </a:r>
          </a:p>
        </p:txBody>
      </p:sp>
    </p:spTree>
    <p:extLst>
      <p:ext uri="{BB962C8B-B14F-4D97-AF65-F5344CB8AC3E}">
        <p14:creationId xmlns:p14="http://schemas.microsoft.com/office/powerpoint/2010/main" val="357209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233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현업 데이터를 활용한  회귀 미니 프로젝트</vt:lpstr>
      <vt:lpstr>목차</vt:lpstr>
      <vt:lpstr>Data Description</vt:lpstr>
      <vt:lpstr>컬럼 정보</vt:lpstr>
      <vt:lpstr>컬럼 특이사항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현업 데이터를 활용한 회귀 / 분류</dc:title>
  <dc:creator>김준태</dc:creator>
  <cp:lastModifiedBy>김준태</cp:lastModifiedBy>
  <cp:revision>7</cp:revision>
  <dcterms:created xsi:type="dcterms:W3CDTF">2021-04-28T23:28:41Z</dcterms:created>
  <dcterms:modified xsi:type="dcterms:W3CDTF">2021-04-29T03:54:02Z</dcterms:modified>
</cp:coreProperties>
</file>