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>
                <a:solidFill>
                  <a:srgbClr val="FFFFFF"/>
                </a:solidFill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열기구의 윗부분을 위에서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란 하늘을 배경으로 아래에서 올려다본 열기구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란 하늘을 배경으로 아래에서 올려다본 열기구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1.10.1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 defTabSz="825500">
              <a:defRPr sz="3600"/>
            </a:lvl1pPr>
          </a:lstStyle>
          <a:p>
            <a:r>
              <a:t>21.10.</a:t>
            </a:r>
            <a:r>
              <a:rPr lang="en-US"/>
              <a:t>20</a:t>
            </a:r>
            <a:endParaRPr/>
          </a:p>
        </p:txBody>
      </p:sp>
      <p:sp>
        <p:nvSpPr>
          <p:cNvPr id="152" name="산업 컴퓨터 비전 실제 중간 프로젝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9700"/>
              <a:t>산업 컴퓨터 비전 실제 중간 프로젝트</a:t>
            </a:r>
          </a:p>
        </p:txBody>
      </p:sp>
      <p:sp>
        <p:nvSpPr>
          <p:cNvPr id="153" name="산업인공지능학과 2021254005 김준태"/>
          <p:cNvSpPr txBox="1">
            <a:spLocks noGrp="1"/>
          </p:cNvSpPr>
          <p:nvPr>
            <p:ph type="subTitle" sz="quarter" idx="1"/>
          </p:nvPr>
        </p:nvSpPr>
        <p:spPr>
          <a:xfrm>
            <a:off x="1201340" y="9942161"/>
            <a:ext cx="21971001" cy="1905001"/>
          </a:xfrm>
          <a:prstGeom prst="rect">
            <a:avLst/>
          </a:prstGeom>
        </p:spPr>
        <p:txBody>
          <a:bodyPr/>
          <a:lstStyle/>
          <a:p>
            <a:pPr algn="r" defTabSz="817244">
              <a:defRPr sz="5445"/>
            </a:pPr>
            <a:r>
              <a:rPr>
                <a:solidFill>
                  <a:srgbClr val="FFFFFF"/>
                </a:solidFill>
              </a:rPr>
              <a:t>산업인공지능학과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2021254005 김준태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56" name="데이터 개요 및 프로젝트 목표…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데이터 개요 및 프로젝트 목표</a:t>
            </a:r>
          </a:p>
          <a:p>
            <a:r>
              <a:t>알고리즘 적용 결과</a:t>
            </a:r>
            <a:endParaRPr lang="en-US"/>
          </a:p>
          <a:p>
            <a:r>
              <a:rPr lang="ko-KR" altLang="en-US"/>
              <a:t>추가 활용 방안 </a:t>
            </a:r>
            <a:r>
              <a:rPr lang="en-US" altLang="ko-KR"/>
              <a:t>– </a:t>
            </a:r>
            <a:r>
              <a:rPr lang="ko-KR" altLang="en-US"/>
              <a:t>전처리를 통한 신경망 성능 향상 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98B-8FFB-4838-9BB3-AA0CDA6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개요 및 프로젝트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EAA6C-0F03-413E-9AC0-63537A41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729994"/>
            <a:ext cx="21971000" cy="10033506"/>
          </a:xfrm>
        </p:spPr>
        <p:txBody>
          <a:bodyPr>
            <a:normAutofit/>
          </a:bodyPr>
          <a:lstStyle/>
          <a:p>
            <a:r>
              <a:rPr lang="ko-KR" altLang="en-US"/>
              <a:t>데이터 출처 </a:t>
            </a:r>
            <a:r>
              <a:rPr lang="en-US" altLang="ko-KR"/>
              <a:t>: </a:t>
            </a:r>
            <a:r>
              <a:rPr lang="ko-KR" altLang="en-US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중소벤처기업부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, Korea AI Manufacturing Platform(KAMP),</a:t>
            </a:r>
            <a:br>
              <a:rPr lang="ko-KR" alt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제조 현장용 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CJK kr"/>
              </a:rPr>
              <a:t>OCR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학습 제조</a:t>
            </a:r>
            <a:r>
              <a:rPr lang="en-US" altLang="ko-KR" b="0" i="0">
                <a:solidFill>
                  <a:srgbClr val="333333"/>
                </a:solidFill>
                <a:effectLst/>
                <a:latin typeface="Noto Sans CJK kr"/>
              </a:rPr>
              <a:t>AI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oto Sans CJK kr"/>
              </a:rPr>
              <a:t>데이터셋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, KAIST, 2020.12.14.,</a:t>
            </a:r>
            <a:br>
              <a:rPr lang="ko-KR" altLang="en-US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 </a:t>
            </a:r>
            <a:r>
              <a:rPr lang="en-US" altLang="ko-KR" b="0" i="0">
                <a:solidFill>
                  <a:schemeClr val="tx1">
                    <a:lumMod val="50000"/>
                  </a:schemeClr>
                </a:solidFill>
                <a:effectLst/>
                <a:latin typeface="Noto Sans CJK kr"/>
              </a:rPr>
              <a:t>https://kamp-ai.kr</a:t>
            </a: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제조 공정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충진 공정에서 저울에 표기된 무게를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OCR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로 파악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철가루를 무게추에 채우는 과정으로 현장 오염도로 인해 노이즈가 심함</a:t>
            </a:r>
            <a:br>
              <a:rPr lang="en-US" altLang="ko-KR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→ 일반적인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OCR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모듈로 쉽게 인식되지 않음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데이터 분석 목적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무게 입력 과정의 자동화 구현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KAMP BaseModel : ResNet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활용한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0~9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이미지 분류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중간 프로젝트 목표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데이터 노이즈를 제거 및 신경망에서 오분류한 데이터</a:t>
            </a:r>
            <a:br>
              <a:rPr lang="en-US" altLang="ko-KR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772598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98B-8FFB-4838-9BB3-AA0CDA65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개요 및 프로젝트 목표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B8162D8-1CB1-437C-9CF5-0B268EB9FBA5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1003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원본 이미지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(3,894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로부터 추출된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27,237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개 이미지 데이터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그림 10" descr="텍스트, 측정기, 장치이(가) 표시된 사진&#10;&#10;자동 생성된 설명">
            <a:extLst>
              <a:ext uri="{FF2B5EF4-FFF2-40B4-BE49-F238E27FC236}">
                <a16:creationId xmlns:a16="http://schemas.microsoft.com/office/drawing/2014/main" id="{71BDCC29-5027-4269-B1B7-F5606108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94" y="3689293"/>
            <a:ext cx="7434412" cy="97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284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1A1B-C597-44FD-A6B0-44E36756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 적용 결과</a:t>
            </a:r>
          </a:p>
        </p:txBody>
      </p:sp>
      <p:sp>
        <p:nvSpPr>
          <p:cNvPr id="5" name="데이터 개요 및 프로젝트 목표…">
            <a:extLst>
              <a:ext uri="{FF2B5EF4-FFF2-40B4-BE49-F238E27FC236}">
                <a16:creationId xmlns:a16="http://schemas.microsoft.com/office/drawing/2014/main" id="{F25E395A-7041-4F95-AF42-B1B9641C6061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/>
              <a:t>데이터 </a:t>
            </a:r>
            <a:r>
              <a:rPr lang="en-US" altLang="ko-KR"/>
              <a:t>: error_img/error19_6_5.png</a:t>
            </a:r>
            <a:br>
              <a:rPr lang="en-US" altLang="ko-KR"/>
            </a:br>
            <a:r>
              <a:rPr lang="en-US" altLang="ko-KR"/>
              <a:t>‘5’ </a:t>
            </a:r>
            <a:r>
              <a:rPr lang="ko-KR" altLang="en-US"/>
              <a:t>를 </a:t>
            </a:r>
            <a:r>
              <a:rPr lang="en-US" altLang="ko-KR"/>
              <a:t>‘6’</a:t>
            </a:r>
            <a:r>
              <a:rPr lang="ko-KR" altLang="en-US"/>
              <a:t>으로 잘못 분류한 데이터</a:t>
            </a:r>
            <a:endParaRPr lang="en-US" altLang="ko-KR"/>
          </a:p>
          <a:p>
            <a:pPr hangingPunct="1"/>
            <a:r>
              <a:rPr lang="en-US" altLang="ko-KR"/>
              <a:t>thr, mask = cv2.threshold(img, 200, 1, cv2.THRESH_BINARY)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F88F3F-6555-49E0-B50F-51DC0189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74" y="6858000"/>
            <a:ext cx="13877251" cy="55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18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1A1B-C597-44FD-A6B0-44E36756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 적용 결과</a:t>
            </a:r>
          </a:p>
        </p:txBody>
      </p:sp>
      <p:sp>
        <p:nvSpPr>
          <p:cNvPr id="5" name="데이터 개요 및 프로젝트 목표…">
            <a:extLst>
              <a:ext uri="{FF2B5EF4-FFF2-40B4-BE49-F238E27FC236}">
                <a16:creationId xmlns:a16="http://schemas.microsoft.com/office/drawing/2014/main" id="{F25E395A-7041-4F95-AF42-B1B9641C6061}"/>
              </a:ext>
            </a:extLst>
          </p:cNvPr>
          <p:cNvSpPr txBox="1">
            <a:spLocks/>
          </p:cNvSpPr>
          <p:nvPr/>
        </p:nvSpPr>
        <p:spPr>
          <a:xfrm>
            <a:off x="1206500" y="272999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ko-KR" altLang="en-US"/>
              <a:t>데이터 </a:t>
            </a:r>
            <a:r>
              <a:rPr lang="en-US" altLang="ko-KR"/>
              <a:t>: error_img/error17_0_8.png</a:t>
            </a:r>
            <a:br>
              <a:rPr lang="en-US" altLang="ko-KR"/>
            </a:br>
            <a:r>
              <a:rPr lang="en-US" altLang="ko-KR"/>
              <a:t>‘8’ </a:t>
            </a:r>
            <a:r>
              <a:rPr lang="ko-KR" altLang="en-US"/>
              <a:t>을 </a:t>
            </a:r>
            <a:r>
              <a:rPr lang="en-US" altLang="ko-KR"/>
              <a:t>‘0’</a:t>
            </a:r>
            <a:r>
              <a:rPr lang="ko-KR" altLang="en-US"/>
              <a:t>으로 잘못 분류한 데이터</a:t>
            </a:r>
            <a:endParaRPr lang="en-US" altLang="ko-KR"/>
          </a:p>
          <a:p>
            <a:pPr hangingPunct="1"/>
            <a:r>
              <a:rPr lang="en-US" altLang="ko-KR"/>
              <a:t>thr, mask = cv2.threshold(binary, -1, 1, cv2.THRESH_BINARY | cv2.THRESH_OTSU)</a:t>
            </a:r>
            <a:br>
              <a:rPr lang="en-US" altLang="ko-KR"/>
            </a:br>
            <a:r>
              <a:rPr lang="en-US" altLang="ko-KR"/>
              <a:t>eroded = cv2.morphologyEx(mask, cv2.MORPH_ERODE, (5,5), iteration=5)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1FA632-13BC-43C5-974C-4172BBC3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86" y="7015279"/>
            <a:ext cx="15272627" cy="61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23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B1E2-76EA-4923-8053-B43E1E2E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추가 활용 방안 </a:t>
            </a:r>
            <a:r>
              <a:rPr lang="en-US" altLang="ko-KR"/>
              <a:t>– </a:t>
            </a:r>
            <a:r>
              <a:rPr lang="ko-KR" altLang="en-US"/>
              <a:t>전처리를 통한 신경망 성능 향상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DD0F8-D1A2-4412-891E-7A9CECA1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30062"/>
            <a:ext cx="21971000" cy="93744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이미지 또한 수치형 데이터와 마찬가지로 데이터의 노이즈 감소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픽셀 구성 값의 </a:t>
            </a:r>
            <a:r>
              <a:rPr lang="en-US" altLang="ko-KR"/>
              <a:t>Normalization </a:t>
            </a:r>
            <a:r>
              <a:rPr lang="ko-KR" altLang="en-US"/>
              <a:t>등 다양한 필터를 적용하여 전처리가 가능</a:t>
            </a: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기존 </a:t>
            </a:r>
            <a:r>
              <a:rPr lang="en-US" altLang="ko-KR"/>
              <a:t>KAMP Baseline </a:t>
            </a:r>
            <a:r>
              <a:rPr lang="ko-KR" altLang="en-US"/>
              <a:t>모델 구조는 고정한 상태로</a:t>
            </a:r>
            <a:br>
              <a:rPr lang="en-US" altLang="ko-KR"/>
            </a:br>
            <a:r>
              <a:rPr lang="ko-KR" altLang="en-US"/>
              <a:t>원본 데이터 학습 결과와 전처리 데이터 학습 결과 비교를 통해</a:t>
            </a:r>
            <a:br>
              <a:rPr lang="en-US" altLang="ko-KR"/>
            </a:br>
            <a:r>
              <a:rPr lang="ko-KR" altLang="en-US"/>
              <a:t>전처리 효과 비교 가능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071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314</Words>
  <Application>Microsoft Office PowerPoint</Application>
  <PresentationFormat>사용자 지정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Helvetica Neue</vt:lpstr>
      <vt:lpstr>Helvetica Neue Medium</vt:lpstr>
      <vt:lpstr>Noto Sans CJK kr</vt:lpstr>
      <vt:lpstr>Arial</vt:lpstr>
      <vt:lpstr>30_BasicColor</vt:lpstr>
      <vt:lpstr>산업 컴퓨터 비전 실제 중간 프로젝트</vt:lpstr>
      <vt:lpstr>목차</vt:lpstr>
      <vt:lpstr>데이터 개요 및 프로젝트 목표</vt:lpstr>
      <vt:lpstr>데이터 개요 및 프로젝트 목표</vt:lpstr>
      <vt:lpstr>알고리즘 적용 결과</vt:lpstr>
      <vt:lpstr>알고리즘 적용 결과</vt:lpstr>
      <vt:lpstr>추가 활용 방안 – 전처리를 통한 신경망 성능 향상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 컴퓨터 비전 실제 중간 프로젝트</dc:title>
  <cp:lastModifiedBy>김준태</cp:lastModifiedBy>
  <cp:revision>8</cp:revision>
  <dcterms:modified xsi:type="dcterms:W3CDTF">2021-10-27T01:31:38Z</dcterms:modified>
</cp:coreProperties>
</file>