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A3E6-2C90-4128-BE65-9DDCD5AB6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E16CD-857E-4460-B4FC-58C630CAC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23A71-E92D-4803-9E27-3789DCC0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3E046-4ADE-4BA7-9CC3-2062EB9C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11CE0-6E9B-466C-9CF6-FE95292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FE89-2A2A-476F-AF16-156F94A5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5261E-93A7-4149-9EC8-868C6781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FC495-89EF-4948-890A-73541E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ED2A-2C62-44B3-BF11-6C3656C5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E95E-424E-459F-81AA-F9DC0B7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B3A0E-06D1-48A5-9224-001B8272F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CBEA7-CD12-4002-BB0E-3672F3D33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D6C84-4297-4DE6-85C3-4D13904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AC8D1-966D-4F38-BB3F-6ADB0B5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DC8BE-5AA6-4212-AC6F-4C568545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9714D-1F5C-4D64-9D98-0BCC253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06FF0-0182-4600-BA1F-7B736F15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81838-F0E9-4E59-B71F-A7F3D1A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698B1-5D89-49F5-BF13-3009D87E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82CC8-FBC4-4D1D-80B5-BE26FF07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2FDD-339E-43EA-8E76-A50D216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CA77-D92E-44DB-9FDB-D924877A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A5C6B-27AF-4E68-8EF5-04C77F69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E6AD3-F5F9-4DD1-B347-6841FC5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93BDE-674E-4D06-B95C-CB131F41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63E3-CED9-4E04-A44F-49B66D49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DC59C-BAB7-4EBC-BF88-4BDF05423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00EB9-8252-410A-B142-0BC6E66A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E00EA-8B7B-4F61-BC3F-A1E7B14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FC2B6-4F87-4544-813C-7AF900C7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4B3A6-E334-470A-8A64-60EF601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2F11-DE79-4B9B-A93A-88EA40E5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1B847-6E07-465E-BB74-96C766BD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2CA70-8CC5-42F7-AC16-019F4247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2F770-E23D-40F9-A7CD-93AB034E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60D42-C484-41B3-A3CF-D73C3D9D1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B9751-1F83-4615-B4E8-4F481489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27A6D-3836-41ED-A7F1-D767103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C5F27D-08EE-436F-8406-CA29CD94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4465-7CD1-4617-AEFD-4329BD0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7A601-1162-4296-B0E3-80D0D9F3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77ABC-1FC6-47BB-8A66-58B0D336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CAC4FA-76F4-4A2D-B36E-34F51C17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B666A-6C4B-44B3-8A29-BC69E47E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DB9703-04BD-41FD-A909-B4404BA5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C6BCB-486D-4CA5-BD3A-ACFFE309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9B938-D240-4718-86B8-D6AF4250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C6082-4D99-4236-BA0B-3EC9F455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75D14-DAE0-43BF-814B-8658D7D4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958FB-E010-43D0-A1F2-81EEFFF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68135-88B3-43B4-B584-F3893837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019BB-7323-4F7F-83E9-E54E56B2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F83E-2168-4D92-BBE5-1250D12B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DC0CD3-2606-4EC7-AD4C-7A7CD3691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FF040-7656-4FCB-B2FA-263ED685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0AB7E-CDF3-4968-8AE7-41000E23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3FD51-EBDE-4787-9705-2B29272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797CC-E77B-4726-BC02-4E79786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7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33883-2169-4C7C-A987-20E34D7E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DBEA5-6BFD-415E-A1DC-725510586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E5EA0-9211-4FE6-81C6-B6AEAD23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20E2-C584-4AC5-85D9-0A151D5A438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25BF5-E40D-4E7B-8633-36644083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61C05-2319-4DE5-A3AE-E4F86819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81C2-0A50-402D-8873-DD1AA824C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3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E904E-A060-4E24-97A7-7376A361A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000" dirty="0"/>
              <a:t>Project#1 CNN</a:t>
            </a:r>
            <a:r>
              <a:rPr lang="ko-KR" altLang="en-US" sz="4000" dirty="0"/>
              <a:t>을 이용한 불량 검출</a:t>
            </a:r>
            <a:br>
              <a:rPr lang="en-US" altLang="ko-KR" sz="4000" dirty="0"/>
            </a:br>
            <a:r>
              <a:rPr lang="en-US" altLang="ko-KR" sz="2500" dirty="0"/>
              <a:t>(4</a:t>
            </a:r>
            <a:r>
              <a:rPr lang="ko-KR" altLang="en-US" sz="2500" dirty="0"/>
              <a:t>주차 진행사항 발표자료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B45F5-5A82-4318-BCDA-BDC927A3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altLang="ko-KR" dirty="0"/>
              <a:t>2021254005</a:t>
            </a:r>
            <a:r>
              <a:rPr lang="ko-KR" altLang="en-US" dirty="0" err="1"/>
              <a:t>김준태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251020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FD9EE-DBE5-4F08-8076-97307C312B04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프로젝트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788B5-D3B8-46D0-9223-37F0E8D3A9DC}"/>
              </a:ext>
            </a:extLst>
          </p:cNvPr>
          <p:cNvSpPr txBox="1"/>
          <p:nvPr/>
        </p:nvSpPr>
        <p:spPr>
          <a:xfrm>
            <a:off x="1107347" y="973124"/>
            <a:ext cx="91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웨이퍼 불량 식별을 위한 심층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(CNN-WDI)</a:t>
            </a:r>
            <a:r>
              <a:rPr lang="ko-KR" altLang="en-US" dirty="0"/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F4635-C8FB-47B7-AD03-86FFA9B21F27}"/>
              </a:ext>
            </a:extLst>
          </p:cNvPr>
          <p:cNvSpPr txBox="1"/>
          <p:nvPr/>
        </p:nvSpPr>
        <p:spPr>
          <a:xfrm>
            <a:off x="844014" y="1831204"/>
            <a:ext cx="6876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데이터셋 확보 </a:t>
            </a:r>
            <a:r>
              <a:rPr lang="en-US" altLang="ko-KR" dirty="0"/>
              <a:t>(Kaggle)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 증량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데이터셋의 클래스 불균형 완화</a:t>
            </a:r>
            <a:r>
              <a:rPr lang="en-US" altLang="ko-KR" dirty="0"/>
              <a:t>(</a:t>
            </a:r>
            <a:r>
              <a:rPr lang="ko-KR" altLang="en-US" dirty="0"/>
              <a:t>과적합완화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대칭</a:t>
            </a:r>
            <a:r>
              <a:rPr lang="en-US" altLang="ko-KR" dirty="0"/>
              <a:t>, </a:t>
            </a: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이동</a:t>
            </a:r>
            <a:r>
              <a:rPr lang="en-US" altLang="ko-KR" dirty="0"/>
              <a:t>,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 등</a:t>
            </a: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심층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(CNN-WDI)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학습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성능평가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68FE6-3AAF-4906-A5A3-2C1AADA0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1575003"/>
            <a:ext cx="3479112" cy="3353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6126BA-7C2D-43B6-8D45-64175CD99DDE}"/>
              </a:ext>
            </a:extLst>
          </p:cNvPr>
          <p:cNvSpPr txBox="1"/>
          <p:nvPr/>
        </p:nvSpPr>
        <p:spPr>
          <a:xfrm>
            <a:off x="8229599" y="4905276"/>
            <a:ext cx="34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웨이퍼 맵 </a:t>
            </a:r>
            <a:r>
              <a:rPr lang="en-US" altLang="ko-KR" dirty="0"/>
              <a:t>(</a:t>
            </a:r>
            <a:r>
              <a:rPr lang="ko-KR" altLang="en-US" dirty="0"/>
              <a:t>불량패턴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49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FD9EE-DBE5-4F08-8076-97307C312B04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제안된 </a:t>
            </a:r>
            <a:r>
              <a:rPr lang="en-US" altLang="ko-KR" sz="2000" dirty="0"/>
              <a:t>CNN</a:t>
            </a:r>
            <a:r>
              <a:rPr lang="ko-KR" altLang="en-US" sz="2000" dirty="0"/>
              <a:t>모델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25F74D-6116-45D8-9AD8-EAE8F953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7" y="640968"/>
            <a:ext cx="5092095" cy="28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DB605A-27AF-43CD-88BE-23DD1222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640968"/>
            <a:ext cx="5106363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A5D64F-399A-4A6D-840D-F6397A2C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8" y="3761168"/>
            <a:ext cx="5174540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E17E9-775C-4795-BAE4-5159304E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966" y="3715244"/>
            <a:ext cx="5277406" cy="2880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6ABFA7-7FC9-4FA3-B667-21B057CBDA04}"/>
              </a:ext>
            </a:extLst>
          </p:cNvPr>
          <p:cNvCxnSpPr/>
          <p:nvPr/>
        </p:nvCxnSpPr>
        <p:spPr>
          <a:xfrm>
            <a:off x="394283" y="3640822"/>
            <a:ext cx="11073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73BDAF-BE42-43D1-A9CF-5E59BE6E725A}"/>
              </a:ext>
            </a:extLst>
          </p:cNvPr>
          <p:cNvCxnSpPr>
            <a:cxnSpLocks/>
          </p:cNvCxnSpPr>
          <p:nvPr/>
        </p:nvCxnSpPr>
        <p:spPr>
          <a:xfrm>
            <a:off x="5917035" y="553673"/>
            <a:ext cx="34221" cy="60874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FD9EE-DBE5-4F08-8076-97307C312B04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예상 결과 및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98E559-6E49-47C0-A75D-A499B712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4" y="1232027"/>
            <a:ext cx="5965501" cy="43939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BA7921-5EFF-4CAD-810A-C6659C09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906" y="805343"/>
            <a:ext cx="3517352" cy="52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6151B-F7F2-46B6-AF82-4DD7C9268D91}"/>
              </a:ext>
            </a:extLst>
          </p:cNvPr>
          <p:cNvSpPr txBox="1"/>
          <p:nvPr/>
        </p:nvSpPr>
        <p:spPr>
          <a:xfrm>
            <a:off x="1352227" y="1677692"/>
            <a:ext cx="8008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우상진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불량 클래스 개수를 확인하여 논문에서 제시한 개수</a:t>
            </a:r>
            <a:r>
              <a:rPr lang="en-US" altLang="ko-KR" dirty="0"/>
              <a:t>(10,000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만큼 </a:t>
            </a:r>
            <a:r>
              <a:rPr lang="en-US" altLang="ko-KR" dirty="0"/>
              <a:t>train data</a:t>
            </a:r>
            <a:r>
              <a:rPr lang="ko-KR" altLang="en-US" dirty="0"/>
              <a:t>를 증량</a:t>
            </a:r>
            <a:r>
              <a:rPr lang="en-US" altLang="ko-KR" dirty="0"/>
              <a:t>, </a:t>
            </a:r>
            <a:r>
              <a:rPr lang="ko-KR" altLang="en-US" dirty="0"/>
              <a:t>증량 기법으로 회전</a:t>
            </a:r>
            <a:r>
              <a:rPr lang="en-US" altLang="ko-KR" dirty="0"/>
              <a:t>, </a:t>
            </a:r>
            <a:r>
              <a:rPr lang="ko-KR" altLang="en-US" dirty="0"/>
              <a:t>좌우 대칭</a:t>
            </a:r>
            <a:r>
              <a:rPr lang="en-US" altLang="ko-KR" dirty="0"/>
              <a:t>, </a:t>
            </a:r>
            <a:r>
              <a:rPr lang="ko-KR" altLang="en-US" dirty="0"/>
              <a:t>줌 등을 활용 </a:t>
            </a:r>
            <a:r>
              <a:rPr lang="en-US" altLang="ko-KR" dirty="0"/>
              <a:t>(1~3</a:t>
            </a:r>
            <a:r>
              <a:rPr lang="ko-KR" altLang="en-US" dirty="0"/>
              <a:t>번과정수행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김준태</a:t>
            </a:r>
            <a:r>
              <a:rPr lang="ko-KR" altLang="en-US" dirty="0"/>
              <a:t> </a:t>
            </a:r>
            <a:r>
              <a:rPr lang="en-US" altLang="ko-KR" dirty="0"/>
              <a:t>: CNN </a:t>
            </a:r>
            <a:r>
              <a:rPr lang="ko-KR" altLang="en-US" dirty="0"/>
              <a:t>모델링 </a:t>
            </a:r>
            <a:r>
              <a:rPr lang="en-US" altLang="ko-KR" dirty="0"/>
              <a:t>~ </a:t>
            </a:r>
            <a:r>
              <a:rPr lang="ko-KR" altLang="en-US" dirty="0"/>
              <a:t>웨이퍼 불량 클래스 분류를 위한 </a:t>
            </a:r>
            <a:r>
              <a:rPr lang="en-US" altLang="ko-KR" dirty="0"/>
              <a:t>CNN </a:t>
            </a:r>
            <a:r>
              <a:rPr lang="ko-KR" altLang="en-US" dirty="0"/>
              <a:t>신경망 모델링</a:t>
            </a:r>
            <a:r>
              <a:rPr lang="en-US" altLang="ko-KR" dirty="0"/>
              <a:t>, Batch </a:t>
            </a:r>
            <a:r>
              <a:rPr lang="en-US" altLang="ko-KR" dirty="0" err="1"/>
              <a:t>Normalizaion</a:t>
            </a:r>
            <a:r>
              <a:rPr lang="en-US" altLang="ko-KR" dirty="0"/>
              <a:t>, </a:t>
            </a:r>
            <a:r>
              <a:rPr lang="en-US" altLang="ko-KR" dirty="0" err="1"/>
              <a:t>Spatical</a:t>
            </a:r>
            <a:r>
              <a:rPr lang="en-US" altLang="ko-KR" dirty="0"/>
              <a:t> Dropout </a:t>
            </a:r>
            <a:r>
              <a:rPr lang="ko-KR" altLang="en-US" dirty="0"/>
              <a:t>등을 활용하여 논문에서 제시한 모델 구조를 재현</a:t>
            </a:r>
            <a:r>
              <a:rPr lang="en-US" altLang="ko-KR" dirty="0"/>
              <a:t> (4~6</a:t>
            </a:r>
            <a:r>
              <a:rPr lang="ko-KR" altLang="en-US" dirty="0"/>
              <a:t>번과정수행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65A9E-DDBD-4A78-96E4-8881B6295611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328860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Project#1 CNN을 이용한 불량 검출 (4주차 진행사항 발표자료)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SC_Lab03</dc:creator>
  <cp:lastModifiedBy>SC_Lab03</cp:lastModifiedBy>
  <cp:revision>5</cp:revision>
  <dcterms:created xsi:type="dcterms:W3CDTF">2022-03-24T04:34:42Z</dcterms:created>
  <dcterms:modified xsi:type="dcterms:W3CDTF">2022-03-28T09:57:54Z</dcterms:modified>
</cp:coreProperties>
</file>