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1" r:id="rId6"/>
    <p:sldId id="343" r:id="rId7"/>
    <p:sldId id="345" r:id="rId8"/>
    <p:sldId id="335" r:id="rId9"/>
    <p:sldId id="346" r:id="rId10"/>
    <p:sldId id="328" r:id="rId11"/>
    <p:sldId id="336" r:id="rId12"/>
    <p:sldId id="347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05" d="100"/>
          <a:sy n="105" d="100"/>
        </p:scale>
        <p:origin x="1698" y="11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[20-1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수행방법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같은 회사에 재직하여 수시로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각자의 장점과 단점을 고려하여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누구는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프로젝트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#1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20002"/>
              </p:ext>
            </p:extLst>
          </p:nvPr>
        </p:nvGraphicFramePr>
        <p:xfrm>
          <a:off x="1095534" y="3280811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</a:t>
                      </a:r>
                      <a:r>
                        <a:rPr lang="en-US" altLang="ko-KR" sz="1400"/>
                        <a:t>OO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데이터 증량</a:t>
                      </a:r>
                      <a:endParaRPr lang="en-US" altLang="ko-KR" sz="140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주제발표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</a:t>
                      </a:r>
                      <a:r>
                        <a:rPr lang="en-US" altLang="ko-KR" sz="1400"/>
                        <a:t>OO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코딩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학습</a:t>
                      </a:r>
                      <a:endParaRPr lang="en-US" altLang="ko-KR" sz="140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5F67A3-FA7B-417A-9AC8-7F6E6E5ADE87}"/>
              </a:ext>
            </a:extLst>
          </p:cNvPr>
          <p:cNvSpPr txBox="1"/>
          <p:nvPr/>
        </p:nvSpPr>
        <p:spPr>
          <a:xfrm>
            <a:off x="1078406" y="5639055"/>
            <a:ext cx="36586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- 비중은 총합이 100%일 것</a:t>
            </a: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방법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구체적으로 기술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흐름도 등으로 설명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수량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실행결과 영상 예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70C046-AE3D-4CAE-8B08-BAE3E944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70539"/>
            <a:ext cx="5688338" cy="34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데이터 구성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불량패턴별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데이터셋 분할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Without Label</a:t>
              </a:r>
            </a:p>
            <a:p>
              <a:pPr algn="ctr"/>
              <a:r>
                <a:rPr lang="en-US" altLang="ko-KR" sz="1200"/>
                <a:t>638,507 (78.7%)</a:t>
              </a:r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None</a:t>
              </a:r>
            </a:p>
            <a:p>
              <a:pPr algn="ctr"/>
              <a:r>
                <a:rPr lang="en-US" altLang="ko-KR" sz="1200"/>
                <a:t>147,431</a:t>
              </a:r>
            </a:p>
            <a:p>
              <a:pPr algn="ctr"/>
              <a:r>
                <a:rPr lang="en-US" altLang="ko-KR" sz="1200"/>
                <a:t>(18.17%)</a:t>
              </a:r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Edge-Loc</a:t>
              </a:r>
            </a:p>
            <a:p>
              <a:pPr algn="ctr"/>
              <a:r>
                <a:rPr lang="en-US" altLang="ko-KR" sz="1200"/>
                <a:t>5189</a:t>
              </a:r>
            </a:p>
            <a:p>
              <a:pPr algn="ctr"/>
              <a:r>
                <a:rPr lang="en-US" altLang="ko-KR" sz="1200"/>
                <a:t> (0.64%)</a:t>
              </a:r>
              <a:endParaRPr lang="ko-KR" altLang="en-US" sz="12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Edge-Ring</a:t>
              </a:r>
            </a:p>
            <a:p>
              <a:pPr algn="ctr"/>
              <a:r>
                <a:rPr lang="en-US" altLang="ko-KR" sz="1200"/>
                <a:t>9680</a:t>
              </a:r>
            </a:p>
            <a:p>
              <a:pPr algn="ctr"/>
              <a:r>
                <a:rPr lang="en-US" altLang="ko-KR" sz="1200"/>
                <a:t> (1.19%)</a:t>
              </a:r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Near-full</a:t>
              </a:r>
            </a:p>
            <a:p>
              <a:pPr algn="ctr"/>
              <a:r>
                <a:rPr lang="en-US" altLang="ko-KR" sz="1200"/>
                <a:t>149</a:t>
              </a:r>
            </a:p>
            <a:p>
              <a:pPr algn="ctr"/>
              <a:r>
                <a:rPr lang="en-US" altLang="ko-KR" sz="1200"/>
                <a:t> (0.02%)</a:t>
              </a:r>
              <a:endParaRPr lang="ko-KR" altLang="en-US" sz="12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1" y="3984013"/>
            <a:ext cx="1558670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 대칭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수평</a:t>
            </a:r>
            <a:r>
              <a:rPr lang="en-US" altLang="ko-KR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수직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endParaRPr lang="ko-KR" altLang="en-US" sz="14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423371" y="4008178"/>
            <a:ext cx="1295463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전단 범위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채널 이동 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14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3116366" y="6124280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Validation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65 :</a:t>
            </a:r>
            <a:r>
              <a:rPr lang="ko-KR" altLang="en-US"/>
              <a:t> </a:t>
            </a:r>
            <a:r>
              <a:rPr lang="en-US" altLang="ko-KR"/>
              <a:t>20 :</a:t>
            </a:r>
            <a:r>
              <a:rPr lang="ko-KR" altLang="en-US"/>
              <a:t> </a:t>
            </a:r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그림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모델정보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실행화면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로 표현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논문과 동일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?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다르면 어떤 부분이 다른지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1" name="_x230710960">
            <a:extLst>
              <a:ext uri="{FF2B5EF4-FFF2-40B4-BE49-F238E27FC236}">
                <a16:creationId xmlns:a16="http://schemas.microsoft.com/office/drawing/2014/main" id="{376F39B6-DCFC-4ED1-A4AA-633E3B90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8" y="3077659"/>
            <a:ext cx="8123445" cy="20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659152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447316" y="5335071"/>
            <a:ext cx="6648337" cy="9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>
                <a:latin typeface="+mn-ea"/>
              </a:rPr>
              <a:t>과적합을 방지하기 위한 규제화</a:t>
            </a:r>
            <a:r>
              <a:rPr lang="en-US" altLang="ko-KR" b="1">
                <a:latin typeface="+mn-ea"/>
              </a:rPr>
              <a:t>(regulation)</a:t>
            </a:r>
            <a:br>
              <a:rPr lang="en-US" altLang="ko-KR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Batch Normalization(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정규화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Spatial Dropout = 0.2  </a:t>
            </a:r>
            <a:endParaRPr lang="en-US" altLang="ko-KR" i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딥러닝 프레임워크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(tensorflow, keras, pytorch)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추론 등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82171-D027-4BDD-BD65-5855E0D2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83661"/>
            <a:ext cx="632548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(HW) PC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사양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학습시간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 Xeon CPU E5-2696 v5 @ 4.40GHz</a:t>
            </a:r>
            <a:b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RAM : 512GB</a:t>
            </a:r>
            <a:b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GTX 1080 24GB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하이퍼파라미터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: epoch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batch size, optimizer, loss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함수 등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학습추이 그래프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 중 알게 된 내용 등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/optimzer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에 따른 학습추이 비교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683568" y="4038718"/>
            <a:ext cx="3312368" cy="2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7342"/>
          <a:stretch/>
        </p:blipFill>
        <p:spPr bwMode="auto">
          <a:xfrm>
            <a:off x="4644008" y="4005064"/>
            <a:ext cx="3312368" cy="2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분류 성능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평가지표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논문 결과와 비교 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우수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미달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그 이유는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구체적인 분석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2843808" y="1678430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6638" y="4507638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311107" y="5179570"/>
            <a:ext cx="8706254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919BF593-3054-44FB-A51E-AD70C2FC8718}"/>
              </a:ext>
            </a:extLst>
          </p:cNvPr>
          <p:cNvSpPr/>
          <p:nvPr/>
        </p:nvSpPr>
        <p:spPr>
          <a:xfrm>
            <a:off x="412867" y="3960905"/>
            <a:ext cx="1781065" cy="457200"/>
          </a:xfrm>
          <a:prstGeom prst="wedgeRoundRectCallout">
            <a:avLst>
              <a:gd name="adj1" fmla="val 729"/>
              <a:gd name="adj2" fmla="val 20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논문의 성능과 비교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결과에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대한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고찰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및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미비점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느낀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점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FB4B2-ABA5-2AD9-803C-C8C9FFC31C8F}"/>
              </a:ext>
            </a:extLst>
          </p:cNvPr>
          <p:cNvSpPr txBox="1"/>
          <p:nvPr/>
        </p:nvSpPr>
        <p:spPr>
          <a:xfrm>
            <a:off x="1349888" y="2492896"/>
            <a:ext cx="662473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참고사항</a:t>
            </a:r>
            <a:r>
              <a:rPr lang="ko-KR" altLang="en-US">
                <a:ea typeface="맑은 고딕"/>
              </a:rPr>
              <a:t> </a:t>
            </a:r>
            <a:endParaRPr lang="en-US" altLang="ko-KR">
              <a:ea typeface="맑은 고딕"/>
            </a:endParaRPr>
          </a:p>
          <a:p>
            <a:pPr algn="l"/>
            <a:br>
              <a:rPr lang="en-US" altLang="ko-KR">
                <a:ea typeface="맑은 고딕"/>
              </a:rPr>
            </a:br>
            <a:r>
              <a:rPr lang="en-US" altLang="ko-KR" sz="1600">
                <a:ea typeface="맑은 고딕"/>
              </a:rPr>
              <a:t>1. </a:t>
            </a:r>
            <a:r>
              <a:rPr lang="ko-KR" altLang="en-US" sz="1600">
                <a:ea typeface="맑은 고딕"/>
              </a:rPr>
              <a:t>발표방법 안내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심사위원 </a:t>
            </a:r>
            <a:r>
              <a:rPr lang="en-US" altLang="ko-KR" sz="1600">
                <a:ea typeface="맑은 고딕"/>
              </a:rPr>
              <a:t>: </a:t>
            </a:r>
            <a:r>
              <a:rPr lang="ko-KR" altLang="en-US" sz="1600">
                <a:ea typeface="맑은 고딕"/>
              </a:rPr>
              <a:t>박태형 학과장님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기석철 교수님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가디언</a:t>
            </a:r>
            <a:r>
              <a:rPr lang="en-US" altLang="ko-KR" sz="1600">
                <a:ea typeface="맑은 고딕"/>
              </a:rPr>
              <a:t>(4</a:t>
            </a:r>
            <a:r>
              <a:rPr lang="ko-KR" altLang="en-US" sz="1600">
                <a:ea typeface="맑은 고딕"/>
              </a:rPr>
              <a:t>인</a:t>
            </a:r>
            <a:r>
              <a:rPr lang="en-US" altLang="ko-KR" sz="1600">
                <a:ea typeface="맑은 고딕"/>
              </a:rPr>
              <a:t>)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발표시간 </a:t>
            </a:r>
            <a:r>
              <a:rPr lang="en-US" altLang="ko-KR" sz="1600">
                <a:ea typeface="맑은 고딕"/>
              </a:rPr>
              <a:t>: 10</a:t>
            </a:r>
            <a:r>
              <a:rPr lang="ko-KR" altLang="en-US" sz="1600">
                <a:ea typeface="맑은 고딕"/>
              </a:rPr>
              <a:t>분 이내 </a:t>
            </a:r>
            <a:r>
              <a:rPr lang="en-US" altLang="ko-KR" sz="1600">
                <a:ea typeface="맑은 고딕"/>
              </a:rPr>
              <a:t>(</a:t>
            </a:r>
            <a:r>
              <a:rPr lang="ko-KR" altLang="en-US" sz="1600">
                <a:ea typeface="맑은 고딕"/>
              </a:rPr>
              <a:t>시간준수</a:t>
            </a:r>
            <a:r>
              <a:rPr lang="en-US" altLang="ko-KR" sz="1600">
                <a:ea typeface="맑은 고딕"/>
              </a:rPr>
              <a:t>)</a:t>
            </a:r>
            <a:r>
              <a:rPr lang="ko-KR" altLang="en-US" sz="1600">
                <a:ea typeface="맑은 고딕"/>
              </a:rPr>
              <a:t> </a:t>
            </a:r>
            <a:r>
              <a:rPr lang="en-US" altLang="ko-KR" sz="1600">
                <a:ea typeface="맑은 고딕"/>
              </a:rPr>
              <a:t>+ Q&amp;A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발표자료 제출 </a:t>
            </a:r>
            <a:r>
              <a:rPr lang="en-US" altLang="ko-KR" sz="1600">
                <a:ea typeface="맑은 고딕"/>
              </a:rPr>
              <a:t>: 4/13(</a:t>
            </a:r>
            <a:r>
              <a:rPr lang="ko-KR" altLang="en-US" sz="1600">
                <a:ea typeface="맑은 고딕"/>
              </a:rPr>
              <a:t>수</a:t>
            </a:r>
            <a:r>
              <a:rPr lang="en-US" altLang="ko-KR" sz="1600">
                <a:ea typeface="맑은 고딕"/>
              </a:rPr>
              <a:t>) eCampus / </a:t>
            </a:r>
            <a:r>
              <a:rPr lang="ko-KR" altLang="en-US" sz="1600">
                <a:ea typeface="맑은 고딕"/>
              </a:rPr>
              <a:t>담당교수 이메일</a:t>
            </a:r>
            <a:endParaRPr lang="en-US" altLang="ko-KR" sz="1600">
              <a:ea typeface="맑은 고딕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>
              <a:ea typeface="맑은 고딕"/>
            </a:endParaRPr>
          </a:p>
          <a:p>
            <a:pPr algn="l"/>
            <a:r>
              <a:rPr lang="en-US" altLang="ko-KR" sz="1600">
                <a:ea typeface="맑은 고딕"/>
              </a:rPr>
              <a:t>2. </a:t>
            </a:r>
            <a:r>
              <a:rPr lang="ko-KR" altLang="en-US" sz="1600">
                <a:ea typeface="맑은 고딕"/>
              </a:rPr>
              <a:t>평가기준</a:t>
            </a:r>
            <a:endParaRPr lang="ko-KR" altLang="en-US" sz="1600" dirty="0">
              <a:ea typeface="맑은 고딕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AA9EAB5-FB80-4DAD-9B57-616A0AD8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6475"/>
              </p:ext>
            </p:extLst>
          </p:nvPr>
        </p:nvGraphicFramePr>
        <p:xfrm>
          <a:off x="1601425" y="4708887"/>
          <a:ext cx="6192687" cy="161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58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3171334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144195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22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9215</TotalTime>
  <Words>552</Words>
  <Application>Microsoft Office PowerPoint</Application>
  <PresentationFormat>화면 슬라이드 쇼(4:3)</PresentationFormat>
  <Paragraphs>141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김현용</cp:lastModifiedBy>
  <cp:revision>370</cp:revision>
  <cp:lastPrinted>2019-09-16T00:28:29Z</cp:lastPrinted>
  <dcterms:created xsi:type="dcterms:W3CDTF">2017-03-29T07:13:25Z</dcterms:created>
  <dcterms:modified xsi:type="dcterms:W3CDTF">2022-04-08T07:20:21Z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