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3B30-56CA-4E99-A3DE-932D2225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FB490-D0DA-45E6-9FF0-E9F051F1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38EA2-2C39-4868-B7EB-30ECBDC2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F1C9A-0146-49AF-9F3E-C88C49C6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02490-2AF8-4210-98E6-A15C98B3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0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E889-33F7-494C-B7A9-C831BCCD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1B74A-4B17-460A-9D3D-512487F64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292E9-69F8-4758-BD89-F5845FAB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38562-D175-4A6E-B2E7-DDD29313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E204D-9A98-4454-BE71-E13E801B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5FAF8-3B64-474E-8927-1ABF640EC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95BDB-D40F-40B0-B150-1DBBCDE5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2965D-C509-45C5-8D0A-BEB6C9EC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6DE10-EA10-4D27-BFB2-46542294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EB0B-506E-4FA7-8642-3714306F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C6ED1-196D-4EAA-A8A0-4C35131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6A505-63AD-4D0A-ADD1-A274F04B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352A0-85FF-4513-914F-9AA319D2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11836-40AD-4432-AE17-4E65AA98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9036-8C84-41D8-B6D4-3F97BD7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2A0F-067F-4A04-96F0-52B2AB68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A7B45-7AEE-4FE1-8A4A-28C826A1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B749-2219-47B0-A2E3-DC6123ED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B2D30-E352-4AAE-BD57-4F602ED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3919-A30C-48D2-B0EF-D7E7F7F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A6DA-3D43-4845-88F0-DEE41D5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D5F06-C402-4634-87F2-953F70F6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2CC98-1D3F-474F-8898-E98B5D81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E23E1-723A-403F-AF8B-2C13005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10E87-36E9-4286-897F-F48094F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6949D-05F5-486D-B149-9C54E65A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1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1393-EF74-4AA7-8D34-6609E099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FDF0-4850-4DAF-ABE3-096D52B9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7196E-DF0C-40D8-8DC6-DF8E014F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D695CC-356A-4707-91FB-BF159858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C6CD8-0E91-4D3C-A37A-52037286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8E32B-E977-434D-AA82-5FC72AB7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97D99-AF30-4751-9F37-4D08CD9C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0FB81-3778-47B2-85C1-00CB0AB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E9F1-72CD-440E-A2AD-20BCF83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819C8-4999-4067-A398-0B72D77B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66522-0FA7-429F-B836-A47C0ECD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A738F-385E-451D-BE05-D8705B7A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4FC1E1-852A-4F61-9DBC-0BB7A968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56E03-5DFC-42D2-A665-3735D135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62A50-9ACE-40FF-B42E-50A22B5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3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FB4-2796-4388-A4A5-216E6B35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BD807-A8AE-4A6E-B638-90A78516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91E39-E906-47A6-937D-E6BD75EC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050EA-480C-451A-8AF2-9E08771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C6135-9BEF-4D19-BFA2-9FCDDB3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6FCE0-0DCE-48EA-AB11-7AE1A1EA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2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E06D-ACE1-4914-84C1-3EE6D18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3D5B9-E266-43A1-A5AA-ADF597098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5BECC-EB4F-47F7-8D0E-46F3A446B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38D3F-62C0-437D-A54C-9658A1D4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EE076-B68A-44C0-8E6F-AB02710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31772-2192-4439-AD4F-62B8785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DECEA-A999-4537-9AA0-A6E9F097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39C92-4D5E-4D8F-AA0E-E43188F9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CE957-2BE1-41AF-B65B-BAB25299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79AD-0210-45A0-B309-3CD7811811F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3093-D530-4B1A-8E50-284340DC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D202-E731-4C0C-A41C-CCA73A17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3490-59D7-4B66-B468-8EF1AED9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E8C60-92EE-4FA3-8EDF-DAA03A812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기말 프로젝트 중간점검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7DFF3-A104-4C70-B800-1AC699CC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2021254005 </a:t>
            </a:r>
            <a:r>
              <a:rPr lang="ko-KR" altLang="en-US"/>
              <a:t>김준태</a:t>
            </a:r>
          </a:p>
        </p:txBody>
      </p:sp>
    </p:spTree>
    <p:extLst>
      <p:ext uri="{BB962C8B-B14F-4D97-AF65-F5344CB8AC3E}">
        <p14:creationId xmlns:p14="http://schemas.microsoft.com/office/powerpoint/2010/main" val="263170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2213-734F-4BC8-AB9A-92113CD0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A7794-B51B-4972-82E5-D4B81FB6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  <a:endParaRPr lang="en-US" altLang="ko-KR"/>
          </a:p>
          <a:p>
            <a:r>
              <a:rPr lang="ko-KR" altLang="en-US"/>
              <a:t>학습 환경 설정</a:t>
            </a:r>
            <a:endParaRPr lang="en-US" altLang="ko-KR"/>
          </a:p>
          <a:p>
            <a:r>
              <a:rPr lang="ko-KR" altLang="en-US"/>
              <a:t>학습 테스트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BE2B8-A62D-4D21-8B9C-317EAC56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4878A-86F4-4C9F-AEE1-C667A8C7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384" y="1518762"/>
            <a:ext cx="5349480" cy="4599464"/>
          </a:xfrm>
        </p:spPr>
        <p:txBody>
          <a:bodyPr/>
          <a:lstStyle/>
          <a:p>
            <a:r>
              <a:rPr lang="en-US" altLang="ko-KR" dirty="0" err="1"/>
              <a:t>Roboflow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서드파티</a:t>
            </a:r>
            <a:endParaRPr lang="en-US" altLang="ko-KR" dirty="0"/>
          </a:p>
          <a:p>
            <a:pPr lvl="1"/>
            <a:r>
              <a:rPr lang="en-US" altLang="ko-KR" dirty="0"/>
              <a:t>xml -&gt;</a:t>
            </a:r>
            <a:r>
              <a:rPr lang="ko-KR" altLang="en-US" dirty="0"/>
              <a:t> </a:t>
            </a:r>
            <a:r>
              <a:rPr lang="en-US" altLang="ko-KR" dirty="0"/>
              <a:t>txt Annotation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Missing Label Data Check</a:t>
            </a:r>
          </a:p>
          <a:p>
            <a:pPr lvl="1"/>
            <a:r>
              <a:rPr lang="ko-KR" altLang="en-US" dirty="0"/>
              <a:t>착용하지 않은 헬멧 등</a:t>
            </a:r>
            <a:br>
              <a:rPr lang="en-US" altLang="ko-KR" dirty="0"/>
            </a:br>
            <a:r>
              <a:rPr lang="ko-KR" altLang="en-US" dirty="0"/>
              <a:t>학습 데이터에서 제외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1C5C7-9547-4896-80C2-218F6E00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8" y="1518762"/>
            <a:ext cx="5537409" cy="47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FE75-52CE-490B-B210-DBFDF385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BBF3-0A7D-4FDD-B0E7-E1381392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0" y="1747179"/>
            <a:ext cx="3426995" cy="3363642"/>
          </a:xfrm>
        </p:spPr>
        <p:txBody>
          <a:bodyPr/>
          <a:lstStyle/>
          <a:p>
            <a:r>
              <a:rPr lang="en-US" altLang="ko-KR" dirty="0"/>
              <a:t>torch : 1.11</a:t>
            </a:r>
          </a:p>
          <a:p>
            <a:r>
              <a:rPr lang="en-US" altLang="ko-KR" dirty="0" err="1"/>
              <a:t>Cudatoolkit</a:t>
            </a:r>
            <a:r>
              <a:rPr lang="en-US" altLang="ko-KR" dirty="0"/>
              <a:t> : 11.3</a:t>
            </a:r>
          </a:p>
          <a:p>
            <a:r>
              <a:rPr lang="en-US" altLang="ko-KR" dirty="0"/>
              <a:t>GPU : GeForce</a:t>
            </a:r>
            <a:r>
              <a:rPr lang="ko-KR" altLang="en-US" dirty="0"/>
              <a:t> </a:t>
            </a:r>
            <a:r>
              <a:rPr lang="en-US" altLang="ko-KR" dirty="0"/>
              <a:t>GTX 1060 3GB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D0682A-664E-4831-850E-186F8C43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" y="1747179"/>
            <a:ext cx="6932830" cy="31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E0834-897B-4594-9434-92F50D1A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E080-5F0A-4190-AA68-6B726F1D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1514776"/>
            <a:ext cx="4747660" cy="1765384"/>
          </a:xfrm>
        </p:spPr>
        <p:txBody>
          <a:bodyPr/>
          <a:lstStyle/>
          <a:p>
            <a:r>
              <a:rPr lang="ko-KR" altLang="en-US"/>
              <a:t>세부 옵션 설정을 통한</a:t>
            </a:r>
            <a:br>
              <a:rPr lang="en-US" altLang="ko-KR"/>
            </a:br>
            <a:r>
              <a:rPr lang="en-US" altLang="ko-KR"/>
              <a:t>Fine tuning</a:t>
            </a:r>
            <a:r>
              <a:rPr lang="ko-KR" altLang="en-US"/>
              <a:t>  필요</a:t>
            </a:r>
            <a:endParaRPr lang="en-US" altLang="ko-KR"/>
          </a:p>
          <a:p>
            <a:r>
              <a:rPr lang="ko-KR" altLang="en-US"/>
              <a:t>학습 에러 </a:t>
            </a:r>
            <a:r>
              <a:rPr lang="en-US" altLang="ko-KR"/>
              <a:t>– Person </a:t>
            </a:r>
            <a:r>
              <a:rPr lang="ko-KR" altLang="en-US"/>
              <a:t>클래스 데이터 제외 필요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DB9A0E-C8CA-4B9D-8BB2-54374FD4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776"/>
            <a:ext cx="5995737" cy="2625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A34AD-726E-499B-84B8-3A19F8188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1029"/>
            <a:ext cx="8519410" cy="22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지능화 캡스톤  기말 프로젝트 중간점검</vt:lpstr>
      <vt:lpstr>목차</vt:lpstr>
      <vt:lpstr>데이터 전처리</vt:lpstr>
      <vt:lpstr>학습 환경 설정</vt:lpstr>
      <vt:lpstr>학습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지능화 캡스톤 기말 프로젝트 중간점검</dc:title>
  <dc:creator>김준태</dc:creator>
  <cp:lastModifiedBy>김준태</cp:lastModifiedBy>
  <cp:revision>5</cp:revision>
  <dcterms:created xsi:type="dcterms:W3CDTF">2022-05-23T06:57:09Z</dcterms:created>
  <dcterms:modified xsi:type="dcterms:W3CDTF">2022-05-23T09:05:49Z</dcterms:modified>
</cp:coreProperties>
</file>