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7" r:id="rId4"/>
    <p:sldId id="257" r:id="rId5"/>
    <p:sldId id="269" r:id="rId6"/>
    <p:sldId id="268" r:id="rId7"/>
    <p:sldId id="258" r:id="rId8"/>
    <p:sldId id="260" r:id="rId9"/>
    <p:sldId id="261" r:id="rId10"/>
    <p:sldId id="270" r:id="rId11"/>
    <p:sldId id="275" r:id="rId12"/>
    <p:sldId id="262" r:id="rId13"/>
    <p:sldId id="263" r:id="rId14"/>
    <p:sldId id="26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46-4CFE-93FC-34F7A0E0D5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85-42BA-A206-927C16959B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85-42BA-A206-927C16959B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85-42BA-A206-927C16959B98}"/>
              </c:ext>
            </c:extLst>
          </c:dPt>
          <c:cat>
            <c:strRef>
              <c:f>Sheet1!$A$2:$A$5</c:f>
              <c:strCache>
                <c:ptCount val="4"/>
                <c:pt idx="0">
                  <c:v>수도권</c:v>
                </c:pt>
                <c:pt idx="1">
                  <c:v>부산</c:v>
                </c:pt>
                <c:pt idx="2">
                  <c:v>대구</c:v>
                </c:pt>
                <c:pt idx="3">
                  <c:v>광주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179</c:v>
                </c:pt>
                <c:pt idx="1">
                  <c:v>38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6-4CFE-93FC-34F7A0E0D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54232283464567"/>
          <c:y val="9.4207117728400736E-2"/>
          <c:w val="0.52454047736220477"/>
          <c:h val="0.786810667642060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07-4441-ACD8-20AAEFFEF9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07-4441-ACD8-20AAEFFEF9E8}"/>
              </c:ext>
            </c:extLst>
          </c:dPt>
          <c:cat>
            <c:strRef>
              <c:f>Sheet1!$A$2:$A$3</c:f>
              <c:strCache>
                <c:ptCount val="2"/>
                <c:pt idx="0">
                  <c:v>수도권</c:v>
                </c:pt>
                <c:pt idx="1">
                  <c:v>비수도권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1-4C90-B094-653F2654D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7F88-5514-4D47-9D8A-61B5C11C37C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9614-48E4-4383-8D29-BC1B19BE3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7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http://www.hira.or.kr/re/diag/getDiagEvlList.do?pgmid=HIRAA030004000100#none</a:t>
            </a:r>
          </a:p>
          <a:p>
            <a:r>
              <a:rPr lang="ko-KR" altLang="en-US" dirty="0"/>
              <a:t>건강보험심사평가원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B9614-48E4-4383-8D29-BC1B19BE3F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7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B9614-48E4-4383-8D29-BC1B19BE3F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5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9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5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2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7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4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53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12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7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C829-B2E2-4341-B5F4-0D4A2DA3626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58E5-745F-4BC5-8FEC-0675F50F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index.go.kr/potal/main/EachDtlPageDetail.do?idx_cd=100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9F7B9-F664-40A5-8DDB-44F64937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2075504"/>
            <a:ext cx="9245600" cy="1748729"/>
          </a:xfrm>
        </p:spPr>
        <p:txBody>
          <a:bodyPr/>
          <a:lstStyle/>
          <a:p>
            <a:r>
              <a:rPr lang="ko-KR" altLang="en-US" dirty="0"/>
              <a:t>인구밀집과 사망률</a:t>
            </a:r>
            <a:r>
              <a:rPr lang="en-US" altLang="ko-KR" dirty="0"/>
              <a:t> </a:t>
            </a:r>
            <a:r>
              <a:rPr lang="ko-KR" altLang="en-US" dirty="0"/>
              <a:t>상관관계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400FA-6369-4FC9-8550-0680F50AA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7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E058-E36F-4D5A-A073-07BFF33F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64155-E4E3-4A07-8CDC-BC584577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247" y="0"/>
            <a:ext cx="6281873" cy="5248622"/>
          </a:xfrm>
        </p:spPr>
        <p:txBody>
          <a:bodyPr/>
          <a:lstStyle/>
          <a:p>
            <a:endParaRPr lang="en-US" altLang="ko-KR" sz="3200" dirty="0"/>
          </a:p>
          <a:p>
            <a:r>
              <a:rPr lang="en-US" altLang="ko-KR" sz="5400" dirty="0"/>
              <a:t>Matplotlib </a:t>
            </a:r>
          </a:p>
          <a:p>
            <a:pPr marL="0" indent="0">
              <a:buNone/>
            </a:pPr>
            <a:r>
              <a:rPr lang="en-US" altLang="ko-KR" sz="3200" dirty="0"/>
              <a:t>-Scatter Plot </a:t>
            </a:r>
          </a:p>
          <a:p>
            <a:pPr marL="0" indent="0">
              <a:buNone/>
            </a:pPr>
            <a:r>
              <a:rPr lang="en-US" altLang="ko-KR" sz="3200" dirty="0"/>
              <a:t>-Bar Graph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B9563-1E76-479E-8A06-C3103E23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11" y="5063067"/>
            <a:ext cx="7483489" cy="17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C16A0-29A3-4D2F-B721-15B3C3DB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379B4-8217-4B17-A959-01E8703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수도권</a:t>
            </a:r>
            <a:r>
              <a:rPr lang="en-US" altLang="ko-KR" sz="3600" dirty="0"/>
              <a:t>/</a:t>
            </a:r>
            <a:r>
              <a:rPr lang="ko-KR" altLang="en-US" sz="3600" dirty="0"/>
              <a:t>비수도권 인구 분포</a:t>
            </a:r>
            <a:endParaRPr lang="en-US" altLang="ko-KR" sz="3600" dirty="0"/>
          </a:p>
          <a:p>
            <a:r>
              <a:rPr lang="ko-KR" altLang="en-US" sz="3600" dirty="0"/>
              <a:t>교통사고 비율</a:t>
            </a:r>
            <a:r>
              <a:rPr lang="en-US" altLang="ko-KR" sz="3600" dirty="0"/>
              <a:t>, </a:t>
            </a:r>
            <a:r>
              <a:rPr lang="ko-KR" altLang="en-US" sz="3600" dirty="0"/>
              <a:t>교통 정체</a:t>
            </a:r>
            <a:endParaRPr lang="en-US" altLang="ko-KR" sz="3600" dirty="0"/>
          </a:p>
          <a:p>
            <a:r>
              <a:rPr lang="en-US" altLang="ko-KR" sz="3600" dirty="0">
                <a:sym typeface="Wingdings" panose="05000000000000000000" pitchFamily="2" charset="2"/>
              </a:rPr>
              <a:t></a:t>
            </a:r>
            <a:r>
              <a:rPr lang="ko-KR" altLang="en-US" sz="3600" dirty="0" err="1"/>
              <a:t>이송중</a:t>
            </a:r>
            <a:r>
              <a:rPr lang="ko-KR" altLang="en-US" sz="3600" dirty="0"/>
              <a:t> 사망 비율</a:t>
            </a:r>
            <a:endParaRPr lang="en-US" altLang="ko-KR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07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050B-8FB7-4233-BB1E-AF9660B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94CC0-50D6-4C6B-BD58-1F6EF046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수도권 의사 </a:t>
            </a:r>
            <a:r>
              <a:rPr lang="en-US" altLang="ko-KR" sz="2800" dirty="0"/>
              <a:t>1</a:t>
            </a:r>
            <a:r>
              <a:rPr lang="ko-KR" altLang="en-US" sz="2800" dirty="0"/>
              <a:t>인당 환자수</a:t>
            </a:r>
            <a:r>
              <a:rPr lang="en-US" altLang="ko-KR" sz="2800" dirty="0"/>
              <a:t>/</a:t>
            </a:r>
            <a:r>
              <a:rPr lang="ko-KR" altLang="en-US" sz="2800" dirty="0"/>
              <a:t>응급환자 비율</a:t>
            </a:r>
            <a:r>
              <a:rPr lang="en-US" altLang="ko-KR" sz="2800" dirty="0"/>
              <a:t>, </a:t>
            </a:r>
            <a:r>
              <a:rPr lang="ko-KR" altLang="en-US" sz="2800" dirty="0"/>
              <a:t>치료받지 못하고 </a:t>
            </a:r>
            <a:r>
              <a:rPr lang="ko-KR" altLang="en-US" sz="2800" dirty="0" err="1"/>
              <a:t>재이송되는</a:t>
            </a:r>
            <a:r>
              <a:rPr lang="ko-KR" altLang="en-US" sz="2800" dirty="0"/>
              <a:t> 비율 확인</a:t>
            </a:r>
            <a:endParaRPr lang="en-US" altLang="ko-KR" sz="2800" dirty="0"/>
          </a:p>
          <a:p>
            <a:r>
              <a:rPr lang="ko-KR" altLang="en-US" sz="2800" dirty="0"/>
              <a:t>지역별 의료기관 분포</a:t>
            </a:r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/>
              <a:t> 비수도권의 </a:t>
            </a:r>
            <a:r>
              <a:rPr lang="ko-KR" altLang="en-US" sz="2800" dirty="0" err="1"/>
              <a:t>이송중</a:t>
            </a:r>
            <a:r>
              <a:rPr lang="ko-KR" altLang="en-US" sz="2800" dirty="0"/>
              <a:t> 사망 비율 비교</a:t>
            </a:r>
          </a:p>
        </p:txBody>
      </p:sp>
    </p:spTree>
    <p:extLst>
      <p:ext uri="{BB962C8B-B14F-4D97-AF65-F5344CB8AC3E}">
        <p14:creationId xmlns:p14="http://schemas.microsoft.com/office/powerpoint/2010/main" val="340154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2659-E301-4F2F-ADA3-3DE0106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354CC-223D-421B-BC19-56FFB5DE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이송중</a:t>
            </a:r>
            <a:r>
              <a:rPr lang="ko-KR" altLang="en-US" sz="2800" dirty="0"/>
              <a:t> 사망과 사망률 상관관계</a:t>
            </a:r>
            <a:endParaRPr lang="en-US" altLang="ko-KR" sz="2800" dirty="0"/>
          </a:p>
          <a:p>
            <a:r>
              <a:rPr lang="ko-KR" altLang="en-US" sz="2800" dirty="0"/>
              <a:t>병원 자원 부족과 사망률 상관관계</a:t>
            </a:r>
          </a:p>
        </p:txBody>
      </p:sp>
    </p:spTree>
    <p:extLst>
      <p:ext uri="{BB962C8B-B14F-4D97-AF65-F5344CB8AC3E}">
        <p14:creationId xmlns:p14="http://schemas.microsoft.com/office/powerpoint/2010/main" val="127571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1ACF-E1C7-49C8-AEA6-F1EC5652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>
                <a:solidFill>
                  <a:srgbClr val="92D050"/>
                </a:solidFill>
              </a:rPr>
              <a:t>THANK YOU</a:t>
            </a:r>
            <a:endParaRPr lang="ko-KR" altLang="en-US" sz="7200" dirty="0">
              <a:solidFill>
                <a:srgbClr val="92D050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C4715-9AD6-4868-ABA5-49CBBA9D2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5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9F7B9-F664-40A5-8DDB-44F64937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969" y="263637"/>
            <a:ext cx="8679915" cy="1748729"/>
          </a:xfrm>
        </p:spPr>
        <p:txBody>
          <a:bodyPr/>
          <a:lstStyle/>
          <a:p>
            <a:r>
              <a:rPr lang="ko-KR" altLang="en-US"/>
              <a:t>팀원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400FA-6369-4FC9-8550-0680F50AA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457" y="3161199"/>
            <a:ext cx="8673427" cy="13225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박정우</a:t>
            </a:r>
            <a:r>
              <a:rPr lang="en-US" altLang="ko-KR" sz="4000" dirty="0"/>
              <a:t>,</a:t>
            </a:r>
            <a:r>
              <a:rPr lang="ko-KR" altLang="en-US" sz="4000" dirty="0"/>
              <a:t>정희철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최연준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164F3-E10F-4FCA-8722-133392D4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349925"/>
            <a:ext cx="3778010" cy="2456442"/>
          </a:xfrm>
        </p:spPr>
        <p:txBody>
          <a:bodyPr/>
          <a:lstStyle/>
          <a:p>
            <a:r>
              <a:rPr lang="ko-KR" altLang="en-US" dirty="0"/>
              <a:t>이촌향도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E8861-94BA-43D4-A4B0-B95291A2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460" y="1075035"/>
            <a:ext cx="6828320" cy="300269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이촌향도로 인한</a:t>
            </a:r>
            <a:r>
              <a:rPr lang="en-US" altLang="ko-KR" sz="3200" dirty="0"/>
              <a:t>, </a:t>
            </a:r>
            <a:r>
              <a:rPr lang="ko-KR" altLang="en-US" sz="3200" dirty="0"/>
              <a:t>도시와 지역사회 간의 인원 차이와 그에 따른 병원 현황 상관관계</a:t>
            </a:r>
            <a:endParaRPr lang="en-US" altLang="ko-KR" sz="3200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4AB91DB-1C59-4A07-888A-7CDB1F4E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" y="0"/>
            <a:ext cx="4769708" cy="62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8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E8C848-C0BB-4A43-B468-334E4301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61" y="643467"/>
            <a:ext cx="57384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6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/>
          </p:nvPr>
        </p:nvGraphicFramePr>
        <p:xfrm>
          <a:off x="6920034" y="1579276"/>
          <a:ext cx="3511257" cy="3569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/>
          </p:nvPr>
        </p:nvGraphicFramePr>
        <p:xfrm>
          <a:off x="335280" y="1454735"/>
          <a:ext cx="5405120" cy="3818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4800" y="592961"/>
            <a:ext cx="431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인구 비율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662" y="592961"/>
            <a:ext cx="431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응급 의료기관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C5E9C-78C0-4E5F-8BAB-78AEE6A5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5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출처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http://www.index.go.kr/potal/main/EachDtlPageDetail.do?idx_cd=1007</a:t>
            </a:r>
            <a:br>
              <a:rPr lang="en-US" altLang="ko-KR" sz="2000" dirty="0"/>
            </a:br>
            <a:r>
              <a:rPr lang="ko-KR" altLang="en-US" sz="2000" dirty="0"/>
              <a:t>국가지표체계</a:t>
            </a:r>
          </a:p>
        </p:txBody>
      </p:sp>
    </p:spTree>
    <p:extLst>
      <p:ext uri="{BB962C8B-B14F-4D97-AF65-F5344CB8AC3E}">
        <p14:creationId xmlns:p14="http://schemas.microsoft.com/office/powerpoint/2010/main" val="19576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A391F-FBBD-4FC8-A953-A1079D0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4" name="내용 개체 틀 13" descr="스크린샷이(가) 표시된 사진&#10;&#10;자동 생성된 설명">
            <a:extLst>
              <a:ext uri="{FF2B5EF4-FFF2-40B4-BE49-F238E27FC236}">
                <a16:creationId xmlns:a16="http://schemas.microsoft.com/office/drawing/2014/main" id="{3B454E9A-AC90-4625-BF9A-920BC237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6214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1122-4617-44CB-BCD4-7ECBA06C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23C1B-2406-49BD-9467-09A988D9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IF </a:t>
            </a:r>
            <a:r>
              <a:rPr lang="ko-KR" altLang="en-US" sz="2800" dirty="0"/>
              <a:t>인구 </a:t>
            </a:r>
            <a:r>
              <a:rPr lang="en-US" altLang="ko-KR" sz="2800" dirty="0"/>
              <a:t>^ ,  Then </a:t>
            </a:r>
            <a:r>
              <a:rPr lang="ko-KR" altLang="en-US" sz="2800" dirty="0"/>
              <a:t>교통량</a:t>
            </a:r>
            <a:r>
              <a:rPr lang="en-US" altLang="ko-KR" sz="2800" dirty="0"/>
              <a:t>/</a:t>
            </a:r>
            <a:r>
              <a:rPr lang="ko-KR" altLang="en-US" sz="2800" dirty="0"/>
              <a:t>응급환자 </a:t>
            </a:r>
            <a:r>
              <a:rPr lang="en-US" altLang="ko-KR" sz="2800" dirty="0"/>
              <a:t>^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03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E058-E36F-4D5A-A073-07BFF33F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64155-E4E3-4A07-8CDC-BC58457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3200" dirty="0"/>
          </a:p>
          <a:p>
            <a:r>
              <a:rPr lang="en-US" altLang="ko-KR" sz="3200" dirty="0"/>
              <a:t>BeautifulSoup4 (</a:t>
            </a:r>
            <a:r>
              <a:rPr lang="ko-KR" altLang="en-US" sz="3200" dirty="0"/>
              <a:t>웹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Selenium (</a:t>
            </a:r>
            <a:r>
              <a:rPr lang="ko-KR" altLang="en-US" sz="3200" dirty="0"/>
              <a:t>데이터 분석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Pandas (</a:t>
            </a:r>
            <a:r>
              <a:rPr lang="ko-KR" altLang="en-US" sz="3200" dirty="0"/>
              <a:t>데이터 추출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 err="1"/>
              <a:t>Numpy</a:t>
            </a:r>
            <a:r>
              <a:rPr lang="en-US" altLang="ko-KR" sz="3200" dirty="0"/>
              <a:t> (</a:t>
            </a:r>
            <a:r>
              <a:rPr lang="ko-KR" altLang="en-US" sz="3200" dirty="0"/>
              <a:t>데이터 가공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50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87461E-D5A1-44A1-AEF1-FC50EE52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3" b="12436"/>
          <a:stretch/>
        </p:blipFill>
        <p:spPr>
          <a:xfrm>
            <a:off x="20" y="10"/>
            <a:ext cx="6095981" cy="3428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98BD30-0D88-455F-9C66-C8A530DE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5980" cy="35792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12400F-A618-414B-8DDF-4F5BD02C1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13"/>
            <a:ext cx="6095980" cy="342898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E7B935-5E23-4F45-822D-8BE30AC7A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80" y="3278786"/>
            <a:ext cx="6096000" cy="35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86783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174</Words>
  <Application>Microsoft Office PowerPoint</Application>
  <PresentationFormat>와이드스크린</PresentationFormat>
  <Paragraphs>38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 Light</vt:lpstr>
      <vt:lpstr>Rockwell</vt:lpstr>
      <vt:lpstr>Wingdings</vt:lpstr>
      <vt:lpstr>아틀라스</vt:lpstr>
      <vt:lpstr>Office 테마</vt:lpstr>
      <vt:lpstr>인구밀집과 사망률 상관관계</vt:lpstr>
      <vt:lpstr>팀원</vt:lpstr>
      <vt:lpstr>이촌향도</vt:lpstr>
      <vt:lpstr>PowerPoint 프레젠테이션</vt:lpstr>
      <vt:lpstr>출처 : http://www.index.go.kr/potal/main/EachDtlPageDetail.do?idx_cd=1007 국가지표체계</vt:lpstr>
      <vt:lpstr>PowerPoint 프레젠테이션</vt:lpstr>
      <vt:lpstr>가설</vt:lpstr>
      <vt:lpstr>데이터 분석</vt:lpstr>
      <vt:lpstr>PowerPoint 프레젠테이션</vt:lpstr>
      <vt:lpstr>시각화 툴</vt:lpstr>
      <vt:lpstr>데이터 분석</vt:lpstr>
      <vt:lpstr>데이터 분석</vt:lpstr>
      <vt:lpstr>상관관계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희철 정</dc:creator>
  <cp:lastModifiedBy>희철 정</cp:lastModifiedBy>
  <cp:revision>6</cp:revision>
  <dcterms:created xsi:type="dcterms:W3CDTF">2019-07-30T03:33:56Z</dcterms:created>
  <dcterms:modified xsi:type="dcterms:W3CDTF">2019-07-30T04:07:24Z</dcterms:modified>
</cp:coreProperties>
</file>