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86260" y="353120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99798"/>
            <a:ext cx="9711343" cy="6093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" y="1408289"/>
            <a:ext cx="9711344" cy="3450613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4418" y="680639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0059" y="989840"/>
            <a:ext cx="97113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43" y="309344"/>
            <a:ext cx="9605635" cy="8737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528740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3821" y="1541478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0060" y="13025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v.daum.net/v/2019071813143655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annews.com/media/view.asp?idx=7746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3_201907161006403828" TargetMode="External"/><Relationship Id="rId2" Type="http://schemas.openxmlformats.org/officeDocument/2006/relationships/hyperlink" Target="http://www.dailypop.kr/news/articleView.html?idxno=400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91CF80-5520-4DBB-A16C-1828C57E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69" y="1293731"/>
            <a:ext cx="3741491" cy="38441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5031B1-3C2B-447F-8FDC-8E9C72E16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17" y="887569"/>
            <a:ext cx="8637073" cy="2541431"/>
          </a:xfrm>
        </p:spPr>
        <p:txBody>
          <a:bodyPr/>
          <a:lstStyle/>
          <a:p>
            <a:pPr algn="ctr"/>
            <a:r>
              <a:rPr lang="en-US" altLang="ko-KR" sz="4800"/>
              <a:t>- 4</a:t>
            </a:r>
            <a:r>
              <a:rPr lang="ko-KR" altLang="en-US" sz="4800"/>
              <a:t>조 </a:t>
            </a:r>
            <a:r>
              <a:rPr lang="en-US" altLang="ko-KR" sz="4800"/>
              <a:t>-</a:t>
            </a:r>
            <a:r>
              <a:rPr lang="ko-KR" altLang="en-US" sz="4800"/>
              <a:t> </a:t>
            </a:r>
            <a:br>
              <a:rPr lang="en-US" altLang="ko-KR" dirty="0"/>
            </a:br>
            <a:r>
              <a:rPr lang="ko-KR" altLang="en-US" dirty="0"/>
              <a:t>찬영과의 일주일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4F1A7-00CE-4CDC-8612-912CA1124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018" y="3749318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/>
              <a:t>오붓하게 함께하자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60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968E-51BA-439A-9F7C-6CC77EC1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317595-189E-41F1-B133-672BFD07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12" y="1749468"/>
            <a:ext cx="6033442" cy="310943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BCB6EB-186F-4D2B-B8A9-5CC1D3996AFA}"/>
              </a:ext>
            </a:extLst>
          </p:cNvPr>
          <p:cNvSpPr txBox="1">
            <a:spLocks/>
          </p:cNvSpPr>
          <p:nvPr/>
        </p:nvSpPr>
        <p:spPr>
          <a:xfrm>
            <a:off x="480059" y="319567"/>
            <a:ext cx="9711344" cy="594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525C9-37A4-430B-80D7-D134A7247631}"/>
              </a:ext>
            </a:extLst>
          </p:cNvPr>
          <p:cNvSpPr txBox="1"/>
          <p:nvPr/>
        </p:nvSpPr>
        <p:spPr>
          <a:xfrm>
            <a:off x="480059" y="247652"/>
            <a:ext cx="233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Q &amp; A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73338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od, 전자기기, 모니터이(가) 표시된 사진&#10;&#10;자동 생성된 설명">
            <a:extLst>
              <a:ext uri="{FF2B5EF4-FFF2-40B4-BE49-F238E27FC236}">
                <a16:creationId xmlns:a16="http://schemas.microsoft.com/office/drawing/2014/main" id="{987B1B91-4CD4-479D-A3E8-C292FF87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708" y="1084221"/>
            <a:ext cx="5372227" cy="47041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A286BD-4299-4471-9AAB-D794C742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99797"/>
            <a:ext cx="9711343" cy="689435"/>
          </a:xfrm>
        </p:spPr>
        <p:txBody>
          <a:bodyPr>
            <a:noAutofit/>
          </a:bodyPr>
          <a:lstStyle/>
          <a:p>
            <a:r>
              <a:rPr lang="ko-KR" altLang="en-US" sz="3500" dirty="0"/>
              <a:t>프로젝트 주제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71A1B-A03E-4FEA-B161-FE7108E3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66345"/>
            <a:ext cx="9711344" cy="4421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20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/>
              <a:t>IoT</a:t>
            </a:r>
            <a:r>
              <a:rPr lang="ko-KR" altLang="en-US" sz="4000" b="1"/>
              <a:t> 도어락 보안 시스템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1432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F45A-4E77-4EAA-8375-23B56EF1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/>
              <a:t>프로젝트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EA335-E2B8-4AA0-9B04-200C4FA0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84922"/>
            <a:ext cx="9711344" cy="4344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여성 </a:t>
            </a:r>
            <a:r>
              <a:rPr lang="en-US" altLang="ko-KR" b="1"/>
              <a:t>1</a:t>
            </a:r>
            <a:r>
              <a:rPr lang="ko-KR" altLang="en-US" b="1"/>
              <a:t>인가구</a:t>
            </a:r>
            <a:r>
              <a:rPr lang="en-US" altLang="ko-KR" b="1"/>
              <a:t>' </a:t>
            </a:r>
            <a:r>
              <a:rPr lang="ko-KR" altLang="en-US" b="1"/>
              <a:t>노린 범죄 잇달아 발생</a:t>
            </a:r>
            <a:endParaRPr lang="en-US" altLang="ko-KR" b="1"/>
          </a:p>
          <a:p>
            <a:pPr marL="0" indent="0">
              <a:buNone/>
            </a:pPr>
            <a:endParaRPr lang="en-US" altLang="ko-KR" sz="1800" b="1"/>
          </a:p>
          <a:p>
            <a:pPr marL="0" indent="0">
              <a:buNone/>
            </a:pPr>
            <a:endParaRPr lang="en-US" altLang="ko-KR" sz="1800" b="1"/>
          </a:p>
          <a:p>
            <a:pPr marL="0" indent="0" algn="r">
              <a:buNone/>
            </a:pPr>
            <a:br>
              <a:rPr lang="en-US" altLang="ko-KR" sz="1800"/>
            </a:br>
            <a:r>
              <a:rPr lang="en-US" altLang="ko-KR" sz="1800"/>
              <a:t>                                                             </a:t>
            </a:r>
          </a:p>
          <a:p>
            <a:pPr marL="0" indent="0" algn="r">
              <a:buNone/>
            </a:pPr>
            <a:endParaRPr lang="en-US" altLang="ko-KR" sz="1800" b="1"/>
          </a:p>
          <a:p>
            <a:pPr marL="0" indent="0" algn="r">
              <a:buNone/>
            </a:pPr>
            <a:endParaRPr lang="en-US" altLang="ko-KR" b="1"/>
          </a:p>
          <a:p>
            <a:pPr marL="0" indent="0" algn="r">
              <a:buNone/>
            </a:pPr>
            <a:r>
              <a:rPr lang="ko-KR" altLang="en-US" b="1"/>
              <a:t>주거침입 성범죄 매년 </a:t>
            </a:r>
            <a:r>
              <a:rPr lang="en-US" altLang="ko-KR" b="1"/>
              <a:t>300</a:t>
            </a:r>
            <a:r>
              <a:rPr lang="ko-KR" altLang="en-US" b="1"/>
              <a:t>건 이상</a:t>
            </a:r>
            <a:r>
              <a:rPr lang="en-US" altLang="ko-KR" b="1"/>
              <a:t>"...</a:t>
            </a:r>
          </a:p>
          <a:p>
            <a:pPr marL="0" indent="0" algn="r">
              <a:buNone/>
            </a:pPr>
            <a:r>
              <a:rPr lang="ko-KR" altLang="en-US" b="1"/>
              <a:t>불안한 여성들</a:t>
            </a:r>
            <a:endParaRPr lang="en-US" altLang="ko-KR" b="1"/>
          </a:p>
          <a:p>
            <a:pPr marL="0" indent="0">
              <a:buNone/>
            </a:pPr>
            <a:endParaRPr lang="en-US" altLang="ko-KR" sz="18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49A18AF-4B21-4389-B8BC-41E0F71A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7" y="1908060"/>
            <a:ext cx="3959492" cy="3565018"/>
          </a:xfrm>
          <a:prstGeom prst="rect">
            <a:avLst/>
          </a:prstGeom>
        </p:spPr>
      </p:pic>
      <p:pic>
        <p:nvPicPr>
          <p:cNvPr id="8" name="그림 7" descr="사람, 텍스트, 남자, 건물이(가) 표시된 사진&#10;&#10;자동 생성된 설명">
            <a:extLst>
              <a:ext uri="{FF2B5EF4-FFF2-40B4-BE49-F238E27FC236}">
                <a16:creationId xmlns:a16="http://schemas.microsoft.com/office/drawing/2014/main" id="{CFD0438A-0D6B-4344-95A0-C39FCFD7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66" y="1384921"/>
            <a:ext cx="5132937" cy="30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2C439DD-2FA7-4842-AACC-E86F4997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8" y="1112279"/>
            <a:ext cx="755324" cy="776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DBA9C-E257-40F8-88FE-01CB15C93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92" y="3269615"/>
            <a:ext cx="729709" cy="7497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A7F45A-4E77-4EAA-8375-23B56EF1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/>
              <a:t>프로젝트 선정시 고려사항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EA335-E2B8-4AA0-9B04-200C4FA0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84922"/>
            <a:ext cx="9711344" cy="448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비밀번호 알아내려고</a:t>
            </a:r>
            <a:r>
              <a:rPr lang="en-US" altLang="ko-KR" sz="1800"/>
              <a:t>"..</a:t>
            </a:r>
            <a:r>
              <a:rPr lang="ko-KR" altLang="en-US" sz="1800"/>
              <a:t>화재경보기 몰카 설치 </a:t>
            </a:r>
            <a:r>
              <a:rPr lang="en-US" altLang="ko-KR" sz="1800"/>
              <a:t>(</a:t>
            </a:r>
            <a:r>
              <a:rPr lang="ko-KR" altLang="en-US" sz="1800"/>
              <a:t>영상 </a:t>
            </a:r>
            <a:r>
              <a:rPr lang="en-US" altLang="ko-KR" sz="1800"/>
              <a:t>13~36</a:t>
            </a:r>
            <a:r>
              <a:rPr lang="ko-KR" altLang="en-US" sz="1800"/>
              <a:t>초</a:t>
            </a:r>
            <a:r>
              <a:rPr lang="en-US" altLang="ko-KR" sz="1800"/>
              <a:t>)</a:t>
            </a:r>
            <a:br>
              <a:rPr lang="en-US" altLang="ko-KR" sz="1800">
                <a:hlinkClick r:id="rId3"/>
              </a:rPr>
            </a:br>
            <a:r>
              <a:rPr lang="en-US" altLang="ko-KR" sz="1800">
                <a:hlinkClick r:id="rId3"/>
              </a:rPr>
              <a:t>https://news.v.daum.net/v/20190718131436556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                1</a:t>
            </a:r>
            <a:r>
              <a:rPr lang="ko-KR" altLang="en-US" sz="1800"/>
              <a:t>차 보안을 </a:t>
            </a:r>
            <a:r>
              <a:rPr lang="en-US" altLang="ko-KR" sz="1800"/>
              <a:t>RFID</a:t>
            </a:r>
            <a:r>
              <a:rPr lang="ko-KR" altLang="en-US" sz="1800"/>
              <a:t>로 설정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 algn="r">
              <a:buNone/>
            </a:pPr>
            <a:r>
              <a:rPr lang="ko-KR" altLang="en-US" sz="1800"/>
              <a:t>“홈 </a:t>
            </a:r>
            <a:r>
              <a:rPr lang="en-US" altLang="ko-KR" sz="1800"/>
              <a:t>IoT </a:t>
            </a:r>
            <a:r>
              <a:rPr lang="ko-KR" altLang="en-US" sz="1800"/>
              <a:t>도어락 해킹해 </a:t>
            </a:r>
            <a:r>
              <a:rPr lang="en-US" altLang="ko-KR" sz="1800"/>
              <a:t>10</a:t>
            </a:r>
            <a:r>
              <a:rPr lang="ko-KR" altLang="en-US" sz="1800"/>
              <a:t>초 만에 딸깍”</a:t>
            </a:r>
            <a:br>
              <a:rPr lang="en-US" altLang="ko-KR" sz="1800"/>
            </a:br>
            <a:r>
              <a:rPr lang="en-US" altLang="ko-KR" sz="1800">
                <a:hlinkClick r:id="rId4"/>
              </a:rPr>
              <a:t>https://www.boannews.com/media/view.asp?idx=77468</a:t>
            </a:r>
            <a:endParaRPr lang="en-US" altLang="ko-KR" sz="1800"/>
          </a:p>
          <a:p>
            <a:pPr algn="r"/>
            <a:endParaRPr lang="en-US" altLang="ko-KR" sz="1800"/>
          </a:p>
          <a:p>
            <a:pPr marL="0" indent="0" algn="r">
              <a:buNone/>
            </a:pPr>
            <a:r>
              <a:rPr lang="en-US" altLang="ko-KR" sz="1800"/>
              <a:t>   2</a:t>
            </a:r>
            <a:r>
              <a:rPr lang="ko-KR" altLang="en-US" sz="1800"/>
              <a:t>차 보안</a:t>
            </a:r>
            <a:r>
              <a:rPr lang="en-US" altLang="ko-KR" sz="1800"/>
              <a:t>(</a:t>
            </a:r>
            <a:r>
              <a:rPr lang="ko-KR" altLang="en-US" sz="1800"/>
              <a:t>비밀번호</a:t>
            </a:r>
            <a:r>
              <a:rPr lang="en-US" altLang="ko-KR" sz="1800"/>
              <a:t>)</a:t>
            </a:r>
            <a:r>
              <a:rPr lang="ko-KR" altLang="en-US" sz="1800"/>
              <a:t>을 설정하여 보안에 강점을 둠</a:t>
            </a:r>
            <a:endParaRPr lang="en-US" altLang="ko-KR" sz="180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C7EB711-EE22-4D1A-AA25-5AC74BCBC957}"/>
              </a:ext>
            </a:extLst>
          </p:cNvPr>
          <p:cNvSpPr/>
          <p:nvPr/>
        </p:nvSpPr>
        <p:spPr>
          <a:xfrm>
            <a:off x="2994870" y="2210076"/>
            <a:ext cx="268447" cy="251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14F1C17-7197-4604-A33A-B91B0E7E2507}"/>
              </a:ext>
            </a:extLst>
          </p:cNvPr>
          <p:cNvSpPr/>
          <p:nvPr/>
        </p:nvSpPr>
        <p:spPr>
          <a:xfrm>
            <a:off x="7894039" y="4354311"/>
            <a:ext cx="268447" cy="251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5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EC2D-ED1E-46F8-ABB6-421D2E28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계획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4100C-B7D3-4AE6-BD7C-24B08720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" y="1408289"/>
            <a:ext cx="9711344" cy="407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- RFID </a:t>
            </a:r>
            <a:r>
              <a:rPr lang="ko-KR" altLang="en-US"/>
              <a:t>카드를 이용하여 </a:t>
            </a:r>
            <a:r>
              <a:rPr lang="ko-KR" altLang="en-US" dirty="0" err="1"/>
              <a:t>경첩장금장치를</a:t>
            </a:r>
            <a:r>
              <a:rPr lang="ko-KR" altLang="en-US" dirty="0"/>
              <a:t> 해제하고 </a:t>
            </a:r>
            <a:r>
              <a:rPr lang="en-US" altLang="ko-KR"/>
              <a:t>1</a:t>
            </a:r>
            <a:r>
              <a:rPr lang="ko-KR" altLang="en-US"/>
              <a:t>차 보안 통과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- 1</a:t>
            </a:r>
            <a:r>
              <a:rPr lang="ko-KR" altLang="en-US"/>
              <a:t>차 보안 통과 후 동시에 </a:t>
            </a:r>
            <a:r>
              <a:rPr lang="en-US" altLang="ko-KR"/>
              <a:t>7</a:t>
            </a:r>
            <a:r>
              <a:rPr lang="ko-KR" altLang="en-US"/>
              <a:t>세그먼트를 이용하여 </a:t>
            </a:r>
            <a:r>
              <a:rPr lang="en-US" altLang="ko-KR"/>
              <a:t>30</a:t>
            </a:r>
            <a:r>
              <a:rPr lang="ko-KR" altLang="en-US"/>
              <a:t>초 카운트다운을 시작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- 30</a:t>
            </a:r>
            <a:r>
              <a:rPr lang="ko-KR" altLang="en-US"/>
              <a:t>초 안에 비밀번호를 입력하여 </a:t>
            </a:r>
            <a:r>
              <a:rPr lang="en-US" altLang="ko-KR"/>
              <a:t>2</a:t>
            </a:r>
            <a:r>
              <a:rPr lang="ko-KR" altLang="en-US"/>
              <a:t>차 보안 통과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입력 </a:t>
            </a:r>
            <a:r>
              <a:rPr lang="ko-KR" altLang="en-US" dirty="0" err="1"/>
              <a:t>못할시</a:t>
            </a:r>
            <a:r>
              <a:rPr lang="en-US" altLang="ko-KR" dirty="0"/>
              <a:t>(</a:t>
            </a:r>
            <a:r>
              <a:rPr lang="ko-KR" altLang="en-US" dirty="0"/>
              <a:t>불일치시</a:t>
            </a:r>
            <a:r>
              <a:rPr lang="en-US" altLang="ko-KR"/>
              <a:t>) </a:t>
            </a:r>
            <a:r>
              <a:rPr lang="ko-KR" altLang="en-US"/>
              <a:t>입력되어 있는 번호로 와이파이 모듈을 통해 연락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2D3F3172-1E29-4DC0-B839-7E7C02E001D4}"/>
              </a:ext>
            </a:extLst>
          </p:cNvPr>
          <p:cNvSpPr/>
          <p:nvPr/>
        </p:nvSpPr>
        <p:spPr>
          <a:xfrm>
            <a:off x="6207853" y="3429000"/>
            <a:ext cx="5394455" cy="2289664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000">
                <a:solidFill>
                  <a:schemeClr val="tx1"/>
                </a:solidFill>
              </a:rPr>
              <a:t>추가사항 </a:t>
            </a:r>
            <a:r>
              <a:rPr lang="en-US" altLang="ko-KR">
                <a:solidFill>
                  <a:schemeClr val="tx1"/>
                </a:solidFill>
              </a:rPr>
              <a:t>–</a:t>
            </a: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LED(30</a:t>
            </a:r>
            <a:r>
              <a:rPr lang="ko-KR" altLang="en-US" sz="1600">
                <a:solidFill>
                  <a:schemeClr val="tx1"/>
                </a:solidFill>
              </a:rPr>
              <a:t>초 카운트 </a:t>
            </a:r>
            <a:r>
              <a:rPr lang="en-US" altLang="ko-KR" sz="1600">
                <a:solidFill>
                  <a:schemeClr val="tx1"/>
                </a:solidFill>
              </a:rPr>
              <a:t>GBR </a:t>
            </a:r>
            <a:r>
              <a:rPr lang="ko-KR" altLang="en-US" sz="1600">
                <a:solidFill>
                  <a:schemeClr val="tx1"/>
                </a:solidFill>
              </a:rPr>
              <a:t>순으로 점점 빨갛게 변함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카카오톡 플러스 친구를 이용한 알림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와이파이 모듈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3FB52-A813-4E77-8C27-64D158D6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 현황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35D8B-4D01-4086-931B-D11139BAC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발표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한찬영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김규성</a:t>
            </a:r>
            <a:endParaRPr lang="en-US" altLang="ko-KR" sz="2400" dirty="0"/>
          </a:p>
          <a:p>
            <a:r>
              <a:rPr lang="ko-KR" altLang="en-US" sz="2400" dirty="0"/>
              <a:t>개발 </a:t>
            </a:r>
            <a:r>
              <a:rPr lang="en-US" altLang="ko-KR" sz="2400"/>
              <a:t>– </a:t>
            </a:r>
            <a:r>
              <a:rPr lang="ko-KR" altLang="en-US" sz="2400"/>
              <a:t> </a:t>
            </a:r>
            <a:r>
              <a:rPr lang="en-US" altLang="ko-KR" sz="2400"/>
              <a:t>All </a:t>
            </a:r>
            <a:r>
              <a:rPr lang="en-US" altLang="ko-KR" sz="2400" dirty="0"/>
              <a:t>( </a:t>
            </a:r>
            <a:r>
              <a:rPr lang="en-US" altLang="ko-KR" sz="2400"/>
              <a:t>PM : </a:t>
            </a:r>
            <a:r>
              <a:rPr lang="ko-KR" altLang="en-US" sz="2400"/>
              <a:t>최연준 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PPT – </a:t>
            </a:r>
            <a:r>
              <a:rPr lang="ko-KR" altLang="en-US" sz="2400" dirty="0" err="1"/>
              <a:t>박찬영</a:t>
            </a:r>
            <a:endParaRPr lang="en-US" altLang="ko-KR" sz="2400" dirty="0"/>
          </a:p>
          <a:p>
            <a:r>
              <a:rPr lang="ko-KR" altLang="en-US" sz="2400"/>
              <a:t>지속적인 </a:t>
            </a:r>
            <a:r>
              <a:rPr lang="en-US" altLang="ko-KR" sz="2400"/>
              <a:t>Thinking </a:t>
            </a:r>
            <a:r>
              <a:rPr lang="en-US" altLang="ko-KR" sz="2400" dirty="0"/>
              <a:t>- All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41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E70C-5E1B-4E38-97D3-5CA42966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75299"/>
            <a:ext cx="9711343" cy="609316"/>
          </a:xfrm>
        </p:spPr>
        <p:txBody>
          <a:bodyPr/>
          <a:lstStyle/>
          <a:p>
            <a:r>
              <a:rPr lang="ko-KR" altLang="en-US" dirty="0"/>
              <a:t>프로젝트 사용할 부품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968E-51BA-439A-9F7C-6CC77EC1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/>
              <a:t>Aduino Starter Kit </a:t>
            </a:r>
          </a:p>
          <a:p>
            <a:r>
              <a:rPr lang="ko-KR" altLang="en-US" sz="1800"/>
              <a:t>버튼패드</a:t>
            </a:r>
            <a:r>
              <a:rPr lang="en-US" altLang="ko-KR" sz="1800" dirty="0"/>
              <a:t>4x4 (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차 보안 비밀번호 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 err="1"/>
              <a:t>서보모터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경첩 </a:t>
            </a:r>
            <a:r>
              <a:rPr lang="ko-KR" altLang="en-US" sz="1800" dirty="0" err="1"/>
              <a:t>장금장치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와이파이 모듈 </a:t>
            </a:r>
            <a:r>
              <a:rPr lang="en-US" altLang="ko-KR" sz="1800" dirty="0"/>
              <a:t>( </a:t>
            </a:r>
            <a:r>
              <a:rPr lang="ko-KR" altLang="en-US" sz="1800" dirty="0"/>
              <a:t>폰 연동 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7</a:t>
            </a:r>
            <a:r>
              <a:rPr lang="ko-KR" altLang="en-US" sz="1800" dirty="0" err="1"/>
              <a:t>세그멘트</a:t>
            </a:r>
            <a:r>
              <a:rPr lang="ko-KR" altLang="en-US" sz="1800" dirty="0"/>
              <a:t> </a:t>
            </a:r>
            <a:r>
              <a:rPr lang="en-US" altLang="ko-KR" sz="1800" dirty="0"/>
              <a:t>( </a:t>
            </a:r>
            <a:r>
              <a:rPr lang="ko-KR" altLang="en-US" sz="1800" dirty="0"/>
              <a:t>제한시간 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RFID ( 1</a:t>
            </a:r>
            <a:r>
              <a:rPr lang="ko-KR" altLang="en-US" sz="1800" dirty="0"/>
              <a:t>차 보안 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 err="1"/>
              <a:t>부저</a:t>
            </a:r>
            <a:r>
              <a:rPr lang="ko-KR" altLang="en-US" sz="1800" dirty="0"/>
              <a:t> </a:t>
            </a:r>
            <a:r>
              <a:rPr lang="en-US" altLang="ko-KR" sz="1800" dirty="0"/>
              <a:t>( </a:t>
            </a:r>
            <a:r>
              <a:rPr lang="ko-KR" altLang="en-US" sz="1800" dirty="0"/>
              <a:t>비상벨 </a:t>
            </a:r>
            <a:r>
              <a:rPr lang="en-US" altLang="ko-KR" sz="1800" dirty="0"/>
              <a:t>)</a:t>
            </a:r>
          </a:p>
          <a:p>
            <a:r>
              <a:rPr lang="ko-KR" altLang="en-US" sz="1800"/>
              <a:t>문 모형을 만들기 위한 재료</a:t>
            </a:r>
            <a:r>
              <a:rPr lang="en-US" altLang="ko-KR" sz="1800"/>
              <a:t>(</a:t>
            </a:r>
            <a:r>
              <a:rPr lang="ko-KR" altLang="en-US" sz="1800"/>
              <a:t>우드락 </a:t>
            </a:r>
            <a:r>
              <a:rPr lang="en-US" altLang="ko-KR" sz="1800"/>
              <a:t>or </a:t>
            </a:r>
            <a:r>
              <a:rPr lang="ko-KR" altLang="en-US" sz="1800"/>
              <a:t>박스</a:t>
            </a:r>
            <a:r>
              <a:rPr lang="en-US" altLang="ko-KR" sz="1800"/>
              <a:t>, </a:t>
            </a:r>
            <a:r>
              <a:rPr lang="ko-KR" altLang="en-US" sz="1800"/>
              <a:t>본드</a:t>
            </a:r>
            <a:r>
              <a:rPr lang="en-US" altLang="ko-KR" sz="1800"/>
              <a:t>, </a:t>
            </a:r>
            <a:r>
              <a:rPr lang="ko-KR" altLang="en-US" sz="1800"/>
              <a:t>테이프 등</a:t>
            </a:r>
            <a:r>
              <a:rPr lang="en-US" altLang="ko-KR" sz="1800"/>
              <a:t>..)</a:t>
            </a:r>
            <a:endParaRPr lang="ko-KR" altLang="en-US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5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E70C-5E1B-4E38-97D3-5CA42966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필요한 부품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968E-51BA-439A-9F7C-6CC77EC1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" y="1408289"/>
            <a:ext cx="9711344" cy="3450613"/>
          </a:xfrm>
        </p:spPr>
        <p:txBody>
          <a:bodyPr/>
          <a:lstStyle/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</p:txBody>
      </p:sp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297A73E1-B057-4BCC-ABC7-B837F871571B}"/>
              </a:ext>
            </a:extLst>
          </p:cNvPr>
          <p:cNvSpPr/>
          <p:nvPr/>
        </p:nvSpPr>
        <p:spPr>
          <a:xfrm>
            <a:off x="2583810" y="1946244"/>
            <a:ext cx="5620623" cy="2239861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추후 공지 예정</a:t>
            </a: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E70C-5E1B-4E38-97D3-5CA42966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968E-51BA-439A-9F7C-6CC77EC1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hlinkClick r:id="rId2"/>
              </a:rPr>
              <a:t>http://www.dailypop.kr/news/articleView.html?idxno=40037</a:t>
            </a:r>
            <a:endParaRPr lang="en-US" altLang="ko-KR"/>
          </a:p>
          <a:p>
            <a:pPr marL="0" indent="0">
              <a:buNone/>
            </a:pPr>
            <a:r>
              <a:rPr lang="en-US" altLang="ko-KR">
                <a:hlinkClick r:id="rId3"/>
              </a:rPr>
              <a:t>https://www.ytn.co.kr/_ln/0103_201907161006403828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4876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83</TotalTime>
  <Words>227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갤러리</vt:lpstr>
      <vt:lpstr>- 4조 -  찬영과의 일주일</vt:lpstr>
      <vt:lpstr>프로젝트 주제 </vt:lpstr>
      <vt:lpstr>프로젝트 선정 이유</vt:lpstr>
      <vt:lpstr>프로젝트 선정시 고려사항</vt:lpstr>
      <vt:lpstr>프로젝트 계획 </vt:lpstr>
      <vt:lpstr>업무 분담 현황</vt:lpstr>
      <vt:lpstr>프로젝트 사용할 부품</vt:lpstr>
      <vt:lpstr>프로젝트 필요한 부품</vt:lpstr>
      <vt:lpstr>출처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 찬영과의 일주일</dc:title>
  <dc:creator>규성 김</dc:creator>
  <cp:lastModifiedBy>찬호 박</cp:lastModifiedBy>
  <cp:revision>15</cp:revision>
  <dcterms:created xsi:type="dcterms:W3CDTF">2019-07-19T00:22:02Z</dcterms:created>
  <dcterms:modified xsi:type="dcterms:W3CDTF">2019-07-19T01:48:50Z</dcterms:modified>
</cp:coreProperties>
</file>