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8" r:id="rId9"/>
    <p:sldId id="263" r:id="rId10"/>
    <p:sldId id="264" r:id="rId11"/>
    <p:sldId id="270" r:id="rId12"/>
    <p:sldId id="266" r:id="rId13"/>
    <p:sldId id="271" r:id="rId14"/>
    <p:sldId id="269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0110D-1858-4732-B984-64E78F422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C5E2E-4AED-42C7-90A3-F73FEC8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2B370-011C-45ED-BD20-5744DF8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DC68E-ACDB-4F04-A1A7-ED43F46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078F5-EE98-4EA3-9675-EFD7E6D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716B-5147-4FD9-8BEE-C8E3A201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80BBC-509B-4770-8876-7F1ADF57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C1B3-2C69-4A4A-A0D5-288E50C6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15C94-8F53-476E-A8EF-671C3606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A73DB-E8E5-4F1F-82FF-84F588E4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8F1B2-8E48-469C-8F30-75B260F1E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61EB9-247F-4245-B320-0655B953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1789A-C696-44FB-B0A8-63763BD8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C4677-E4B4-440F-BAA4-CF7ABC72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4D15-7E0A-4442-8462-5B12AFF4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DB75-D1B5-46DA-9820-6B5E97B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5F233-372B-4455-8C95-951E502C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26721-A42F-48E3-A6EF-AA8D93C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6D8BA-C50E-424C-B5F4-3B08AD7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7A80A-2613-49BE-861F-2EE3564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4BAF-F015-4E10-A315-9336BEC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01444-D22D-4FA0-9F47-3275801A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CEEC5-FDC4-4252-BC62-08214F4C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98AE-900C-4BBC-9839-3EA8B3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A10A7-0FD0-4C20-9372-2BE601A3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CE6E-D0AE-4B84-99B8-EE945987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3B0E-8890-4FB6-8682-806A45B4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10AF0-FD09-4602-B2A9-DF33920D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5307A-F6DB-404D-8F6C-10186FC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627FF-B1E4-4244-A643-B868C850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CABDC-3FCC-4974-A980-F8AE847B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5A19-F032-4745-881A-1112FA40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DA536-3BDD-4FF4-82D2-EC23C55B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0C32B-04A2-4CF4-89C0-BB39DEFA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D17F0-99E1-4D2C-ACC1-5E344817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D5F7D-AD9B-4492-84B4-42F061918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35900-A90D-4CDD-AEB1-FF3C57F8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7F892-0CB7-419E-B9D6-50A61B62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01F5D-618F-48A7-AAE1-F1E1AB8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3B1E3-D7B3-4F04-8F7B-A094CE8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74A3A-5270-4165-B927-361348BE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3897A-F6BA-45EF-BFEB-05BD266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09B19-690B-4F2F-9EC7-F1EE561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7F7D4-A56E-44DF-9DC9-B560062B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EC621E-B570-4575-B9B8-91291155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CEEC-CAFC-4DB3-AFCD-FE13B3E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5B21-8DD3-4E3E-A4FE-615EFE7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539A5-1EB9-4031-8D14-9F30FEED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9645B-3EEE-4245-81D4-7AFFBCD3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A7A8B-9294-4E10-BA0F-6B88043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61223-3C20-43DF-8864-1577CB9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D4999-E8CC-4A43-B7C6-E6A5F82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3BC1-F547-44D2-8DBD-BD113FC2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13483-2EA5-4937-95EC-D63FE614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02F24-9AF4-4C77-B490-FE133636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9B507-088F-42DB-947B-2F2023B0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10C30-34FF-4B85-BFBA-204C8C11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E842-4E66-429A-805C-763B0E5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68B7A-6694-4FF5-B2B9-E7BFFB42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D9E70-B804-4A02-B735-E53E8A9F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B732-F319-453B-A787-AE5F0180C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C520-1723-4D75-9EBC-DE1902E4958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C13A0-7F9B-4651-ACB1-C449388F9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183AE-02D1-49D0-B9B9-CFEFC69D6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D6CF-4C7B-4252-B095-63FD2C279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D59A-C7E1-4D00-872F-F458C80A8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안드로이드 스튜디오</a:t>
            </a:r>
            <a:br>
              <a:rPr lang="en-US" altLang="ko-KR" dirty="0"/>
            </a:br>
            <a:r>
              <a:rPr lang="ko-KR" altLang="en-US" dirty="0"/>
              <a:t>프로젝트</a:t>
            </a:r>
            <a:endParaRPr lang="ko-KR" altLang="en-US" sz="4000" dirty="0">
              <a:highlight>
                <a:srgbClr val="FFFF00"/>
              </a:highligh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6D2E8-E587-4FFE-B5E3-108243704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20212091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김준태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3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A4A1-1CE9-458C-A33F-BBF1BACE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저장</a:t>
            </a:r>
            <a:r>
              <a:rPr lang="en-US" altLang="ko-KR" dirty="0"/>
              <a:t>,</a:t>
            </a:r>
            <a:r>
              <a:rPr lang="ko-KR" altLang="en-US" dirty="0"/>
              <a:t> 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011C8B-92F5-4DAD-8654-0288BA4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016"/>
            <a:ext cx="4906060" cy="32077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53E13-2721-4B2F-B4C2-D6D4688669EE}"/>
              </a:ext>
            </a:extLst>
          </p:cNvPr>
          <p:cNvSpPr txBox="1"/>
          <p:nvPr/>
        </p:nvSpPr>
        <p:spPr>
          <a:xfrm>
            <a:off x="838200" y="1690688"/>
            <a:ext cx="4863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생성된 리스트가 없으면 새로 리스트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리스트에 점수와 날짜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scoreList</a:t>
            </a:r>
            <a:r>
              <a:rPr lang="ko-KR" altLang="en-US" dirty="0"/>
              <a:t>를 </a:t>
            </a:r>
            <a:r>
              <a:rPr lang="en-US" altLang="ko-KR" dirty="0"/>
              <a:t>json </a:t>
            </a:r>
            <a:r>
              <a:rPr lang="ko-KR" altLang="en-US" dirty="0"/>
              <a:t>형식의 문자열로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디바이스에 데이터 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5DA25-A5DF-42E4-A22B-D3D31F14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82" y="2700735"/>
            <a:ext cx="5325218" cy="1314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D88F5-0E71-48E0-9088-937728E4CE0E}"/>
              </a:ext>
            </a:extLst>
          </p:cNvPr>
          <p:cNvSpPr txBox="1"/>
          <p:nvPr/>
        </p:nvSpPr>
        <p:spPr>
          <a:xfrm>
            <a:off x="6096000" y="1690688"/>
            <a:ext cx="6216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디바이스에 저장된 점수 불러옴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TypeToken</a:t>
            </a:r>
            <a:r>
              <a:rPr lang="ko-KR" altLang="en-US" dirty="0"/>
              <a:t>을 사용하여 저장할 </a:t>
            </a:r>
            <a:r>
              <a:rPr lang="en-US" altLang="ko-KR" dirty="0"/>
              <a:t>list </a:t>
            </a:r>
            <a:r>
              <a:rPr lang="ko-KR" altLang="en-US" dirty="0"/>
              <a:t>타입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불러온 </a:t>
            </a:r>
            <a:r>
              <a:rPr lang="en-US" altLang="ko-KR" dirty="0"/>
              <a:t>json</a:t>
            </a:r>
            <a:r>
              <a:rPr lang="ko-KR" altLang="en-US" dirty="0"/>
              <a:t>문자열을 </a:t>
            </a:r>
            <a:r>
              <a:rPr lang="en-US" altLang="ko-KR" dirty="0" err="1"/>
              <a:t>Gson</a:t>
            </a:r>
            <a:r>
              <a:rPr lang="ko-KR" altLang="en-US" dirty="0"/>
              <a:t>을 이용해 자바 객체로 변경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6120F2-E7E2-493F-A1B8-869AE557D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42" y="5100200"/>
            <a:ext cx="4887007" cy="1095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2DD2ED-3485-42F3-8E7D-31A4E7E99AD9}"/>
              </a:ext>
            </a:extLst>
          </p:cNvPr>
          <p:cNvSpPr txBox="1"/>
          <p:nvPr/>
        </p:nvSpPr>
        <p:spPr>
          <a:xfrm>
            <a:off x="6164687" y="4494905"/>
            <a:ext cx="518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디바이스에 저장된 리스트 </a:t>
            </a:r>
            <a:r>
              <a:rPr lang="ko-KR" altLang="en-US"/>
              <a:t>삭제</a:t>
            </a:r>
            <a:r>
              <a:rPr lang="en-US" altLang="ko-KR" dirty="0"/>
              <a:t>(</a:t>
            </a:r>
            <a:r>
              <a:rPr lang="en-US" altLang="ko-KR" dirty="0" err="1"/>
              <a:t>editor.remove</a:t>
            </a:r>
            <a:r>
              <a:rPr lang="en-US" altLang="ko-KR" dirty="0"/>
              <a:t>();)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33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9CD-C575-47A5-8A0B-3E9A093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37E0D-A3B9-41AD-A125-7221A6AB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7131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DE01-4E0B-4D26-9FD5-0295CBD8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판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D38AD4-EFF7-4A12-9ACF-1E581F5E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4" y="4512912"/>
            <a:ext cx="5451828" cy="2345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F892E-F1B3-45DF-8F6F-52E1F294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17" y="1796714"/>
            <a:ext cx="5439534" cy="1933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2D86E-1E94-488C-801A-5DA9BA5F5EDB}"/>
              </a:ext>
            </a:extLst>
          </p:cNvPr>
          <p:cNvSpPr txBox="1"/>
          <p:nvPr/>
        </p:nvSpPr>
        <p:spPr>
          <a:xfrm>
            <a:off x="5998128" y="140437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 뷰에 점수들을 나열하기 위한 어댑터 클래스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E98F6-4C4F-48C0-8B6F-89E54FBC91EB}"/>
              </a:ext>
            </a:extLst>
          </p:cNvPr>
          <p:cNvSpPr txBox="1"/>
          <p:nvPr/>
        </p:nvSpPr>
        <p:spPr>
          <a:xfrm>
            <a:off x="8051243" y="393706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점수를 표시할 형식 지정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D4D472CA-3045-4D9E-93C4-37C32A1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9" y="1875354"/>
            <a:ext cx="6003234" cy="359826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BC7375-FDDC-4365-983D-7E751ED0CA66}"/>
              </a:ext>
            </a:extLst>
          </p:cNvPr>
          <p:cNvSpPr txBox="1"/>
          <p:nvPr/>
        </p:nvSpPr>
        <p:spPr>
          <a:xfrm>
            <a:off x="218249" y="15060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점수를 표현할 레이아웃 생성</a:t>
            </a:r>
          </a:p>
        </p:txBody>
      </p:sp>
    </p:spTree>
    <p:extLst>
      <p:ext uri="{BB962C8B-B14F-4D97-AF65-F5344CB8AC3E}">
        <p14:creationId xmlns:p14="http://schemas.microsoft.com/office/powerpoint/2010/main" val="4760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F9BF-D34B-40BA-AD92-799B64F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점수판</a:t>
            </a:r>
            <a:r>
              <a:rPr lang="ko-KR" altLang="en-US" dirty="0"/>
              <a:t> 기능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A510950-61F1-43CA-9143-924602A2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6" y="2170045"/>
            <a:ext cx="6032990" cy="3982006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8E753B5-08B7-4555-975E-F0F908CDC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19" y="3211542"/>
            <a:ext cx="3124636" cy="333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98030-42BD-4CCF-9CB8-A8A02C8BC518}"/>
              </a:ext>
            </a:extLst>
          </p:cNvPr>
          <p:cNvSpPr txBox="1"/>
          <p:nvPr/>
        </p:nvSpPr>
        <p:spPr>
          <a:xfrm>
            <a:off x="7040806" y="2675885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점수들을 나열할 리스트 뷰에 나열할 데이터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27FA24-EBE8-4B00-BBA5-C99D56B11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31" y="2280070"/>
            <a:ext cx="3896269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2EBFE-7000-4A55-8A50-FF293DDB2A16}"/>
              </a:ext>
            </a:extLst>
          </p:cNvPr>
          <p:cNvSpPr txBox="1"/>
          <p:nvPr/>
        </p:nvSpPr>
        <p:spPr>
          <a:xfrm>
            <a:off x="7580681" y="180071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점수들을 나열할 리스트 뷰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CC5F6-F567-4EEE-9648-2010221C704D}"/>
              </a:ext>
            </a:extLst>
          </p:cNvPr>
          <p:cNvSpPr txBox="1"/>
          <p:nvPr/>
        </p:nvSpPr>
        <p:spPr>
          <a:xfrm>
            <a:off x="939567" y="161907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 뷰 레이아웃 생성</a:t>
            </a:r>
          </a:p>
        </p:txBody>
      </p:sp>
    </p:spTree>
    <p:extLst>
      <p:ext uri="{BB962C8B-B14F-4D97-AF65-F5344CB8AC3E}">
        <p14:creationId xmlns:p14="http://schemas.microsoft.com/office/powerpoint/2010/main" val="34119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29479-1909-47A0-BA09-49BFEBA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점수판</a:t>
            </a:r>
            <a:r>
              <a:rPr lang="ko-KR" altLang="en-US" dirty="0"/>
              <a:t>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4D1D97-B83D-4539-9448-2E0D375F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51FE8-9296-4C8F-BAB5-388FB687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3" y="1690688"/>
            <a:ext cx="2447628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F875F8-FA58-4AC1-AF24-2EDEAEE20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6" y="1690688"/>
            <a:ext cx="24476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789B-4AA2-4A02-B08E-B49872C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7987-C096-4D44-B3E7-34031377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난이도</a:t>
            </a:r>
            <a:endParaRPr lang="en-US" altLang="ko-KR" dirty="0"/>
          </a:p>
          <a:p>
            <a:pPr lvl="1"/>
            <a:r>
              <a:rPr lang="ko-KR" altLang="en-US" dirty="0"/>
              <a:t>난이도 조절 기능 필요</a:t>
            </a:r>
            <a:endParaRPr lang="en-US" altLang="ko-KR" dirty="0"/>
          </a:p>
          <a:p>
            <a:r>
              <a:rPr lang="ko-KR" altLang="en-US" dirty="0"/>
              <a:t>기록초기화 기능 밖에 없음</a:t>
            </a:r>
            <a:endParaRPr lang="en-US" altLang="ko-KR" dirty="0"/>
          </a:p>
          <a:p>
            <a:pPr lvl="1"/>
            <a:r>
              <a:rPr lang="ko-KR" altLang="en-US" dirty="0"/>
              <a:t>기록을 선택해 삭제하는 기능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AA2F-CFBB-4B02-A1F7-15AF60A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73535-9D43-404C-ADC7-BDFACE55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4</a:t>
            </a:r>
            <a:r>
              <a:rPr lang="ko-KR" altLang="en-US" dirty="0"/>
              <a:t>칙 연산 게임</a:t>
            </a:r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sz="2400" dirty="0"/>
              <a:t>무작위의 </a:t>
            </a:r>
            <a:r>
              <a:rPr lang="en-US" altLang="ko-KR" sz="2400" dirty="0"/>
              <a:t>4</a:t>
            </a:r>
            <a:r>
              <a:rPr lang="ko-KR" altLang="en-US" sz="2400" dirty="0"/>
              <a:t>칙 연산 문제들을 풀어 간단한 수학 사고력 향상</a:t>
            </a:r>
            <a:endParaRPr lang="en-US" altLang="ko-KR" sz="2400" dirty="0"/>
          </a:p>
          <a:p>
            <a:r>
              <a:rPr lang="ko-KR" altLang="en-US" sz="2400" dirty="0"/>
              <a:t>주요 기능 </a:t>
            </a:r>
            <a:r>
              <a:rPr lang="en-US" altLang="ko-KR" sz="2400" dirty="0"/>
              <a:t>: </a:t>
            </a:r>
          </a:p>
          <a:p>
            <a:pPr lvl="1"/>
            <a:r>
              <a:rPr lang="ko-KR" altLang="en-US" sz="2000" dirty="0"/>
              <a:t>게임 플레이</a:t>
            </a:r>
            <a:endParaRPr lang="en-US" altLang="ko-KR" sz="2000" dirty="0"/>
          </a:p>
          <a:p>
            <a:pPr lvl="1"/>
            <a:r>
              <a:rPr lang="ko-KR" altLang="en-US" sz="2000" dirty="0"/>
              <a:t>점수 기록</a:t>
            </a:r>
            <a:endParaRPr lang="en-US" altLang="ko-KR" sz="2000" dirty="0"/>
          </a:p>
          <a:p>
            <a:pPr lvl="1"/>
            <a:r>
              <a:rPr lang="ko-KR" altLang="en-US" sz="2000" dirty="0"/>
              <a:t>점수 조회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21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4907-D38E-44DE-B7AF-18BB6F8C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F35E55-AA15-4E12-82F4-6B668072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15" y="1825625"/>
            <a:ext cx="6334369" cy="4351338"/>
          </a:xfrm>
        </p:spPr>
      </p:pic>
    </p:spTree>
    <p:extLst>
      <p:ext uri="{BB962C8B-B14F-4D97-AF65-F5344CB8AC3E}">
        <p14:creationId xmlns:p14="http://schemas.microsoft.com/office/powerpoint/2010/main" val="5252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D6F3A-5FE4-4F96-B955-03BF9232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23FD49-7025-4419-9679-D64C2F41A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336285"/>
              </p:ext>
            </p:extLst>
          </p:nvPr>
        </p:nvGraphicFramePr>
        <p:xfrm>
          <a:off x="830510" y="1381008"/>
          <a:ext cx="1052329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90">
                  <a:extLst>
                    <a:ext uri="{9D8B030D-6E8A-4147-A177-3AD203B41FA5}">
                      <a16:colId xmlns:a16="http://schemas.microsoft.com/office/drawing/2014/main" val="909925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889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8305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15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47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 algn="ctr"/>
                      <a:r>
                        <a:rPr lang="ko-KR" altLang="en-US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칙 연산 기호 선택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칙 연산 기호</a:t>
                      </a:r>
                      <a:r>
                        <a:rPr lang="en-US" altLang="ko-KR" sz="1200" dirty="0"/>
                        <a:t>(+, -, x,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적힌 버튼을 선택하면 해당 기호에 맞는 계산식이 표현되는 화면으로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뷰로 이동 해 게임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종료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프로그램이 종료되는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프로그램을 종료함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19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점수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점수 조회가 가능한 점수 판 화면으로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점수 판 화면으로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1313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화면에 보여진 식의 정답을 맞출 때 마다 점수를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점 씩 추가하여 화면에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 왼쪽 상단에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7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남은 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화면에 보여진 식의 오답을 제출할 때 마다 기회가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씩 줄어 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남은 기회가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 되면 게임이 종료됨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 뷰 우측 상단에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6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화면에서 선택한 기호에 맞춰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문제 생성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화면 중앙에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69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정답 입력 및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문제의 정답을 입력하고 제출 버튼을 눌러 정답을 평가하는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정답일 시 점수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오답일 시 남은 기회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9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점수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게임이 종료되면 점수를 저장할 것인지 물어보는 확인창을 띄워 </a:t>
                      </a:r>
                      <a:r>
                        <a:rPr lang="ko-KR" altLang="en-US" sz="1200" dirty="0" err="1"/>
                        <a:t>물어봄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확인 버튼을 누르면 점수가 저장되고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종료 버튼을 누르면 점수가 저장되지 않음 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메인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63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종료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게임을 중단하고 메인 화면으로 이동하는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7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5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6F9-E588-4417-AC1C-E2D2050B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6BD449-DAEB-451F-A1C0-8F837F983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45734"/>
              </p:ext>
            </p:extLst>
          </p:nvPr>
        </p:nvGraphicFramePr>
        <p:xfrm>
          <a:off x="838200" y="182562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0255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94577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8756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820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597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점수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뷰에서 저장된 점수들을 나열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저장된 시간과 점수를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010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나열된 점수들을 전부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2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뒤로 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점수 판 화면에서 메인 화면으로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3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E0CC-E191-45E5-80B0-3520E475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생성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90032-AB19-4A3B-8BF9-C594EED6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 클래스 생성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44FF0-458D-44A1-B353-7D95908A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2" y="2495026"/>
            <a:ext cx="6535062" cy="1724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C5C99-62F9-463D-9447-64995301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05" y="2147327"/>
            <a:ext cx="3505689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6C6E1-CD7B-496B-8DBF-EF56F86A9473}"/>
              </a:ext>
            </a:extLst>
          </p:cNvPr>
          <p:cNvSpPr txBox="1"/>
          <p:nvPr/>
        </p:nvSpPr>
        <p:spPr>
          <a:xfrm>
            <a:off x="5565783" y="1815363"/>
            <a:ext cx="53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버튼에 해당하는 </a:t>
            </a:r>
            <a:r>
              <a:rPr lang="en-US" altLang="ko-KR" dirty="0" err="1"/>
              <a:t>enum</a:t>
            </a:r>
            <a:r>
              <a:rPr lang="ko-KR" altLang="en-US" dirty="0"/>
              <a:t>클래스 값을 </a:t>
            </a:r>
            <a:r>
              <a:rPr lang="en-US" altLang="ko-KR" dirty="0"/>
              <a:t>String</a:t>
            </a:r>
            <a:r>
              <a:rPr lang="ko-KR" altLang="en-US" dirty="0"/>
              <a:t>타입으로 가져와서 </a:t>
            </a:r>
            <a:r>
              <a:rPr lang="en-US" altLang="ko-KR" dirty="0" err="1"/>
              <a:t>GameviewActivity</a:t>
            </a:r>
            <a:r>
              <a:rPr lang="ko-KR" altLang="en-US" dirty="0"/>
              <a:t>로 값을 넘겨줌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FD05B-035F-4A43-A7C6-0B69D0ED9089}"/>
              </a:ext>
            </a:extLst>
          </p:cNvPr>
          <p:cNvSpPr txBox="1"/>
          <p:nvPr/>
        </p:nvSpPr>
        <p:spPr>
          <a:xfrm>
            <a:off x="1067705" y="3964663"/>
            <a:ext cx="413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MainActivity</a:t>
            </a:r>
            <a:r>
              <a:rPr lang="ko-KR" altLang="en-US" dirty="0"/>
              <a:t>에서 넘겨 받은 </a:t>
            </a:r>
            <a:r>
              <a:rPr lang="en-US" altLang="ko-KR" dirty="0" err="1"/>
              <a:t>enum</a:t>
            </a:r>
            <a:r>
              <a:rPr lang="ko-KR" altLang="en-US" dirty="0"/>
              <a:t>값을 </a:t>
            </a:r>
            <a:r>
              <a:rPr lang="en-US" altLang="ko-KR" dirty="0"/>
              <a:t>switch</a:t>
            </a:r>
            <a:r>
              <a:rPr lang="ko-KR" altLang="en-US" dirty="0"/>
              <a:t>문을 통해 각 기호마다 기능 구현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D498C9-69D6-482D-B819-AB44478DC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6" y="4991325"/>
            <a:ext cx="329611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1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4A0F-ADEE-4E9D-B516-46357E15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 확인 기능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5AB3494-B066-4699-845A-821563724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5848"/>
            <a:ext cx="9278923" cy="3743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6D1294-410A-4CEA-95E4-6AD5FA95FBC0}"/>
              </a:ext>
            </a:extLst>
          </p:cNvPr>
          <p:cNvSpPr txBox="1"/>
          <p:nvPr/>
        </p:nvSpPr>
        <p:spPr>
          <a:xfrm>
            <a:off x="838200" y="1585519"/>
            <a:ext cx="9185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Swtich</a:t>
            </a:r>
            <a:r>
              <a:rPr lang="ko-KR" altLang="en-US" dirty="0"/>
              <a:t>문 마다 다른 조건을 가진 </a:t>
            </a:r>
            <a:r>
              <a:rPr lang="en-US" altLang="ko-KR" dirty="0" err="1"/>
              <a:t>correctAnswer</a:t>
            </a:r>
            <a:r>
              <a:rPr lang="ko-KR" altLang="en-US" dirty="0"/>
              <a:t>값과 사용자가 입력한 정답을 비교함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정답일 경우 점수를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오답일 경우 남은 기회를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남은 기회가 </a:t>
            </a:r>
            <a:r>
              <a:rPr lang="en-US" altLang="ko-KR" dirty="0"/>
              <a:t>0</a:t>
            </a:r>
            <a:r>
              <a:rPr lang="ko-KR" altLang="en-US" dirty="0"/>
              <a:t>일 경우 게임을 종료</a:t>
            </a:r>
          </a:p>
        </p:txBody>
      </p:sp>
    </p:spTree>
    <p:extLst>
      <p:ext uri="{BB962C8B-B14F-4D97-AF65-F5344CB8AC3E}">
        <p14:creationId xmlns:p14="http://schemas.microsoft.com/office/powerpoint/2010/main" val="14507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11A8-1EFC-4D18-A062-30B9F2B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028-8492-4597-B220-A262A6456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9" y="1383591"/>
            <a:ext cx="2684498" cy="477244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2993B-FB6D-4AD1-89B5-5C4630E6D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383591"/>
            <a:ext cx="2873972" cy="51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78DA-708B-4D17-BF47-23CDD3A2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12C0CD-E935-4E56-8D2E-8901B046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" y="3367573"/>
            <a:ext cx="4601217" cy="971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CBB63F-A970-4641-BBE1-4317B554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" y="4372808"/>
            <a:ext cx="2400635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EB0C70-103E-44AD-9E59-F83E394F26B2}"/>
              </a:ext>
            </a:extLst>
          </p:cNvPr>
          <p:cNvSpPr txBox="1"/>
          <p:nvPr/>
        </p:nvSpPr>
        <p:spPr>
          <a:xfrm>
            <a:off x="838200" y="1690688"/>
            <a:ext cx="9111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종료 버튼을 누르거나 남은 기회가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 err="1"/>
              <a:t>showSaveScoreDialog</a:t>
            </a:r>
            <a:r>
              <a:rPr lang="en-US" altLang="ko-KR" dirty="0"/>
              <a:t>()</a:t>
            </a:r>
            <a:r>
              <a:rPr lang="ko-KR" altLang="en-US" dirty="0"/>
              <a:t>를 불러옴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showSaveScoreDialog</a:t>
            </a:r>
            <a:r>
              <a:rPr lang="en-US" altLang="ko-KR" dirty="0"/>
              <a:t>()</a:t>
            </a:r>
            <a:r>
              <a:rPr lang="ko-KR" altLang="en-US" dirty="0"/>
              <a:t>는 점수를 저장할 것인지 물어보는 대화상자를 띄움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저장을 누르면 점수가 저장되며 메인 화면으로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취소를 누르면 점수가 저장되지 않고 메인 화면으로 이동</a:t>
            </a:r>
            <a:endParaRPr lang="en-US" altLang="ko-KR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D42CD72-3AA8-4FE6-B863-5D974907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75" y="2891017"/>
            <a:ext cx="5538826" cy="3898912"/>
          </a:xfrm>
        </p:spPr>
      </p:pic>
    </p:spTree>
    <p:extLst>
      <p:ext uri="{BB962C8B-B14F-4D97-AF65-F5344CB8AC3E}">
        <p14:creationId xmlns:p14="http://schemas.microsoft.com/office/powerpoint/2010/main" val="619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493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안드로이드 스튜디오 프로젝트</vt:lpstr>
      <vt:lpstr>개요</vt:lpstr>
      <vt:lpstr>시스템 흐름도</vt:lpstr>
      <vt:lpstr>요구사항 정의</vt:lpstr>
      <vt:lpstr>요구사항 정의 (2)</vt:lpstr>
      <vt:lpstr>문제 생성 기능</vt:lpstr>
      <vt:lpstr>정답 확인 기능</vt:lpstr>
      <vt:lpstr>게임 화면</vt:lpstr>
      <vt:lpstr>게임 종료 기능</vt:lpstr>
      <vt:lpstr>점수 저장, 조회, 삭제</vt:lpstr>
      <vt:lpstr>게임 종료 화면</vt:lpstr>
      <vt:lpstr>점수 판 기능</vt:lpstr>
      <vt:lpstr>점수판 기능(2)</vt:lpstr>
      <vt:lpstr>점수판 화면</vt:lpstr>
      <vt:lpstr>문제점 및 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스튜디오 프로젝트</dc:title>
  <dc:creator>COMPUTER</dc:creator>
  <cp:lastModifiedBy>COMPUTER</cp:lastModifiedBy>
  <cp:revision>23</cp:revision>
  <dcterms:created xsi:type="dcterms:W3CDTF">2024-09-02T05:29:10Z</dcterms:created>
  <dcterms:modified xsi:type="dcterms:W3CDTF">2024-09-03T04:23:18Z</dcterms:modified>
</cp:coreProperties>
</file>