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EE7"/>
    <a:srgbClr val="1E1E1E"/>
    <a:srgbClr val="C485C0"/>
    <a:srgbClr val="DAD7A5"/>
    <a:srgbClr val="4E7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1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82258-A937-454B-882E-36D30660F4B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8F2FFF5-9F6F-477E-A5C0-D77B2A19A932}">
      <dgm:prSet phldrT="[텍스트]"/>
      <dgm:spPr/>
      <dgm:t>
        <a:bodyPr/>
        <a:lstStyle/>
        <a:p>
          <a:pPr latinLnBrk="1"/>
          <a:r>
            <a:rPr lang="ko-KR" altLang="ko-KR" dirty="0"/>
            <a:t>활용도 높은</a:t>
          </a:r>
        </a:p>
        <a:p>
          <a:pPr latinLnBrk="1"/>
          <a:r>
            <a:rPr lang="ko-KR" altLang="ko-KR" dirty="0"/>
            <a:t>온라인 교육</a:t>
          </a:r>
          <a:endParaRPr lang="ko-KR" altLang="en-US" dirty="0"/>
        </a:p>
      </dgm:t>
    </dgm:pt>
    <dgm:pt modelId="{9FC2DF57-C40B-4DAC-A376-44453921EB35}" type="parTrans" cxnId="{CE2CC6CF-EE13-4F42-87FD-8AA24772509D}">
      <dgm:prSet/>
      <dgm:spPr/>
      <dgm:t>
        <a:bodyPr/>
        <a:lstStyle/>
        <a:p>
          <a:pPr latinLnBrk="1"/>
          <a:endParaRPr lang="ko-KR" altLang="en-US"/>
        </a:p>
      </dgm:t>
    </dgm:pt>
    <dgm:pt modelId="{3D194DF6-244F-463E-BE89-FDCED432F719}" type="sibTrans" cxnId="{CE2CC6CF-EE13-4F42-87FD-8AA24772509D}">
      <dgm:prSet/>
      <dgm:spPr/>
      <dgm:t>
        <a:bodyPr/>
        <a:lstStyle/>
        <a:p>
          <a:pPr latinLnBrk="1"/>
          <a:endParaRPr lang="ko-KR" altLang="en-US"/>
        </a:p>
      </dgm:t>
    </dgm:pt>
    <dgm:pt modelId="{A878DC02-96BD-411F-B71C-DEF899BAC157}">
      <dgm:prSet phldrT="[텍스트]"/>
      <dgm:spPr/>
      <dgm:t>
        <a:bodyPr/>
        <a:lstStyle/>
        <a:p>
          <a:pPr latinLnBrk="1"/>
          <a:r>
            <a:rPr lang="ko-KR" altLang="en-US" dirty="0"/>
            <a:t>학생 맞춤형</a:t>
          </a:r>
          <a:endParaRPr lang="en-US" altLang="ko-KR" dirty="0"/>
        </a:p>
        <a:p>
          <a:pPr latinLnBrk="1"/>
          <a:r>
            <a:rPr lang="ko-KR" altLang="en-US" dirty="0"/>
            <a:t>온라인 학습지원</a:t>
          </a:r>
        </a:p>
      </dgm:t>
    </dgm:pt>
    <dgm:pt modelId="{F6AA0758-044B-4DC7-84E7-3F47345AA947}" type="parTrans" cxnId="{4DB5B3CD-2577-4A72-9B88-28ACB2C7CCF9}">
      <dgm:prSet/>
      <dgm:spPr/>
      <dgm:t>
        <a:bodyPr/>
        <a:lstStyle/>
        <a:p>
          <a:pPr latinLnBrk="1"/>
          <a:endParaRPr lang="ko-KR" altLang="en-US"/>
        </a:p>
      </dgm:t>
    </dgm:pt>
    <dgm:pt modelId="{7205EADD-2861-4091-BAA2-DFBC034DF7B2}" type="sibTrans" cxnId="{4DB5B3CD-2577-4A72-9B88-28ACB2C7CCF9}">
      <dgm:prSet/>
      <dgm:spPr/>
      <dgm:t>
        <a:bodyPr/>
        <a:lstStyle/>
        <a:p>
          <a:pPr latinLnBrk="1"/>
          <a:endParaRPr lang="ko-KR" altLang="en-US"/>
        </a:p>
      </dgm:t>
    </dgm:pt>
    <dgm:pt modelId="{F9C1BDD7-57DB-4B27-A050-158E41FFD4C9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자습형</a:t>
          </a:r>
          <a:r>
            <a:rPr lang="en-US" altLang="ko-KR" sz="2000" dirty="0"/>
            <a:t>, </a:t>
          </a:r>
          <a:r>
            <a:rPr lang="ko-KR" altLang="en-US" sz="2000" dirty="0"/>
            <a:t>실습형 등 학습 상황에 맞는 유형별 강의</a:t>
          </a:r>
        </a:p>
      </dgm:t>
    </dgm:pt>
    <dgm:pt modelId="{8AF49884-8AD5-4736-83B7-361D198D9B09}" type="parTrans" cxnId="{CA578EC8-4256-4C85-ADAE-C0B3D70DC596}">
      <dgm:prSet/>
      <dgm:spPr/>
      <dgm:t>
        <a:bodyPr/>
        <a:lstStyle/>
        <a:p>
          <a:pPr latinLnBrk="1"/>
          <a:endParaRPr lang="ko-KR" altLang="en-US"/>
        </a:p>
      </dgm:t>
    </dgm:pt>
    <dgm:pt modelId="{0B29E662-5653-41A1-BE11-4D4E4D0E365A}" type="sibTrans" cxnId="{CA578EC8-4256-4C85-ADAE-C0B3D70DC596}">
      <dgm:prSet/>
      <dgm:spPr/>
      <dgm:t>
        <a:bodyPr/>
        <a:lstStyle/>
        <a:p>
          <a:pPr latinLnBrk="1"/>
          <a:endParaRPr lang="ko-KR" altLang="en-US"/>
        </a:p>
      </dgm:t>
    </dgm:pt>
    <dgm:pt modelId="{7548AB91-D918-4A42-92EE-0666C5774C0C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일과 학업을 병행할 수 있는 유연한 강의구성</a:t>
          </a:r>
        </a:p>
      </dgm:t>
    </dgm:pt>
    <dgm:pt modelId="{E8921593-45C3-411B-BD7F-44176B55A012}" type="parTrans" cxnId="{570AAFF4-F820-41E1-9D73-DB2CACEB4016}">
      <dgm:prSet/>
      <dgm:spPr/>
      <dgm:t>
        <a:bodyPr/>
        <a:lstStyle/>
        <a:p>
          <a:pPr latinLnBrk="1"/>
          <a:endParaRPr lang="ko-KR" altLang="en-US"/>
        </a:p>
      </dgm:t>
    </dgm:pt>
    <dgm:pt modelId="{65201AE1-996B-4FFE-B277-DC6AAE29E6D4}" type="sibTrans" cxnId="{570AAFF4-F820-41E1-9D73-DB2CACEB4016}">
      <dgm:prSet/>
      <dgm:spPr/>
      <dgm:t>
        <a:bodyPr/>
        <a:lstStyle/>
        <a:p>
          <a:pPr latinLnBrk="1"/>
          <a:endParaRPr lang="ko-KR" altLang="en-US"/>
        </a:p>
      </dgm:t>
    </dgm:pt>
    <dgm:pt modelId="{C53DA560-9E65-43C5-BBC3-F661E069504F}">
      <dgm:prSet phldrT="[텍스트]"/>
      <dgm:spPr/>
      <dgm:t>
        <a:bodyPr/>
        <a:lstStyle/>
        <a:p>
          <a:pPr latinLnBrk="1"/>
          <a:r>
            <a:rPr lang="ko-KR" altLang="en-US" dirty="0"/>
            <a:t>수준 높은 교양과목</a:t>
          </a:r>
        </a:p>
      </dgm:t>
    </dgm:pt>
    <dgm:pt modelId="{FAB32338-E775-49B6-800F-62B0BDFFE2F0}" type="parTrans" cxnId="{B9375918-9E9D-48BD-B909-561A02DDA3A7}">
      <dgm:prSet/>
      <dgm:spPr/>
      <dgm:t>
        <a:bodyPr/>
        <a:lstStyle/>
        <a:p>
          <a:pPr latinLnBrk="1"/>
          <a:endParaRPr lang="ko-KR" altLang="en-US"/>
        </a:p>
      </dgm:t>
    </dgm:pt>
    <dgm:pt modelId="{DF7F0879-7EC2-4188-8AC1-688A495346F0}" type="sibTrans" cxnId="{B9375918-9E9D-48BD-B909-561A02DDA3A7}">
      <dgm:prSet/>
      <dgm:spPr/>
      <dgm:t>
        <a:bodyPr/>
        <a:lstStyle/>
        <a:p>
          <a:pPr latinLnBrk="1"/>
          <a:endParaRPr lang="ko-KR" altLang="en-US"/>
        </a:p>
      </dgm:t>
    </dgm:pt>
    <dgm:pt modelId="{164FF59F-5D1A-45C2-B9D7-44DEC51BDEC0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인문</a:t>
          </a:r>
          <a:r>
            <a:rPr lang="en-US" altLang="ko-KR" sz="2000" dirty="0"/>
            <a:t>, </a:t>
          </a:r>
          <a:r>
            <a:rPr lang="ko-KR" altLang="en-US" sz="2000" dirty="0"/>
            <a:t>사회 등 다섯가지 영역의 전문적인 교육 콘텐츠</a:t>
          </a:r>
        </a:p>
      </dgm:t>
    </dgm:pt>
    <dgm:pt modelId="{D40D6832-75FC-4B3E-982D-A3E4BB25977D}" type="parTrans" cxnId="{BE4195D3-A384-4DA9-A6FB-D52BD674EED7}">
      <dgm:prSet/>
      <dgm:spPr/>
      <dgm:t>
        <a:bodyPr/>
        <a:lstStyle/>
        <a:p>
          <a:pPr latinLnBrk="1"/>
          <a:endParaRPr lang="ko-KR" altLang="en-US"/>
        </a:p>
      </dgm:t>
    </dgm:pt>
    <dgm:pt modelId="{B8DDDE52-BEC9-4DB5-B9E8-D2FB9E6D1B2C}" type="sibTrans" cxnId="{BE4195D3-A384-4DA9-A6FB-D52BD674EED7}">
      <dgm:prSet/>
      <dgm:spPr/>
      <dgm:t>
        <a:bodyPr/>
        <a:lstStyle/>
        <a:p>
          <a:pPr latinLnBrk="1"/>
          <a:endParaRPr lang="ko-KR" altLang="en-US"/>
        </a:p>
      </dgm:t>
    </dgm:pt>
    <dgm:pt modelId="{E9800F64-3773-4609-8368-A96CC09DDF15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자격증 취득 및 프로그램 활용 등 실무적인 과목 개설</a:t>
          </a:r>
        </a:p>
      </dgm:t>
    </dgm:pt>
    <dgm:pt modelId="{3560E707-B465-46C3-A315-4C856BDBC678}" type="parTrans" cxnId="{37AF6113-77C2-4704-8201-3959CB9C78AC}">
      <dgm:prSet/>
      <dgm:spPr/>
      <dgm:t>
        <a:bodyPr/>
        <a:lstStyle/>
        <a:p>
          <a:pPr latinLnBrk="1"/>
          <a:endParaRPr lang="ko-KR" altLang="en-US"/>
        </a:p>
      </dgm:t>
    </dgm:pt>
    <dgm:pt modelId="{68304FCE-B5BD-49CD-8083-CAEF946F9A8A}" type="sibTrans" cxnId="{37AF6113-77C2-4704-8201-3959CB9C78AC}">
      <dgm:prSet/>
      <dgm:spPr/>
      <dgm:t>
        <a:bodyPr/>
        <a:lstStyle/>
        <a:p>
          <a:pPr latinLnBrk="1"/>
          <a:endParaRPr lang="ko-KR" altLang="en-US"/>
        </a:p>
      </dgm:t>
    </dgm:pt>
    <dgm:pt modelId="{542D9C83-7466-4EB7-8EC4-223A538637A1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언제 어디서나 학습할 수 있는 </a:t>
          </a:r>
          <a:r>
            <a:rPr lang="en-US" altLang="en-US" sz="2000" dirty="0"/>
            <a:t>Smart </a:t>
          </a:r>
          <a:r>
            <a:rPr lang="ko-KR" altLang="en-US" sz="2000" dirty="0"/>
            <a:t>강의실</a:t>
          </a:r>
        </a:p>
      </dgm:t>
    </dgm:pt>
    <dgm:pt modelId="{73F3F18D-93B3-42D4-9C27-188D00800E65}" type="parTrans" cxnId="{6F25A4EF-BDCD-4391-ABDC-33D96880538C}">
      <dgm:prSet/>
      <dgm:spPr/>
      <dgm:t>
        <a:bodyPr/>
        <a:lstStyle/>
        <a:p>
          <a:pPr latinLnBrk="1"/>
          <a:endParaRPr lang="ko-KR" altLang="en-US"/>
        </a:p>
      </dgm:t>
    </dgm:pt>
    <dgm:pt modelId="{73117C23-32B1-45EC-A852-77B52534E1B7}" type="sibTrans" cxnId="{6F25A4EF-BDCD-4391-ABDC-33D96880538C}">
      <dgm:prSet/>
      <dgm:spPr/>
      <dgm:t>
        <a:bodyPr/>
        <a:lstStyle/>
        <a:p>
          <a:pPr latinLnBrk="1"/>
          <a:endParaRPr lang="ko-KR" altLang="en-US"/>
        </a:p>
      </dgm:t>
    </dgm:pt>
    <dgm:pt modelId="{F025B8CA-34AA-40DF-B85B-AD0F8758E497}">
      <dgm:prSet custT="1"/>
      <dgm:spPr/>
      <dgm:t>
        <a:bodyPr/>
        <a:lstStyle/>
        <a:p>
          <a:pPr latinLnBrk="1"/>
          <a:r>
            <a:rPr lang="ko-KR" altLang="en-US" sz="2000" dirty="0"/>
            <a:t>함께 학습하는 환경을 위한 학생 토론 수업 지원</a:t>
          </a:r>
        </a:p>
      </dgm:t>
    </dgm:pt>
    <dgm:pt modelId="{E1F18054-CA47-4FB7-9734-F7D7254C8044}" type="parTrans" cxnId="{367E983B-94E2-48FE-8B6D-1E38EC9C9B62}">
      <dgm:prSet/>
      <dgm:spPr/>
      <dgm:t>
        <a:bodyPr/>
        <a:lstStyle/>
        <a:p>
          <a:pPr latinLnBrk="1"/>
          <a:endParaRPr lang="ko-KR" altLang="en-US"/>
        </a:p>
      </dgm:t>
    </dgm:pt>
    <dgm:pt modelId="{D1452BBA-1033-4C7C-AE66-41291BFD23F9}" type="sibTrans" cxnId="{367E983B-94E2-48FE-8B6D-1E38EC9C9B62}">
      <dgm:prSet/>
      <dgm:spPr/>
      <dgm:t>
        <a:bodyPr/>
        <a:lstStyle/>
        <a:p>
          <a:pPr latinLnBrk="1"/>
          <a:endParaRPr lang="ko-KR" altLang="en-US"/>
        </a:p>
      </dgm:t>
    </dgm:pt>
    <dgm:pt modelId="{D6A09FA3-A7D2-45E8-A96E-FDFD3CC060F4}" type="pres">
      <dgm:prSet presAssocID="{58982258-A937-454B-882E-36D30660F4B0}" presName="Name0" presStyleCnt="0">
        <dgm:presLayoutVars>
          <dgm:dir/>
          <dgm:animLvl val="lvl"/>
          <dgm:resizeHandles val="exact"/>
        </dgm:presLayoutVars>
      </dgm:prSet>
      <dgm:spPr/>
    </dgm:pt>
    <dgm:pt modelId="{82FF115F-B2C0-4886-B092-F8E59B9106A6}" type="pres">
      <dgm:prSet presAssocID="{88F2FFF5-9F6F-477E-A5C0-D77B2A19A932}" presName="composite" presStyleCnt="0"/>
      <dgm:spPr/>
    </dgm:pt>
    <dgm:pt modelId="{E6D655DA-263F-4E90-8F80-797DB58B85AD}" type="pres">
      <dgm:prSet presAssocID="{88F2FFF5-9F6F-477E-A5C0-D77B2A19A93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4E6C3D7-D0ED-440C-BA11-835BFB9C8506}" type="pres">
      <dgm:prSet presAssocID="{88F2FFF5-9F6F-477E-A5C0-D77B2A19A932}" presName="desTx" presStyleLbl="alignAccFollowNode1" presStyleIdx="0" presStyleCnt="3" custScaleX="100205">
        <dgm:presLayoutVars>
          <dgm:bulletEnabled val="1"/>
        </dgm:presLayoutVars>
      </dgm:prSet>
      <dgm:spPr/>
    </dgm:pt>
    <dgm:pt modelId="{966C8C1C-1F27-4D97-8E8B-A9ECD3848AB4}" type="pres">
      <dgm:prSet presAssocID="{3D194DF6-244F-463E-BE89-FDCED432F719}" presName="space" presStyleCnt="0"/>
      <dgm:spPr/>
    </dgm:pt>
    <dgm:pt modelId="{F7D83012-C2F2-425D-8847-1C081C2C7F6F}" type="pres">
      <dgm:prSet presAssocID="{A878DC02-96BD-411F-B71C-DEF899BAC157}" presName="composite" presStyleCnt="0"/>
      <dgm:spPr/>
    </dgm:pt>
    <dgm:pt modelId="{B7A4F882-9DF3-464A-A462-9F43A4A9032D}" type="pres">
      <dgm:prSet presAssocID="{A878DC02-96BD-411F-B71C-DEF899BAC15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778A67C-8693-403A-B7B0-9438269AB623}" type="pres">
      <dgm:prSet presAssocID="{A878DC02-96BD-411F-B71C-DEF899BAC157}" presName="desTx" presStyleLbl="alignAccFollowNode1" presStyleIdx="1" presStyleCnt="3">
        <dgm:presLayoutVars>
          <dgm:bulletEnabled val="1"/>
        </dgm:presLayoutVars>
      </dgm:prSet>
      <dgm:spPr/>
    </dgm:pt>
    <dgm:pt modelId="{5D87668E-A973-4607-B78A-28292A09CC2C}" type="pres">
      <dgm:prSet presAssocID="{7205EADD-2861-4091-BAA2-DFBC034DF7B2}" presName="space" presStyleCnt="0"/>
      <dgm:spPr/>
    </dgm:pt>
    <dgm:pt modelId="{35B2E872-6A23-441F-9E3A-89FDC8783940}" type="pres">
      <dgm:prSet presAssocID="{C53DA560-9E65-43C5-BBC3-F661E069504F}" presName="composite" presStyleCnt="0"/>
      <dgm:spPr/>
    </dgm:pt>
    <dgm:pt modelId="{FAC1CCBA-0A2D-446E-AB79-6C86425326CD}" type="pres">
      <dgm:prSet presAssocID="{C53DA560-9E65-43C5-BBC3-F661E069504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6F1DB17-3F42-4CA9-B091-48D355F44458}" type="pres">
      <dgm:prSet presAssocID="{C53DA560-9E65-43C5-BBC3-F661E069504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7AF6113-77C2-4704-8201-3959CB9C78AC}" srcId="{C53DA560-9E65-43C5-BBC3-F661E069504F}" destId="{E9800F64-3773-4609-8368-A96CC09DDF15}" srcOrd="1" destOrd="0" parTransId="{3560E707-B465-46C3-A315-4C856BDBC678}" sibTransId="{68304FCE-B5BD-49CD-8083-CAEF946F9A8A}"/>
    <dgm:cxn modelId="{B9375918-9E9D-48BD-B909-561A02DDA3A7}" srcId="{58982258-A937-454B-882E-36D30660F4B0}" destId="{C53DA560-9E65-43C5-BBC3-F661E069504F}" srcOrd="2" destOrd="0" parTransId="{FAB32338-E775-49B6-800F-62B0BDFFE2F0}" sibTransId="{DF7F0879-7EC2-4188-8AC1-688A495346F0}"/>
    <dgm:cxn modelId="{367E983B-94E2-48FE-8B6D-1E38EC9C9B62}" srcId="{88F2FFF5-9F6F-477E-A5C0-D77B2A19A932}" destId="{F025B8CA-34AA-40DF-B85B-AD0F8758E497}" srcOrd="1" destOrd="0" parTransId="{E1F18054-CA47-4FB7-9734-F7D7254C8044}" sibTransId="{D1452BBA-1033-4C7C-AE66-41291BFD23F9}"/>
    <dgm:cxn modelId="{FA093B4A-70F9-41A9-B40C-5BCFA2905E59}" type="presOf" srcId="{F025B8CA-34AA-40DF-B85B-AD0F8758E497}" destId="{84E6C3D7-D0ED-440C-BA11-835BFB9C8506}" srcOrd="0" destOrd="1" presId="urn:microsoft.com/office/officeart/2005/8/layout/hList1"/>
    <dgm:cxn modelId="{6CA8DB79-57C0-45C5-B72D-732490C73B7B}" type="presOf" srcId="{542D9C83-7466-4EB7-8EC4-223A538637A1}" destId="{84E6C3D7-D0ED-440C-BA11-835BFB9C8506}" srcOrd="0" destOrd="0" presId="urn:microsoft.com/office/officeart/2005/8/layout/hList1"/>
    <dgm:cxn modelId="{CCED2889-7BED-48FC-8795-F868B0D70F69}" type="presOf" srcId="{F9C1BDD7-57DB-4B27-A050-158E41FFD4C9}" destId="{3778A67C-8693-403A-B7B0-9438269AB623}" srcOrd="0" destOrd="0" presId="urn:microsoft.com/office/officeart/2005/8/layout/hList1"/>
    <dgm:cxn modelId="{0839C789-ED3C-46D3-AF6D-CA93DF40781D}" type="presOf" srcId="{58982258-A937-454B-882E-36D30660F4B0}" destId="{D6A09FA3-A7D2-45E8-A96E-FDFD3CC060F4}" srcOrd="0" destOrd="0" presId="urn:microsoft.com/office/officeart/2005/8/layout/hList1"/>
    <dgm:cxn modelId="{3275A48F-A943-4C39-BF5D-96AF82D47F93}" type="presOf" srcId="{7548AB91-D918-4A42-92EE-0666C5774C0C}" destId="{3778A67C-8693-403A-B7B0-9438269AB623}" srcOrd="0" destOrd="1" presId="urn:microsoft.com/office/officeart/2005/8/layout/hList1"/>
    <dgm:cxn modelId="{12FDF29C-CD47-489A-94F4-521DDBD27885}" type="presOf" srcId="{E9800F64-3773-4609-8368-A96CC09DDF15}" destId="{A6F1DB17-3F42-4CA9-B091-48D355F44458}" srcOrd="0" destOrd="1" presId="urn:microsoft.com/office/officeart/2005/8/layout/hList1"/>
    <dgm:cxn modelId="{CA578EC8-4256-4C85-ADAE-C0B3D70DC596}" srcId="{A878DC02-96BD-411F-B71C-DEF899BAC157}" destId="{F9C1BDD7-57DB-4B27-A050-158E41FFD4C9}" srcOrd="0" destOrd="0" parTransId="{8AF49884-8AD5-4736-83B7-361D198D9B09}" sibTransId="{0B29E662-5653-41A1-BE11-4D4E4D0E365A}"/>
    <dgm:cxn modelId="{EAEC85CD-8868-49DE-8A69-22E2E9394BA4}" type="presOf" srcId="{C53DA560-9E65-43C5-BBC3-F661E069504F}" destId="{FAC1CCBA-0A2D-446E-AB79-6C86425326CD}" srcOrd="0" destOrd="0" presId="urn:microsoft.com/office/officeart/2005/8/layout/hList1"/>
    <dgm:cxn modelId="{4DB5B3CD-2577-4A72-9B88-28ACB2C7CCF9}" srcId="{58982258-A937-454B-882E-36D30660F4B0}" destId="{A878DC02-96BD-411F-B71C-DEF899BAC157}" srcOrd="1" destOrd="0" parTransId="{F6AA0758-044B-4DC7-84E7-3F47345AA947}" sibTransId="{7205EADD-2861-4091-BAA2-DFBC034DF7B2}"/>
    <dgm:cxn modelId="{CE2CC6CF-EE13-4F42-87FD-8AA24772509D}" srcId="{58982258-A937-454B-882E-36D30660F4B0}" destId="{88F2FFF5-9F6F-477E-A5C0-D77B2A19A932}" srcOrd="0" destOrd="0" parTransId="{9FC2DF57-C40B-4DAC-A376-44453921EB35}" sibTransId="{3D194DF6-244F-463E-BE89-FDCED432F719}"/>
    <dgm:cxn modelId="{BE4195D3-A384-4DA9-A6FB-D52BD674EED7}" srcId="{C53DA560-9E65-43C5-BBC3-F661E069504F}" destId="{164FF59F-5D1A-45C2-B9D7-44DEC51BDEC0}" srcOrd="0" destOrd="0" parTransId="{D40D6832-75FC-4B3E-982D-A3E4BB25977D}" sibTransId="{B8DDDE52-BEC9-4DB5-B9E8-D2FB9E6D1B2C}"/>
    <dgm:cxn modelId="{FE94AAD9-0EE3-4605-8F9F-47D758EBA277}" type="presOf" srcId="{A878DC02-96BD-411F-B71C-DEF899BAC157}" destId="{B7A4F882-9DF3-464A-A462-9F43A4A9032D}" srcOrd="0" destOrd="0" presId="urn:microsoft.com/office/officeart/2005/8/layout/hList1"/>
    <dgm:cxn modelId="{E32063E7-CB9A-4787-B7AE-EA014B7B68AE}" type="presOf" srcId="{88F2FFF5-9F6F-477E-A5C0-D77B2A19A932}" destId="{E6D655DA-263F-4E90-8F80-797DB58B85AD}" srcOrd="0" destOrd="0" presId="urn:microsoft.com/office/officeart/2005/8/layout/hList1"/>
    <dgm:cxn modelId="{6F25A4EF-BDCD-4391-ABDC-33D96880538C}" srcId="{88F2FFF5-9F6F-477E-A5C0-D77B2A19A932}" destId="{542D9C83-7466-4EB7-8EC4-223A538637A1}" srcOrd="0" destOrd="0" parTransId="{73F3F18D-93B3-42D4-9C27-188D00800E65}" sibTransId="{73117C23-32B1-45EC-A852-77B52534E1B7}"/>
    <dgm:cxn modelId="{8F1E4FF0-CAF7-429B-9E59-F3DFD8431A2F}" type="presOf" srcId="{164FF59F-5D1A-45C2-B9D7-44DEC51BDEC0}" destId="{A6F1DB17-3F42-4CA9-B091-48D355F44458}" srcOrd="0" destOrd="0" presId="urn:microsoft.com/office/officeart/2005/8/layout/hList1"/>
    <dgm:cxn modelId="{570AAFF4-F820-41E1-9D73-DB2CACEB4016}" srcId="{A878DC02-96BD-411F-B71C-DEF899BAC157}" destId="{7548AB91-D918-4A42-92EE-0666C5774C0C}" srcOrd="1" destOrd="0" parTransId="{E8921593-45C3-411B-BD7F-44176B55A012}" sibTransId="{65201AE1-996B-4FFE-B277-DC6AAE29E6D4}"/>
    <dgm:cxn modelId="{B91568D4-D716-469B-9F36-65D0677A7579}" type="presParOf" srcId="{D6A09FA3-A7D2-45E8-A96E-FDFD3CC060F4}" destId="{82FF115F-B2C0-4886-B092-F8E59B9106A6}" srcOrd="0" destOrd="0" presId="urn:microsoft.com/office/officeart/2005/8/layout/hList1"/>
    <dgm:cxn modelId="{CAF67358-75C0-496C-9A40-B10B3E126008}" type="presParOf" srcId="{82FF115F-B2C0-4886-B092-F8E59B9106A6}" destId="{E6D655DA-263F-4E90-8F80-797DB58B85AD}" srcOrd="0" destOrd="0" presId="urn:microsoft.com/office/officeart/2005/8/layout/hList1"/>
    <dgm:cxn modelId="{520C5129-4C1D-4D50-81E3-448C41FD7AFA}" type="presParOf" srcId="{82FF115F-B2C0-4886-B092-F8E59B9106A6}" destId="{84E6C3D7-D0ED-440C-BA11-835BFB9C8506}" srcOrd="1" destOrd="0" presId="urn:microsoft.com/office/officeart/2005/8/layout/hList1"/>
    <dgm:cxn modelId="{10358B37-4E46-4EA7-ADEF-CF358839556A}" type="presParOf" srcId="{D6A09FA3-A7D2-45E8-A96E-FDFD3CC060F4}" destId="{966C8C1C-1F27-4D97-8E8B-A9ECD3848AB4}" srcOrd="1" destOrd="0" presId="urn:microsoft.com/office/officeart/2005/8/layout/hList1"/>
    <dgm:cxn modelId="{AD579CF8-2091-4D56-B82D-F4574E4627DA}" type="presParOf" srcId="{D6A09FA3-A7D2-45E8-A96E-FDFD3CC060F4}" destId="{F7D83012-C2F2-425D-8847-1C081C2C7F6F}" srcOrd="2" destOrd="0" presId="urn:microsoft.com/office/officeart/2005/8/layout/hList1"/>
    <dgm:cxn modelId="{9D277CEB-8418-4E55-9219-E2A413FB469A}" type="presParOf" srcId="{F7D83012-C2F2-425D-8847-1C081C2C7F6F}" destId="{B7A4F882-9DF3-464A-A462-9F43A4A9032D}" srcOrd="0" destOrd="0" presId="urn:microsoft.com/office/officeart/2005/8/layout/hList1"/>
    <dgm:cxn modelId="{0F37AB68-1D41-4307-9F6A-3924A3F9C074}" type="presParOf" srcId="{F7D83012-C2F2-425D-8847-1C081C2C7F6F}" destId="{3778A67C-8693-403A-B7B0-9438269AB623}" srcOrd="1" destOrd="0" presId="urn:microsoft.com/office/officeart/2005/8/layout/hList1"/>
    <dgm:cxn modelId="{4E1E0489-C490-4C99-9A50-A7C23A5001A6}" type="presParOf" srcId="{D6A09FA3-A7D2-45E8-A96E-FDFD3CC060F4}" destId="{5D87668E-A973-4607-B78A-28292A09CC2C}" srcOrd="3" destOrd="0" presId="urn:microsoft.com/office/officeart/2005/8/layout/hList1"/>
    <dgm:cxn modelId="{96A29A35-991C-4AEE-9CB3-91001F69A9BD}" type="presParOf" srcId="{D6A09FA3-A7D2-45E8-A96E-FDFD3CC060F4}" destId="{35B2E872-6A23-441F-9E3A-89FDC8783940}" srcOrd="4" destOrd="0" presId="urn:microsoft.com/office/officeart/2005/8/layout/hList1"/>
    <dgm:cxn modelId="{F8573E17-08E7-4725-959F-B68948471D17}" type="presParOf" srcId="{35B2E872-6A23-441F-9E3A-89FDC8783940}" destId="{FAC1CCBA-0A2D-446E-AB79-6C86425326CD}" srcOrd="0" destOrd="0" presId="urn:microsoft.com/office/officeart/2005/8/layout/hList1"/>
    <dgm:cxn modelId="{DA166CBA-A336-4A3D-82BA-5B1C87E899B8}" type="presParOf" srcId="{35B2E872-6A23-441F-9E3A-89FDC8783940}" destId="{A6F1DB17-3F42-4CA9-B091-48D355F444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A569F9-44C3-4590-9DBA-9BC043354BC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5E94B0E-1B7A-444D-B3B8-1C6C9B548682}">
      <dgm:prSet phldrT="[텍스트]" custT="1"/>
      <dgm:spPr/>
      <dgm:t>
        <a:bodyPr/>
        <a:lstStyle/>
        <a:p>
          <a:pPr latinLnBrk="1"/>
          <a:r>
            <a:rPr lang="en-US" altLang="ko-KR" sz="1200" dirty="0"/>
            <a:t>Off-Line</a:t>
          </a:r>
        </a:p>
        <a:p>
          <a:pPr latinLnBrk="1"/>
          <a:r>
            <a:rPr lang="ko-KR" altLang="en-US" sz="1200" dirty="0"/>
            <a:t>지원 시스템</a:t>
          </a:r>
        </a:p>
      </dgm:t>
    </dgm:pt>
    <dgm:pt modelId="{4C8B98D3-9D71-433F-90C1-BE39672A18E2}" type="parTrans" cxnId="{904338A0-4554-4CDE-AFA8-7063ECA64A89}">
      <dgm:prSet/>
      <dgm:spPr/>
      <dgm:t>
        <a:bodyPr/>
        <a:lstStyle/>
        <a:p>
          <a:pPr latinLnBrk="1"/>
          <a:endParaRPr lang="ko-KR" altLang="en-US"/>
        </a:p>
      </dgm:t>
    </dgm:pt>
    <dgm:pt modelId="{2D5CB949-86B5-4FD7-9157-B1C75D4D2A38}" type="sibTrans" cxnId="{904338A0-4554-4CDE-AFA8-7063ECA64A89}">
      <dgm:prSet/>
      <dgm:spPr/>
      <dgm:t>
        <a:bodyPr/>
        <a:lstStyle/>
        <a:p>
          <a:pPr latinLnBrk="1"/>
          <a:endParaRPr lang="ko-KR" altLang="en-US"/>
        </a:p>
      </dgm:t>
    </dgm:pt>
    <dgm:pt modelId="{16971F60-ED13-4D85-9915-7DEF67434FE1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7A14F57C-77A1-465E-A737-11A181B22A63}" type="sibTrans" cxnId="{C1372851-CB79-4A5F-933B-A6BF980699B2}">
      <dgm:prSet/>
      <dgm:spPr/>
      <dgm:t>
        <a:bodyPr/>
        <a:lstStyle/>
        <a:p>
          <a:pPr latinLnBrk="1"/>
          <a:endParaRPr lang="ko-KR" altLang="en-US"/>
        </a:p>
      </dgm:t>
    </dgm:pt>
    <dgm:pt modelId="{4C217BF2-4BF3-4029-B231-76D0F9091717}" type="parTrans" cxnId="{C1372851-CB79-4A5F-933B-A6BF980699B2}">
      <dgm:prSet/>
      <dgm:spPr/>
      <dgm:t>
        <a:bodyPr/>
        <a:lstStyle/>
        <a:p>
          <a:pPr latinLnBrk="1"/>
          <a:endParaRPr lang="ko-KR" altLang="en-US"/>
        </a:p>
      </dgm:t>
    </dgm:pt>
    <dgm:pt modelId="{FA1FEA7B-26AE-4D75-8F07-9DB26EEEC151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</a:p>
        <a:p>
          <a:pPr latinLnBrk="1"/>
          <a:endParaRPr lang="en-US" altLang="ko-KR" dirty="0"/>
        </a:p>
      </dgm:t>
    </dgm:pt>
    <dgm:pt modelId="{29E5A46C-38B5-471D-A584-C99428CA0B3F}" type="sibTrans" cxnId="{0899F931-7720-4A1F-9A30-DF493ACE90FF}">
      <dgm:prSet/>
      <dgm:spPr/>
      <dgm:t>
        <a:bodyPr/>
        <a:lstStyle/>
        <a:p>
          <a:pPr latinLnBrk="1"/>
          <a:endParaRPr lang="ko-KR" altLang="en-US"/>
        </a:p>
      </dgm:t>
    </dgm:pt>
    <dgm:pt modelId="{CB708F0D-7A53-4B11-962E-EA8E6A61D825}" type="parTrans" cxnId="{0899F931-7720-4A1F-9A30-DF493ACE90FF}">
      <dgm:prSet/>
      <dgm:spPr/>
      <dgm:t>
        <a:bodyPr/>
        <a:lstStyle/>
        <a:p>
          <a:pPr latinLnBrk="1"/>
          <a:endParaRPr lang="ko-KR" altLang="en-US"/>
        </a:p>
      </dgm:t>
    </dgm:pt>
    <dgm:pt modelId="{DA69EE75-3AF8-42C8-BA8B-EAE5A86AA387}">
      <dgm:prSet phldrT="[텍스트]"/>
      <dgm:spPr/>
      <dgm:t>
        <a:bodyPr/>
        <a:lstStyle/>
        <a:p>
          <a:pPr latinLnBrk="1"/>
          <a:r>
            <a:rPr lang="ko-KR" altLang="en-US" dirty="0"/>
            <a:t> </a:t>
          </a:r>
        </a:p>
      </dgm:t>
    </dgm:pt>
    <dgm:pt modelId="{06D9F2DD-697E-4012-ADBF-6CDD377C3BE3}" type="sibTrans" cxnId="{C0F42E34-2D5B-4165-8DD5-90201DBA74B9}">
      <dgm:prSet/>
      <dgm:spPr/>
      <dgm:t>
        <a:bodyPr/>
        <a:lstStyle/>
        <a:p>
          <a:pPr latinLnBrk="1"/>
          <a:endParaRPr lang="ko-KR" altLang="en-US"/>
        </a:p>
      </dgm:t>
    </dgm:pt>
    <dgm:pt modelId="{9EB80DA2-9708-4CC8-8822-C732A6172B94}" type="parTrans" cxnId="{C0F42E34-2D5B-4165-8DD5-90201DBA74B9}">
      <dgm:prSet/>
      <dgm:spPr/>
      <dgm:t>
        <a:bodyPr/>
        <a:lstStyle/>
        <a:p>
          <a:pPr latinLnBrk="1"/>
          <a:endParaRPr lang="ko-KR" altLang="en-US"/>
        </a:p>
      </dgm:t>
    </dgm:pt>
    <dgm:pt modelId="{3AF9FC1E-E1F2-4353-A585-122E74464FB1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49636EB0-9B78-4B32-9DA7-6FA227DA211C}" type="sibTrans" cxnId="{E23742CC-7290-4658-B770-E2C29FEC52BC}">
      <dgm:prSet/>
      <dgm:spPr/>
      <dgm:t>
        <a:bodyPr/>
        <a:lstStyle/>
        <a:p>
          <a:pPr latinLnBrk="1"/>
          <a:endParaRPr lang="ko-KR" altLang="en-US"/>
        </a:p>
      </dgm:t>
    </dgm:pt>
    <dgm:pt modelId="{825D0F2E-C225-4CCC-AC7E-0C5F99C9EF8C}" type="parTrans" cxnId="{E23742CC-7290-4658-B770-E2C29FEC52BC}">
      <dgm:prSet/>
      <dgm:spPr/>
      <dgm:t>
        <a:bodyPr/>
        <a:lstStyle/>
        <a:p>
          <a:pPr latinLnBrk="1"/>
          <a:endParaRPr lang="ko-KR" altLang="en-US"/>
        </a:p>
      </dgm:t>
    </dgm:pt>
    <dgm:pt modelId="{F7352310-E4EB-4F82-B40E-2F00D5F71644}">
      <dgm:prSet phldrT="[텍스트]"/>
      <dgm:spPr/>
      <dgm:t>
        <a:bodyPr/>
        <a:lstStyle/>
        <a:p>
          <a:pPr latinLnBrk="1"/>
          <a:r>
            <a:rPr lang="ko-KR" altLang="en-US" dirty="0"/>
            <a:t> </a:t>
          </a:r>
        </a:p>
      </dgm:t>
    </dgm:pt>
    <dgm:pt modelId="{B2F14506-684A-45E4-8085-47FF9340D245}" type="sibTrans" cxnId="{6A0D6FF8-7AD8-4CFD-AF4F-2542EF00F2C8}">
      <dgm:prSet/>
      <dgm:spPr/>
      <dgm:t>
        <a:bodyPr/>
        <a:lstStyle/>
        <a:p>
          <a:pPr latinLnBrk="1"/>
          <a:endParaRPr lang="ko-KR" altLang="en-US"/>
        </a:p>
      </dgm:t>
    </dgm:pt>
    <dgm:pt modelId="{D4412383-C178-45A1-A9D8-F15850ED68CF}" type="parTrans" cxnId="{6A0D6FF8-7AD8-4CFD-AF4F-2542EF00F2C8}">
      <dgm:prSet/>
      <dgm:spPr/>
      <dgm:t>
        <a:bodyPr/>
        <a:lstStyle/>
        <a:p>
          <a:pPr latinLnBrk="1"/>
          <a:endParaRPr lang="ko-KR" altLang="en-US"/>
        </a:p>
      </dgm:t>
    </dgm:pt>
    <dgm:pt modelId="{DB7CF48D-7B90-48B8-BAD5-F13E9E554AA8}" type="pres">
      <dgm:prSet presAssocID="{F1A569F9-44C3-4590-9DBA-9BC043354BC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B811CDA-40C9-4101-95AA-0FF27CC4496D}" type="pres">
      <dgm:prSet presAssocID="{B5E94B0E-1B7A-444D-B3B8-1C6C9B548682}" presName="centerShape" presStyleLbl="node0" presStyleIdx="0" presStyleCnt="1"/>
      <dgm:spPr/>
    </dgm:pt>
    <dgm:pt modelId="{7B969352-7FBC-4573-87B3-9C068A6ED455}" type="pres">
      <dgm:prSet presAssocID="{CB708F0D-7A53-4B11-962E-EA8E6A61D825}" presName="Name9" presStyleLbl="parChTrans1D2" presStyleIdx="0" presStyleCnt="5"/>
      <dgm:spPr/>
    </dgm:pt>
    <dgm:pt modelId="{22878FBB-6D40-4E5B-AAF1-23CC6F4A19CE}" type="pres">
      <dgm:prSet presAssocID="{CB708F0D-7A53-4B11-962E-EA8E6A61D825}" presName="connTx" presStyleLbl="parChTrans1D2" presStyleIdx="0" presStyleCnt="5"/>
      <dgm:spPr/>
    </dgm:pt>
    <dgm:pt modelId="{BBD94AEF-2DA8-4C7F-8B8F-77F2B3890C9C}" type="pres">
      <dgm:prSet presAssocID="{FA1FEA7B-26AE-4D75-8F07-9DB26EEEC151}" presName="node" presStyleLbl="node1" presStyleIdx="0" presStyleCnt="5">
        <dgm:presLayoutVars>
          <dgm:bulletEnabled val="1"/>
        </dgm:presLayoutVars>
      </dgm:prSet>
      <dgm:spPr/>
    </dgm:pt>
    <dgm:pt modelId="{945891C5-E702-4438-92C7-FF09F5DDB4AB}" type="pres">
      <dgm:prSet presAssocID="{825D0F2E-C225-4CCC-AC7E-0C5F99C9EF8C}" presName="Name9" presStyleLbl="parChTrans1D2" presStyleIdx="1" presStyleCnt="5"/>
      <dgm:spPr/>
    </dgm:pt>
    <dgm:pt modelId="{57BD9DCC-8963-4F15-9388-88834BA5FA6B}" type="pres">
      <dgm:prSet presAssocID="{825D0F2E-C225-4CCC-AC7E-0C5F99C9EF8C}" presName="connTx" presStyleLbl="parChTrans1D2" presStyleIdx="1" presStyleCnt="5"/>
      <dgm:spPr/>
    </dgm:pt>
    <dgm:pt modelId="{235CBB4C-3758-49C8-AD43-1486BFD8351B}" type="pres">
      <dgm:prSet presAssocID="{3AF9FC1E-E1F2-4353-A585-122E74464FB1}" presName="node" presStyleLbl="node1" presStyleIdx="1" presStyleCnt="5">
        <dgm:presLayoutVars>
          <dgm:bulletEnabled val="1"/>
        </dgm:presLayoutVars>
      </dgm:prSet>
      <dgm:spPr/>
    </dgm:pt>
    <dgm:pt modelId="{673EF331-484D-41C1-A83C-C4E4F0FFF874}" type="pres">
      <dgm:prSet presAssocID="{4C217BF2-4BF3-4029-B231-76D0F9091717}" presName="Name9" presStyleLbl="parChTrans1D2" presStyleIdx="2" presStyleCnt="5"/>
      <dgm:spPr/>
    </dgm:pt>
    <dgm:pt modelId="{41561783-63FC-4C1E-A7C7-B4D02D3693D3}" type="pres">
      <dgm:prSet presAssocID="{4C217BF2-4BF3-4029-B231-76D0F9091717}" presName="connTx" presStyleLbl="parChTrans1D2" presStyleIdx="2" presStyleCnt="5"/>
      <dgm:spPr/>
    </dgm:pt>
    <dgm:pt modelId="{8F5DED7E-1DC3-4B10-AB05-E3632DB2B581}" type="pres">
      <dgm:prSet presAssocID="{16971F60-ED13-4D85-9915-7DEF67434FE1}" presName="node" presStyleLbl="node1" presStyleIdx="2" presStyleCnt="5">
        <dgm:presLayoutVars>
          <dgm:bulletEnabled val="1"/>
        </dgm:presLayoutVars>
      </dgm:prSet>
      <dgm:spPr/>
    </dgm:pt>
    <dgm:pt modelId="{A09CE3AC-9297-48A0-A259-9EF5B9A572F3}" type="pres">
      <dgm:prSet presAssocID="{9EB80DA2-9708-4CC8-8822-C732A6172B94}" presName="Name9" presStyleLbl="parChTrans1D2" presStyleIdx="3" presStyleCnt="5"/>
      <dgm:spPr/>
    </dgm:pt>
    <dgm:pt modelId="{5E581EBD-67D2-46DB-BD05-0112781BAE8A}" type="pres">
      <dgm:prSet presAssocID="{9EB80DA2-9708-4CC8-8822-C732A6172B94}" presName="connTx" presStyleLbl="parChTrans1D2" presStyleIdx="3" presStyleCnt="5"/>
      <dgm:spPr/>
    </dgm:pt>
    <dgm:pt modelId="{13BCAD64-C5CE-4A7A-B01F-2253088544E8}" type="pres">
      <dgm:prSet presAssocID="{DA69EE75-3AF8-42C8-BA8B-EAE5A86AA387}" presName="node" presStyleLbl="node1" presStyleIdx="3" presStyleCnt="5">
        <dgm:presLayoutVars>
          <dgm:bulletEnabled val="1"/>
        </dgm:presLayoutVars>
      </dgm:prSet>
      <dgm:spPr/>
    </dgm:pt>
    <dgm:pt modelId="{182C0D3F-377E-4179-914F-976B6CDF7A47}" type="pres">
      <dgm:prSet presAssocID="{D4412383-C178-45A1-A9D8-F15850ED68CF}" presName="Name9" presStyleLbl="parChTrans1D2" presStyleIdx="4" presStyleCnt="5"/>
      <dgm:spPr/>
    </dgm:pt>
    <dgm:pt modelId="{26F411DD-F707-46ED-85E9-97C3FC9B1F41}" type="pres">
      <dgm:prSet presAssocID="{D4412383-C178-45A1-A9D8-F15850ED68CF}" presName="connTx" presStyleLbl="parChTrans1D2" presStyleIdx="4" presStyleCnt="5"/>
      <dgm:spPr/>
    </dgm:pt>
    <dgm:pt modelId="{1BF82935-5DC5-4295-A610-181817D92ECF}" type="pres">
      <dgm:prSet presAssocID="{F7352310-E4EB-4F82-B40E-2F00D5F71644}" presName="node" presStyleLbl="node1" presStyleIdx="4" presStyleCnt="5">
        <dgm:presLayoutVars>
          <dgm:bulletEnabled val="1"/>
        </dgm:presLayoutVars>
      </dgm:prSet>
      <dgm:spPr/>
    </dgm:pt>
  </dgm:ptLst>
  <dgm:cxnLst>
    <dgm:cxn modelId="{8FC61E03-6A1A-4FBB-85C1-83E8065BB74F}" type="presOf" srcId="{CB708F0D-7A53-4B11-962E-EA8E6A61D825}" destId="{7B969352-7FBC-4573-87B3-9C068A6ED455}" srcOrd="0" destOrd="0" presId="urn:microsoft.com/office/officeart/2005/8/layout/radial1"/>
    <dgm:cxn modelId="{A8F78410-A943-42FF-83B2-80DFC9379ABB}" type="presOf" srcId="{3AF9FC1E-E1F2-4353-A585-122E74464FB1}" destId="{235CBB4C-3758-49C8-AD43-1486BFD8351B}" srcOrd="0" destOrd="0" presId="urn:microsoft.com/office/officeart/2005/8/layout/radial1"/>
    <dgm:cxn modelId="{DB6D3912-625C-4D57-BBB0-1154EE40B354}" type="presOf" srcId="{F7352310-E4EB-4F82-B40E-2F00D5F71644}" destId="{1BF82935-5DC5-4295-A610-181817D92ECF}" srcOrd="0" destOrd="0" presId="urn:microsoft.com/office/officeart/2005/8/layout/radial1"/>
    <dgm:cxn modelId="{F2640F14-5F0A-45A3-8BE0-B22878DBC8DA}" type="presOf" srcId="{FA1FEA7B-26AE-4D75-8F07-9DB26EEEC151}" destId="{BBD94AEF-2DA8-4C7F-8B8F-77F2B3890C9C}" srcOrd="0" destOrd="0" presId="urn:microsoft.com/office/officeart/2005/8/layout/radial1"/>
    <dgm:cxn modelId="{AD76662F-244B-495A-B896-AA4B574B7781}" type="presOf" srcId="{CB708F0D-7A53-4B11-962E-EA8E6A61D825}" destId="{22878FBB-6D40-4E5B-AAF1-23CC6F4A19CE}" srcOrd="1" destOrd="0" presId="urn:microsoft.com/office/officeart/2005/8/layout/radial1"/>
    <dgm:cxn modelId="{0899F931-7720-4A1F-9A30-DF493ACE90FF}" srcId="{B5E94B0E-1B7A-444D-B3B8-1C6C9B548682}" destId="{FA1FEA7B-26AE-4D75-8F07-9DB26EEEC151}" srcOrd="0" destOrd="0" parTransId="{CB708F0D-7A53-4B11-962E-EA8E6A61D825}" sibTransId="{29E5A46C-38B5-471D-A584-C99428CA0B3F}"/>
    <dgm:cxn modelId="{C0F42E34-2D5B-4165-8DD5-90201DBA74B9}" srcId="{B5E94B0E-1B7A-444D-B3B8-1C6C9B548682}" destId="{DA69EE75-3AF8-42C8-BA8B-EAE5A86AA387}" srcOrd="3" destOrd="0" parTransId="{9EB80DA2-9708-4CC8-8822-C732A6172B94}" sibTransId="{06D9F2DD-697E-4012-ADBF-6CDD377C3BE3}"/>
    <dgm:cxn modelId="{54A1E065-1E68-41FA-A927-C6949B6302D1}" type="presOf" srcId="{4C217BF2-4BF3-4029-B231-76D0F9091717}" destId="{41561783-63FC-4C1E-A7C7-B4D02D3693D3}" srcOrd="1" destOrd="0" presId="urn:microsoft.com/office/officeart/2005/8/layout/radial1"/>
    <dgm:cxn modelId="{C1372851-CB79-4A5F-933B-A6BF980699B2}" srcId="{B5E94B0E-1B7A-444D-B3B8-1C6C9B548682}" destId="{16971F60-ED13-4D85-9915-7DEF67434FE1}" srcOrd="2" destOrd="0" parTransId="{4C217BF2-4BF3-4029-B231-76D0F9091717}" sibTransId="{7A14F57C-77A1-465E-A737-11A181B22A63}"/>
    <dgm:cxn modelId="{E6DDBD79-A02A-49CD-9C5E-DFEA1AEC6DE8}" type="presOf" srcId="{D4412383-C178-45A1-A9D8-F15850ED68CF}" destId="{182C0D3F-377E-4179-914F-976B6CDF7A47}" srcOrd="0" destOrd="0" presId="urn:microsoft.com/office/officeart/2005/8/layout/radial1"/>
    <dgm:cxn modelId="{4199ED59-4D98-4832-AB6C-73DD1BCCC73E}" type="presOf" srcId="{B5E94B0E-1B7A-444D-B3B8-1C6C9B548682}" destId="{FB811CDA-40C9-4101-95AA-0FF27CC4496D}" srcOrd="0" destOrd="0" presId="urn:microsoft.com/office/officeart/2005/8/layout/radial1"/>
    <dgm:cxn modelId="{355BF879-0418-4648-8EAD-812C592BCE17}" type="presOf" srcId="{DA69EE75-3AF8-42C8-BA8B-EAE5A86AA387}" destId="{13BCAD64-C5CE-4A7A-B01F-2253088544E8}" srcOrd="0" destOrd="0" presId="urn:microsoft.com/office/officeart/2005/8/layout/radial1"/>
    <dgm:cxn modelId="{3CE9C883-0879-43C5-9E36-2F849664E47A}" type="presOf" srcId="{D4412383-C178-45A1-A9D8-F15850ED68CF}" destId="{26F411DD-F707-46ED-85E9-97C3FC9B1F41}" srcOrd="1" destOrd="0" presId="urn:microsoft.com/office/officeart/2005/8/layout/radial1"/>
    <dgm:cxn modelId="{904338A0-4554-4CDE-AFA8-7063ECA64A89}" srcId="{F1A569F9-44C3-4590-9DBA-9BC043354BCF}" destId="{B5E94B0E-1B7A-444D-B3B8-1C6C9B548682}" srcOrd="0" destOrd="0" parTransId="{4C8B98D3-9D71-433F-90C1-BE39672A18E2}" sibTransId="{2D5CB949-86B5-4FD7-9157-B1C75D4D2A38}"/>
    <dgm:cxn modelId="{F7A022A2-4AA1-498E-BE55-1882D98A149F}" type="presOf" srcId="{16971F60-ED13-4D85-9915-7DEF67434FE1}" destId="{8F5DED7E-1DC3-4B10-AB05-E3632DB2B581}" srcOrd="0" destOrd="0" presId="urn:microsoft.com/office/officeart/2005/8/layout/radial1"/>
    <dgm:cxn modelId="{E1FD65A2-F7C9-47A6-8689-523170EE65B9}" type="presOf" srcId="{825D0F2E-C225-4CCC-AC7E-0C5F99C9EF8C}" destId="{57BD9DCC-8963-4F15-9388-88834BA5FA6B}" srcOrd="1" destOrd="0" presId="urn:microsoft.com/office/officeart/2005/8/layout/radial1"/>
    <dgm:cxn modelId="{AF260AC9-7A09-4344-8D30-00B65282FDDF}" type="presOf" srcId="{F1A569F9-44C3-4590-9DBA-9BC043354BCF}" destId="{DB7CF48D-7B90-48B8-BAD5-F13E9E554AA8}" srcOrd="0" destOrd="0" presId="urn:microsoft.com/office/officeart/2005/8/layout/radial1"/>
    <dgm:cxn modelId="{E23742CC-7290-4658-B770-E2C29FEC52BC}" srcId="{B5E94B0E-1B7A-444D-B3B8-1C6C9B548682}" destId="{3AF9FC1E-E1F2-4353-A585-122E74464FB1}" srcOrd="1" destOrd="0" parTransId="{825D0F2E-C225-4CCC-AC7E-0C5F99C9EF8C}" sibTransId="{49636EB0-9B78-4B32-9DA7-6FA227DA211C}"/>
    <dgm:cxn modelId="{C2CD3CE1-0561-4611-ABDE-F7257D5C4206}" type="presOf" srcId="{4C217BF2-4BF3-4029-B231-76D0F9091717}" destId="{673EF331-484D-41C1-A83C-C4E4F0FFF874}" srcOrd="0" destOrd="0" presId="urn:microsoft.com/office/officeart/2005/8/layout/radial1"/>
    <dgm:cxn modelId="{8C87D2E1-4527-4B8E-B4D9-D4370BA0B426}" type="presOf" srcId="{825D0F2E-C225-4CCC-AC7E-0C5F99C9EF8C}" destId="{945891C5-E702-4438-92C7-FF09F5DDB4AB}" srcOrd="0" destOrd="0" presId="urn:microsoft.com/office/officeart/2005/8/layout/radial1"/>
    <dgm:cxn modelId="{D302CEEA-91B3-45D6-9A62-D73032761848}" type="presOf" srcId="{9EB80DA2-9708-4CC8-8822-C732A6172B94}" destId="{5E581EBD-67D2-46DB-BD05-0112781BAE8A}" srcOrd="1" destOrd="0" presId="urn:microsoft.com/office/officeart/2005/8/layout/radial1"/>
    <dgm:cxn modelId="{883C2CEC-F911-4A31-AFD5-D5E57264EE2D}" type="presOf" srcId="{9EB80DA2-9708-4CC8-8822-C732A6172B94}" destId="{A09CE3AC-9297-48A0-A259-9EF5B9A572F3}" srcOrd="0" destOrd="0" presId="urn:microsoft.com/office/officeart/2005/8/layout/radial1"/>
    <dgm:cxn modelId="{6A0D6FF8-7AD8-4CFD-AF4F-2542EF00F2C8}" srcId="{B5E94B0E-1B7A-444D-B3B8-1C6C9B548682}" destId="{F7352310-E4EB-4F82-B40E-2F00D5F71644}" srcOrd="4" destOrd="0" parTransId="{D4412383-C178-45A1-A9D8-F15850ED68CF}" sibTransId="{B2F14506-684A-45E4-8085-47FF9340D245}"/>
    <dgm:cxn modelId="{F6887B8C-1590-40FD-A8D3-D1813D8705BE}" type="presParOf" srcId="{DB7CF48D-7B90-48B8-BAD5-F13E9E554AA8}" destId="{FB811CDA-40C9-4101-95AA-0FF27CC4496D}" srcOrd="0" destOrd="0" presId="urn:microsoft.com/office/officeart/2005/8/layout/radial1"/>
    <dgm:cxn modelId="{350F7850-AEA5-42F1-81DF-4D2241DEA465}" type="presParOf" srcId="{DB7CF48D-7B90-48B8-BAD5-F13E9E554AA8}" destId="{7B969352-7FBC-4573-87B3-9C068A6ED455}" srcOrd="1" destOrd="0" presId="urn:microsoft.com/office/officeart/2005/8/layout/radial1"/>
    <dgm:cxn modelId="{4ACEC705-E375-432F-9A05-DD017C67E632}" type="presParOf" srcId="{7B969352-7FBC-4573-87B3-9C068A6ED455}" destId="{22878FBB-6D40-4E5B-AAF1-23CC6F4A19CE}" srcOrd="0" destOrd="0" presId="urn:microsoft.com/office/officeart/2005/8/layout/radial1"/>
    <dgm:cxn modelId="{18AB9673-E8F9-493A-885F-38DA27D1CB64}" type="presParOf" srcId="{DB7CF48D-7B90-48B8-BAD5-F13E9E554AA8}" destId="{BBD94AEF-2DA8-4C7F-8B8F-77F2B3890C9C}" srcOrd="2" destOrd="0" presId="urn:microsoft.com/office/officeart/2005/8/layout/radial1"/>
    <dgm:cxn modelId="{0F1B45E3-BB92-47B8-A8A6-E1D4CA603808}" type="presParOf" srcId="{DB7CF48D-7B90-48B8-BAD5-F13E9E554AA8}" destId="{945891C5-E702-4438-92C7-FF09F5DDB4AB}" srcOrd="3" destOrd="0" presId="urn:microsoft.com/office/officeart/2005/8/layout/radial1"/>
    <dgm:cxn modelId="{745E73D4-EACD-4BD3-A727-6D3B336C67B2}" type="presParOf" srcId="{945891C5-E702-4438-92C7-FF09F5DDB4AB}" destId="{57BD9DCC-8963-4F15-9388-88834BA5FA6B}" srcOrd="0" destOrd="0" presId="urn:microsoft.com/office/officeart/2005/8/layout/radial1"/>
    <dgm:cxn modelId="{3E4A7D7C-36E6-440C-B288-A9718D3B86FD}" type="presParOf" srcId="{DB7CF48D-7B90-48B8-BAD5-F13E9E554AA8}" destId="{235CBB4C-3758-49C8-AD43-1486BFD8351B}" srcOrd="4" destOrd="0" presId="urn:microsoft.com/office/officeart/2005/8/layout/radial1"/>
    <dgm:cxn modelId="{C9AB03DC-9FED-4010-9CB3-8AF6AE74E57E}" type="presParOf" srcId="{DB7CF48D-7B90-48B8-BAD5-F13E9E554AA8}" destId="{673EF331-484D-41C1-A83C-C4E4F0FFF874}" srcOrd="5" destOrd="0" presId="urn:microsoft.com/office/officeart/2005/8/layout/radial1"/>
    <dgm:cxn modelId="{41FF89A0-F721-4E2B-8F6B-597FE1F96E0A}" type="presParOf" srcId="{673EF331-484D-41C1-A83C-C4E4F0FFF874}" destId="{41561783-63FC-4C1E-A7C7-B4D02D3693D3}" srcOrd="0" destOrd="0" presId="urn:microsoft.com/office/officeart/2005/8/layout/radial1"/>
    <dgm:cxn modelId="{0E8B2CF6-2940-4EF5-BE6B-69BAD1CCCB98}" type="presParOf" srcId="{DB7CF48D-7B90-48B8-BAD5-F13E9E554AA8}" destId="{8F5DED7E-1DC3-4B10-AB05-E3632DB2B581}" srcOrd="6" destOrd="0" presId="urn:microsoft.com/office/officeart/2005/8/layout/radial1"/>
    <dgm:cxn modelId="{DF4F04B3-E00E-452F-9748-EF1E5E0A75D5}" type="presParOf" srcId="{DB7CF48D-7B90-48B8-BAD5-F13E9E554AA8}" destId="{A09CE3AC-9297-48A0-A259-9EF5B9A572F3}" srcOrd="7" destOrd="0" presId="urn:microsoft.com/office/officeart/2005/8/layout/radial1"/>
    <dgm:cxn modelId="{A29C4A06-61DD-485D-822F-AAD78F86FDE8}" type="presParOf" srcId="{A09CE3AC-9297-48A0-A259-9EF5B9A572F3}" destId="{5E581EBD-67D2-46DB-BD05-0112781BAE8A}" srcOrd="0" destOrd="0" presId="urn:microsoft.com/office/officeart/2005/8/layout/radial1"/>
    <dgm:cxn modelId="{6A4BBF86-DC23-420E-95B8-099B89EDD3A4}" type="presParOf" srcId="{DB7CF48D-7B90-48B8-BAD5-F13E9E554AA8}" destId="{13BCAD64-C5CE-4A7A-B01F-2253088544E8}" srcOrd="8" destOrd="0" presId="urn:microsoft.com/office/officeart/2005/8/layout/radial1"/>
    <dgm:cxn modelId="{DB8799B8-FB8C-4475-911E-DA551A7F83C0}" type="presParOf" srcId="{DB7CF48D-7B90-48B8-BAD5-F13E9E554AA8}" destId="{182C0D3F-377E-4179-914F-976B6CDF7A47}" srcOrd="9" destOrd="0" presId="urn:microsoft.com/office/officeart/2005/8/layout/radial1"/>
    <dgm:cxn modelId="{6BB7A2C0-4E92-4D4E-95AA-1FCB71E98B4C}" type="presParOf" srcId="{182C0D3F-377E-4179-914F-976B6CDF7A47}" destId="{26F411DD-F707-46ED-85E9-97C3FC9B1F41}" srcOrd="0" destOrd="0" presId="urn:microsoft.com/office/officeart/2005/8/layout/radial1"/>
    <dgm:cxn modelId="{0DEA7302-53D9-4816-AF73-0F79EE771EC8}" type="presParOf" srcId="{DB7CF48D-7B90-48B8-BAD5-F13E9E554AA8}" destId="{1BF82935-5DC5-4295-A610-181817D92ECF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655DA-263F-4E90-8F80-797DB58B85AD}">
      <dsp:nvSpPr>
        <dsp:cNvPr id="0" name=""/>
        <dsp:cNvSpPr/>
      </dsp:nvSpPr>
      <dsp:spPr>
        <a:xfrm>
          <a:off x="2208" y="622761"/>
          <a:ext cx="2153670" cy="84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500" kern="1200" dirty="0"/>
            <a:t>활용도 높은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500" kern="1200" dirty="0"/>
            <a:t>온라인 교육</a:t>
          </a:r>
          <a:endParaRPr lang="ko-KR" altLang="en-US" sz="1500" kern="1200" dirty="0"/>
        </a:p>
      </dsp:txBody>
      <dsp:txXfrm>
        <a:off x="2208" y="622761"/>
        <a:ext cx="2153670" cy="848047"/>
      </dsp:txXfrm>
    </dsp:sp>
    <dsp:sp modelId="{84E6C3D7-D0ED-440C-BA11-835BFB9C8506}">
      <dsp:nvSpPr>
        <dsp:cNvPr id="0" name=""/>
        <dsp:cNvSpPr/>
      </dsp:nvSpPr>
      <dsp:spPr>
        <a:xfrm>
          <a:off x="1" y="1470809"/>
          <a:ext cx="2158085" cy="3983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언제 어디서나 학습할 수 있는 </a:t>
          </a:r>
          <a:r>
            <a:rPr lang="en-US" altLang="en-US" sz="2000" kern="1200" dirty="0"/>
            <a:t>Smart </a:t>
          </a:r>
          <a:r>
            <a:rPr lang="ko-KR" altLang="en-US" sz="2000" kern="1200" dirty="0"/>
            <a:t>강의실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함께 학습하는 환경을 위한 학생 토론 수업 지원</a:t>
          </a:r>
        </a:p>
      </dsp:txBody>
      <dsp:txXfrm>
        <a:off x="1" y="1470809"/>
        <a:ext cx="2158085" cy="3983681"/>
      </dsp:txXfrm>
    </dsp:sp>
    <dsp:sp modelId="{B7A4F882-9DF3-464A-A462-9F43A4A9032D}">
      <dsp:nvSpPr>
        <dsp:cNvPr id="0" name=""/>
        <dsp:cNvSpPr/>
      </dsp:nvSpPr>
      <dsp:spPr>
        <a:xfrm>
          <a:off x="2459600" y="622761"/>
          <a:ext cx="2153670" cy="84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학생 맞춤형</a:t>
          </a:r>
          <a:endParaRPr lang="en-US" altLang="ko-KR" sz="1500" kern="1200" dirty="0"/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온라인 학습지원</a:t>
          </a:r>
        </a:p>
      </dsp:txBody>
      <dsp:txXfrm>
        <a:off x="2459600" y="622761"/>
        <a:ext cx="2153670" cy="848047"/>
      </dsp:txXfrm>
    </dsp:sp>
    <dsp:sp modelId="{3778A67C-8693-403A-B7B0-9438269AB623}">
      <dsp:nvSpPr>
        <dsp:cNvPr id="0" name=""/>
        <dsp:cNvSpPr/>
      </dsp:nvSpPr>
      <dsp:spPr>
        <a:xfrm>
          <a:off x="2459600" y="1470809"/>
          <a:ext cx="2153670" cy="3983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자습형</a:t>
          </a:r>
          <a:r>
            <a:rPr lang="en-US" altLang="ko-KR" sz="2000" kern="1200" dirty="0"/>
            <a:t>, </a:t>
          </a:r>
          <a:r>
            <a:rPr lang="ko-KR" altLang="en-US" sz="2000" kern="1200" dirty="0"/>
            <a:t>실습형 등 학습 상황에 맞는 유형별 강의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일과 학업을 병행할 수 있는 유연한 강의구성</a:t>
          </a:r>
        </a:p>
      </dsp:txBody>
      <dsp:txXfrm>
        <a:off x="2459600" y="1470809"/>
        <a:ext cx="2153670" cy="3983681"/>
      </dsp:txXfrm>
    </dsp:sp>
    <dsp:sp modelId="{FAC1CCBA-0A2D-446E-AB79-6C86425326CD}">
      <dsp:nvSpPr>
        <dsp:cNvPr id="0" name=""/>
        <dsp:cNvSpPr/>
      </dsp:nvSpPr>
      <dsp:spPr>
        <a:xfrm>
          <a:off x="4914785" y="622761"/>
          <a:ext cx="2153670" cy="84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수준 높은 교양과목</a:t>
          </a:r>
        </a:p>
      </dsp:txBody>
      <dsp:txXfrm>
        <a:off x="4914785" y="622761"/>
        <a:ext cx="2153670" cy="848047"/>
      </dsp:txXfrm>
    </dsp:sp>
    <dsp:sp modelId="{A6F1DB17-3F42-4CA9-B091-48D355F44458}">
      <dsp:nvSpPr>
        <dsp:cNvPr id="0" name=""/>
        <dsp:cNvSpPr/>
      </dsp:nvSpPr>
      <dsp:spPr>
        <a:xfrm>
          <a:off x="4914785" y="1470809"/>
          <a:ext cx="2153670" cy="3983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인문</a:t>
          </a:r>
          <a:r>
            <a:rPr lang="en-US" altLang="ko-KR" sz="2000" kern="1200" dirty="0"/>
            <a:t>, </a:t>
          </a:r>
          <a:r>
            <a:rPr lang="ko-KR" altLang="en-US" sz="2000" kern="1200" dirty="0"/>
            <a:t>사회 등 다섯가지 영역의 전문적인 교육 콘텐츠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자격증 취득 및 프로그램 활용 등 실무적인 과목 개설</a:t>
          </a:r>
        </a:p>
      </dsp:txBody>
      <dsp:txXfrm>
        <a:off x="4914785" y="1470809"/>
        <a:ext cx="2153670" cy="3983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1CDA-40C9-4101-95AA-0FF27CC4496D}">
      <dsp:nvSpPr>
        <dsp:cNvPr id="0" name=""/>
        <dsp:cNvSpPr/>
      </dsp:nvSpPr>
      <dsp:spPr>
        <a:xfrm>
          <a:off x="1699726" y="1598652"/>
          <a:ext cx="1216545" cy="1216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Off-Line</a:t>
          </a:r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지원 시스템</a:t>
          </a:r>
        </a:p>
      </dsp:txBody>
      <dsp:txXfrm>
        <a:off x="1877885" y="1776811"/>
        <a:ext cx="860227" cy="860227"/>
      </dsp:txXfrm>
    </dsp:sp>
    <dsp:sp modelId="{7B969352-7FBC-4573-87B3-9C068A6ED455}">
      <dsp:nvSpPr>
        <dsp:cNvPr id="0" name=""/>
        <dsp:cNvSpPr/>
      </dsp:nvSpPr>
      <dsp:spPr>
        <a:xfrm rot="16200000">
          <a:off x="2124582" y="1391516"/>
          <a:ext cx="366833" cy="47438"/>
        </a:xfrm>
        <a:custGeom>
          <a:avLst/>
          <a:gdLst/>
          <a:ahLst/>
          <a:cxnLst/>
          <a:rect l="0" t="0" r="0" b="0"/>
          <a:pathLst>
            <a:path>
              <a:moveTo>
                <a:pt x="0" y="23719"/>
              </a:moveTo>
              <a:lnTo>
                <a:pt x="366833" y="23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298828" y="1406064"/>
        <a:ext cx="18341" cy="18341"/>
      </dsp:txXfrm>
    </dsp:sp>
    <dsp:sp modelId="{BBD94AEF-2DA8-4C7F-8B8F-77F2B3890C9C}">
      <dsp:nvSpPr>
        <dsp:cNvPr id="0" name=""/>
        <dsp:cNvSpPr/>
      </dsp:nvSpPr>
      <dsp:spPr>
        <a:xfrm>
          <a:off x="1699726" y="15273"/>
          <a:ext cx="1216545" cy="1216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 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700" kern="1200" dirty="0"/>
        </a:p>
      </dsp:txBody>
      <dsp:txXfrm>
        <a:off x="1877885" y="193432"/>
        <a:ext cx="860227" cy="860227"/>
      </dsp:txXfrm>
    </dsp:sp>
    <dsp:sp modelId="{945891C5-E702-4438-92C7-FF09F5DDB4AB}">
      <dsp:nvSpPr>
        <dsp:cNvPr id="0" name=""/>
        <dsp:cNvSpPr/>
      </dsp:nvSpPr>
      <dsp:spPr>
        <a:xfrm rot="20520000">
          <a:off x="2877523" y="1938560"/>
          <a:ext cx="366833" cy="47438"/>
        </a:xfrm>
        <a:custGeom>
          <a:avLst/>
          <a:gdLst/>
          <a:ahLst/>
          <a:cxnLst/>
          <a:rect l="0" t="0" r="0" b="0"/>
          <a:pathLst>
            <a:path>
              <a:moveTo>
                <a:pt x="0" y="23719"/>
              </a:moveTo>
              <a:lnTo>
                <a:pt x="366833" y="23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51769" y="1953108"/>
        <a:ext cx="18341" cy="18341"/>
      </dsp:txXfrm>
    </dsp:sp>
    <dsp:sp modelId="{235CBB4C-3758-49C8-AD43-1486BFD8351B}">
      <dsp:nvSpPr>
        <dsp:cNvPr id="0" name=""/>
        <dsp:cNvSpPr/>
      </dsp:nvSpPr>
      <dsp:spPr>
        <a:xfrm>
          <a:off x="3205609" y="1109361"/>
          <a:ext cx="1216545" cy="1216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 </a:t>
          </a:r>
          <a:endParaRPr lang="ko-KR" altLang="en-US" sz="1700" kern="1200" dirty="0"/>
        </a:p>
      </dsp:txBody>
      <dsp:txXfrm>
        <a:off x="3383768" y="1287520"/>
        <a:ext cx="860227" cy="860227"/>
      </dsp:txXfrm>
    </dsp:sp>
    <dsp:sp modelId="{673EF331-484D-41C1-A83C-C4E4F0FFF874}">
      <dsp:nvSpPr>
        <dsp:cNvPr id="0" name=""/>
        <dsp:cNvSpPr/>
      </dsp:nvSpPr>
      <dsp:spPr>
        <a:xfrm rot="3240000">
          <a:off x="2589925" y="2823696"/>
          <a:ext cx="366833" cy="47438"/>
        </a:xfrm>
        <a:custGeom>
          <a:avLst/>
          <a:gdLst/>
          <a:ahLst/>
          <a:cxnLst/>
          <a:rect l="0" t="0" r="0" b="0"/>
          <a:pathLst>
            <a:path>
              <a:moveTo>
                <a:pt x="0" y="23719"/>
              </a:moveTo>
              <a:lnTo>
                <a:pt x="366833" y="23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764171" y="2838244"/>
        <a:ext cx="18341" cy="18341"/>
      </dsp:txXfrm>
    </dsp:sp>
    <dsp:sp modelId="{8F5DED7E-1DC3-4B10-AB05-E3632DB2B581}">
      <dsp:nvSpPr>
        <dsp:cNvPr id="0" name=""/>
        <dsp:cNvSpPr/>
      </dsp:nvSpPr>
      <dsp:spPr>
        <a:xfrm>
          <a:off x="2630413" y="2879633"/>
          <a:ext cx="1216545" cy="1216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 </a:t>
          </a:r>
          <a:endParaRPr lang="ko-KR" altLang="en-US" sz="1700" kern="1200" dirty="0"/>
        </a:p>
      </dsp:txBody>
      <dsp:txXfrm>
        <a:off x="2808572" y="3057792"/>
        <a:ext cx="860227" cy="860227"/>
      </dsp:txXfrm>
    </dsp:sp>
    <dsp:sp modelId="{A09CE3AC-9297-48A0-A259-9EF5B9A572F3}">
      <dsp:nvSpPr>
        <dsp:cNvPr id="0" name=""/>
        <dsp:cNvSpPr/>
      </dsp:nvSpPr>
      <dsp:spPr>
        <a:xfrm rot="7560000">
          <a:off x="1659238" y="2823696"/>
          <a:ext cx="366833" cy="47438"/>
        </a:xfrm>
        <a:custGeom>
          <a:avLst/>
          <a:gdLst/>
          <a:ahLst/>
          <a:cxnLst/>
          <a:rect l="0" t="0" r="0" b="0"/>
          <a:pathLst>
            <a:path>
              <a:moveTo>
                <a:pt x="0" y="23719"/>
              </a:moveTo>
              <a:lnTo>
                <a:pt x="366833" y="23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1833484" y="2838244"/>
        <a:ext cx="18341" cy="18341"/>
      </dsp:txXfrm>
    </dsp:sp>
    <dsp:sp modelId="{13BCAD64-C5CE-4A7A-B01F-2253088544E8}">
      <dsp:nvSpPr>
        <dsp:cNvPr id="0" name=""/>
        <dsp:cNvSpPr/>
      </dsp:nvSpPr>
      <dsp:spPr>
        <a:xfrm>
          <a:off x="769039" y="2879633"/>
          <a:ext cx="1216545" cy="1216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 </a:t>
          </a:r>
        </a:p>
      </dsp:txBody>
      <dsp:txXfrm>
        <a:off x="947198" y="3057792"/>
        <a:ext cx="860227" cy="860227"/>
      </dsp:txXfrm>
    </dsp:sp>
    <dsp:sp modelId="{182C0D3F-377E-4179-914F-976B6CDF7A47}">
      <dsp:nvSpPr>
        <dsp:cNvPr id="0" name=""/>
        <dsp:cNvSpPr/>
      </dsp:nvSpPr>
      <dsp:spPr>
        <a:xfrm rot="11880000">
          <a:off x="1371640" y="1938560"/>
          <a:ext cx="366833" cy="47438"/>
        </a:xfrm>
        <a:custGeom>
          <a:avLst/>
          <a:gdLst/>
          <a:ahLst/>
          <a:cxnLst/>
          <a:rect l="0" t="0" r="0" b="0"/>
          <a:pathLst>
            <a:path>
              <a:moveTo>
                <a:pt x="0" y="23719"/>
              </a:moveTo>
              <a:lnTo>
                <a:pt x="366833" y="23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1545886" y="1953108"/>
        <a:ext cx="18341" cy="18341"/>
      </dsp:txXfrm>
    </dsp:sp>
    <dsp:sp modelId="{1BF82935-5DC5-4295-A610-181817D92ECF}">
      <dsp:nvSpPr>
        <dsp:cNvPr id="0" name=""/>
        <dsp:cNvSpPr/>
      </dsp:nvSpPr>
      <dsp:spPr>
        <a:xfrm>
          <a:off x="193843" y="1109361"/>
          <a:ext cx="1216545" cy="1216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 </a:t>
          </a:r>
        </a:p>
      </dsp:txBody>
      <dsp:txXfrm>
        <a:off x="372002" y="1287520"/>
        <a:ext cx="860227" cy="860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5BDAD-252B-48E9-B019-F60CBFF60734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ABE1-DE76-4ED5-B29F-13CD71A75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72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85FA1-34E8-9ED1-A97E-49D16E8A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76A175-493D-D7DB-C881-088F5568B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A6BC1-A7E0-20EA-C4A5-9BFF3E56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14F6-BE08-43F9-8805-5C9653ABCED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F5672-66E4-3980-766A-1262D6BF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AA88C-B83C-0567-40C7-2E3C1A7C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25BD-A48B-472F-829E-64AB3FD3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7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1F537-9958-9E93-CA8F-2037F1EB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7B6D60-156B-AA97-E1C8-723D0806A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786D7-C761-7798-EEA2-65E0FA5C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14F6-BE08-43F9-8805-5C9653ABCED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BEE09-A73B-EDDF-82AE-81688B51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F5B0B-6EDC-0F80-007E-EB85A32A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25BD-A48B-472F-829E-64AB3FD3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8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53B7B8-5B9C-6983-07A8-8CE131CF3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9B094F-45F6-B36D-3991-9FA19C1DC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153C8-A06E-E331-3EC7-05ED9946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14F6-BE08-43F9-8805-5C9653ABCED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CCB6E-0BFC-21A1-BDED-A3D20CF1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10F48-7967-CDDF-9515-6AFA04EA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25BD-A48B-472F-829E-64AB3FD3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4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0F8F0-8C17-C180-AC87-47B89BA6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8CD8A-B3D0-1BD1-A6FE-7C717976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5C0BE-5BFF-A50F-4E5E-688504A6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14F6-BE08-43F9-8805-5C9653ABCED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873F1-DA5D-442C-3D31-86B9D386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9C844-8053-D9A3-DCD4-6C5967D2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25BD-A48B-472F-829E-64AB3FD3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3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F4310-026A-E585-7559-74072E76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04EEB-ADAE-2619-7C4A-6DF71F2C2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B2DDE-8617-EE96-6EB5-5D8DC19A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14F6-BE08-43F9-8805-5C9653ABCED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D49C2-8266-C2A0-53C4-F9D798C8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536B9-603B-6603-2A44-C5A76D1E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25BD-A48B-472F-829E-64AB3FD3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26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5FC87-CBCE-AF4F-F667-2117CF9C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EB41F-FBBF-E0DD-BF3E-77ACA5CAE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C29A2-9E9C-DD1D-B7DD-DA617F42F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92506-9E99-AE3A-DEB5-E123E839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14F6-BE08-43F9-8805-5C9653ABCED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7CFD0-223B-F201-4CD1-6DC0DB5C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C2508-CBD7-88B6-C7F9-41BBE229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25BD-A48B-472F-829E-64AB3FD3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9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308B6-CDC9-5FD0-A794-7BB65C90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0679C-E1E8-2040-CDD4-75F62EE1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D065E7-1D75-8990-8C24-18A6DA036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50A339-170E-CD69-194E-65051A619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EB6FBE-F87A-1B52-A6C2-F682B7D97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270927-72A6-CB89-0244-21270199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14F6-BE08-43F9-8805-5C9653ABCED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AD1AA5-DD7D-6961-F501-4F1734E4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DE8F5B-D3EE-C640-E828-D2CB3F23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25BD-A48B-472F-829E-64AB3FD3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2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FC59A-1B0C-605A-E30A-B2F98809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AFE718-98AE-A105-A545-18433E47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14F6-BE08-43F9-8805-5C9653ABCED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D49053-EBA4-335C-7AE6-441BFC18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54356D-705C-9686-7759-13112D47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25BD-A48B-472F-829E-64AB3FD3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8B4ECE-98AC-0E8E-3694-BEC58B43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14F6-BE08-43F9-8805-5C9653ABCED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164C1F-52CA-790F-D44A-D307A87B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3EC2E5-2063-8FC2-7A04-FD81F3BE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25BD-A48B-472F-829E-64AB3FD3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2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87AB6-3B0B-845A-F514-0E4A2B79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9E8A4-0575-5DE9-304B-C02D672D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9AE62-B255-FE37-AE55-247B7B01F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A6BCD-023B-B4BF-84B6-C698020E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14F6-BE08-43F9-8805-5C9653ABCED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030CA-8651-EF9B-C09A-F70EA94B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8D482-05CF-D4D5-E500-457435C3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25BD-A48B-472F-829E-64AB3FD3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3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07F63-6889-FB7F-7D9D-36D6F73B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6E6876-B112-8C01-3E33-14F07164D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DD2A1-4606-452D-4917-2D412A2F1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45A92-120A-ABDE-D040-8B60CB4E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14F6-BE08-43F9-8805-5C9653ABCED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01684-9109-5A0E-C393-F84971F1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C76EA-D2C9-3BC9-685C-14D54F91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25BD-A48B-472F-829E-64AB3FD3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D034E0-EEDD-D828-4ED0-00D654EB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33C9D-EAEF-AB42-2505-915E7990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64AA0-513B-0256-B54A-10A266AD9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E14F6-BE08-43F9-8805-5C9653ABCED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A18C9-8CA0-D234-452A-7609E0BBA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6A392-4AC2-6B60-518D-95169058C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225BD-A48B-472F-829E-64AB3FD3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6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12" Type="http://schemas.openxmlformats.org/officeDocument/2006/relationships/image" Target="../media/image14.svg"/><Relationship Id="rId2" Type="http://schemas.openxmlformats.org/officeDocument/2006/relationships/diagramData" Target="../diagrams/data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7.png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7">
            <a:extLst>
              <a:ext uri="{FF2B5EF4-FFF2-40B4-BE49-F238E27FC236}">
                <a16:creationId xmlns:a16="http://schemas.microsoft.com/office/drawing/2014/main" id="{6214461F-1387-ED72-9B4D-2C192756F2FA}"/>
              </a:ext>
            </a:extLst>
          </p:cNvPr>
          <p:cNvSpPr/>
          <p:nvPr/>
        </p:nvSpPr>
        <p:spPr>
          <a:xfrm>
            <a:off x="-1480458" y="3009024"/>
            <a:ext cx="14296572" cy="6633051"/>
          </a:xfrm>
          <a:custGeom>
            <a:avLst/>
            <a:gdLst>
              <a:gd name="connsiteX0" fmla="*/ 0 w 14296572"/>
              <a:gd name="connsiteY0" fmla="*/ 0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0 w 14296572"/>
              <a:gd name="connsiteY4" fmla="*/ 0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35659 h 6225260"/>
              <a:gd name="connsiteX1" fmla="*/ 14296572 w 14296572"/>
              <a:gd name="connsiteY1" fmla="*/ 477602 h 6225260"/>
              <a:gd name="connsiteX2" fmla="*/ 14296572 w 14296572"/>
              <a:gd name="connsiteY2" fmla="*/ 6225260 h 6225260"/>
              <a:gd name="connsiteX3" fmla="*/ 0 w 14296572"/>
              <a:gd name="connsiteY3" fmla="*/ 6225260 h 6225260"/>
              <a:gd name="connsiteX4" fmla="*/ 29029 w 14296572"/>
              <a:gd name="connsiteY4" fmla="*/ 535659 h 6225260"/>
              <a:gd name="connsiteX0" fmla="*/ 29029 w 14296572"/>
              <a:gd name="connsiteY0" fmla="*/ 470430 h 6160031"/>
              <a:gd name="connsiteX1" fmla="*/ 7358743 w 14296572"/>
              <a:gd name="connsiteY1" fmla="*/ 528488 h 6160031"/>
              <a:gd name="connsiteX2" fmla="*/ 14296572 w 14296572"/>
              <a:gd name="connsiteY2" fmla="*/ 412373 h 6160031"/>
              <a:gd name="connsiteX3" fmla="*/ 14296572 w 14296572"/>
              <a:gd name="connsiteY3" fmla="*/ 6160031 h 6160031"/>
              <a:gd name="connsiteX4" fmla="*/ 0 w 14296572"/>
              <a:gd name="connsiteY4" fmla="*/ 6160031 h 6160031"/>
              <a:gd name="connsiteX5" fmla="*/ 29029 w 14296572"/>
              <a:gd name="connsiteY5" fmla="*/ 470430 h 616003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4296572 w 14296572"/>
              <a:gd name="connsiteY3" fmla="*/ 885393 h 6633051"/>
              <a:gd name="connsiteX4" fmla="*/ 14296572 w 14296572"/>
              <a:gd name="connsiteY4" fmla="*/ 6633051 h 6633051"/>
              <a:gd name="connsiteX5" fmla="*/ 0 w 14296572"/>
              <a:gd name="connsiteY5" fmla="*/ 6633051 h 6633051"/>
              <a:gd name="connsiteX6" fmla="*/ 29029 w 14296572"/>
              <a:gd name="connsiteY6" fmla="*/ 943450 h 663305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0595429 w 14296572"/>
              <a:gd name="connsiteY3" fmla="*/ 1223713 h 6633051"/>
              <a:gd name="connsiteX4" fmla="*/ 14296572 w 14296572"/>
              <a:gd name="connsiteY4" fmla="*/ 885393 h 6633051"/>
              <a:gd name="connsiteX5" fmla="*/ 14296572 w 14296572"/>
              <a:gd name="connsiteY5" fmla="*/ 6633051 h 6633051"/>
              <a:gd name="connsiteX6" fmla="*/ 0 w 14296572"/>
              <a:gd name="connsiteY6" fmla="*/ 6633051 h 6633051"/>
              <a:gd name="connsiteX7" fmla="*/ 29029 w 14296572"/>
              <a:gd name="connsiteY7" fmla="*/ 943450 h 66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96572" h="6633051">
                <a:moveTo>
                  <a:pt x="29029" y="943450"/>
                </a:moveTo>
                <a:cubicBezTo>
                  <a:pt x="360439" y="-74221"/>
                  <a:pt x="2029581" y="-5163"/>
                  <a:pt x="3251200" y="4513"/>
                </a:cubicBezTo>
                <a:cubicBezTo>
                  <a:pt x="4472819" y="14189"/>
                  <a:pt x="5873448" y="919260"/>
                  <a:pt x="7358743" y="1001508"/>
                </a:cubicBezTo>
                <a:cubicBezTo>
                  <a:pt x="8844038" y="1083756"/>
                  <a:pt x="9439124" y="1243065"/>
                  <a:pt x="10595429" y="1223713"/>
                </a:cubicBezTo>
                <a:cubicBezTo>
                  <a:pt x="11751734" y="1204361"/>
                  <a:pt x="13940972" y="-137116"/>
                  <a:pt x="14296572" y="885393"/>
                </a:cubicBezTo>
                <a:lnTo>
                  <a:pt x="14296572" y="6633051"/>
                </a:lnTo>
                <a:lnTo>
                  <a:pt x="0" y="6633051"/>
                </a:lnTo>
                <a:lnTo>
                  <a:pt x="29029" y="9434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id="{884B7136-79BC-B62A-4976-56EE2FA3C279}"/>
              </a:ext>
            </a:extLst>
          </p:cNvPr>
          <p:cNvSpPr/>
          <p:nvPr/>
        </p:nvSpPr>
        <p:spPr>
          <a:xfrm>
            <a:off x="159657" y="3716803"/>
            <a:ext cx="14296572" cy="6633051"/>
          </a:xfrm>
          <a:custGeom>
            <a:avLst/>
            <a:gdLst>
              <a:gd name="connsiteX0" fmla="*/ 0 w 14296572"/>
              <a:gd name="connsiteY0" fmla="*/ 0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0 w 14296572"/>
              <a:gd name="connsiteY4" fmla="*/ 0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35659 h 6225260"/>
              <a:gd name="connsiteX1" fmla="*/ 14296572 w 14296572"/>
              <a:gd name="connsiteY1" fmla="*/ 477602 h 6225260"/>
              <a:gd name="connsiteX2" fmla="*/ 14296572 w 14296572"/>
              <a:gd name="connsiteY2" fmla="*/ 6225260 h 6225260"/>
              <a:gd name="connsiteX3" fmla="*/ 0 w 14296572"/>
              <a:gd name="connsiteY3" fmla="*/ 6225260 h 6225260"/>
              <a:gd name="connsiteX4" fmla="*/ 29029 w 14296572"/>
              <a:gd name="connsiteY4" fmla="*/ 535659 h 6225260"/>
              <a:gd name="connsiteX0" fmla="*/ 29029 w 14296572"/>
              <a:gd name="connsiteY0" fmla="*/ 470430 h 6160031"/>
              <a:gd name="connsiteX1" fmla="*/ 7358743 w 14296572"/>
              <a:gd name="connsiteY1" fmla="*/ 528488 h 6160031"/>
              <a:gd name="connsiteX2" fmla="*/ 14296572 w 14296572"/>
              <a:gd name="connsiteY2" fmla="*/ 412373 h 6160031"/>
              <a:gd name="connsiteX3" fmla="*/ 14296572 w 14296572"/>
              <a:gd name="connsiteY3" fmla="*/ 6160031 h 6160031"/>
              <a:gd name="connsiteX4" fmla="*/ 0 w 14296572"/>
              <a:gd name="connsiteY4" fmla="*/ 6160031 h 6160031"/>
              <a:gd name="connsiteX5" fmla="*/ 29029 w 14296572"/>
              <a:gd name="connsiteY5" fmla="*/ 470430 h 616003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4296572 w 14296572"/>
              <a:gd name="connsiteY3" fmla="*/ 885393 h 6633051"/>
              <a:gd name="connsiteX4" fmla="*/ 14296572 w 14296572"/>
              <a:gd name="connsiteY4" fmla="*/ 6633051 h 6633051"/>
              <a:gd name="connsiteX5" fmla="*/ 0 w 14296572"/>
              <a:gd name="connsiteY5" fmla="*/ 6633051 h 6633051"/>
              <a:gd name="connsiteX6" fmla="*/ 29029 w 14296572"/>
              <a:gd name="connsiteY6" fmla="*/ 943450 h 663305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0595429 w 14296572"/>
              <a:gd name="connsiteY3" fmla="*/ 1223713 h 6633051"/>
              <a:gd name="connsiteX4" fmla="*/ 14296572 w 14296572"/>
              <a:gd name="connsiteY4" fmla="*/ 885393 h 6633051"/>
              <a:gd name="connsiteX5" fmla="*/ 14296572 w 14296572"/>
              <a:gd name="connsiteY5" fmla="*/ 6633051 h 6633051"/>
              <a:gd name="connsiteX6" fmla="*/ 0 w 14296572"/>
              <a:gd name="connsiteY6" fmla="*/ 6633051 h 6633051"/>
              <a:gd name="connsiteX7" fmla="*/ 29029 w 14296572"/>
              <a:gd name="connsiteY7" fmla="*/ 943450 h 66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96572" h="6633051">
                <a:moveTo>
                  <a:pt x="29029" y="943450"/>
                </a:moveTo>
                <a:cubicBezTo>
                  <a:pt x="360439" y="-74221"/>
                  <a:pt x="2029581" y="-5163"/>
                  <a:pt x="3251200" y="4513"/>
                </a:cubicBezTo>
                <a:cubicBezTo>
                  <a:pt x="4472819" y="14189"/>
                  <a:pt x="5873448" y="919260"/>
                  <a:pt x="7358743" y="1001508"/>
                </a:cubicBezTo>
                <a:cubicBezTo>
                  <a:pt x="8844038" y="1083756"/>
                  <a:pt x="9439124" y="1243065"/>
                  <a:pt x="10595429" y="1223713"/>
                </a:cubicBezTo>
                <a:cubicBezTo>
                  <a:pt x="11751734" y="1204361"/>
                  <a:pt x="13940972" y="-137116"/>
                  <a:pt x="14296572" y="885393"/>
                </a:cubicBezTo>
                <a:lnTo>
                  <a:pt x="14296572" y="6633051"/>
                </a:lnTo>
                <a:lnTo>
                  <a:pt x="0" y="6633051"/>
                </a:lnTo>
                <a:lnTo>
                  <a:pt x="29029" y="943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7B65EC-0348-DDFA-ADAF-AE116DC130E6}"/>
              </a:ext>
            </a:extLst>
          </p:cNvPr>
          <p:cNvSpPr/>
          <p:nvPr/>
        </p:nvSpPr>
        <p:spPr>
          <a:xfrm>
            <a:off x="-1052287" y="4444663"/>
            <a:ext cx="14296572" cy="6633051"/>
          </a:xfrm>
          <a:custGeom>
            <a:avLst/>
            <a:gdLst>
              <a:gd name="connsiteX0" fmla="*/ 0 w 14296572"/>
              <a:gd name="connsiteY0" fmla="*/ 0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0 w 14296572"/>
              <a:gd name="connsiteY4" fmla="*/ 0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35659 h 6225260"/>
              <a:gd name="connsiteX1" fmla="*/ 14296572 w 14296572"/>
              <a:gd name="connsiteY1" fmla="*/ 477602 h 6225260"/>
              <a:gd name="connsiteX2" fmla="*/ 14296572 w 14296572"/>
              <a:gd name="connsiteY2" fmla="*/ 6225260 h 6225260"/>
              <a:gd name="connsiteX3" fmla="*/ 0 w 14296572"/>
              <a:gd name="connsiteY3" fmla="*/ 6225260 h 6225260"/>
              <a:gd name="connsiteX4" fmla="*/ 29029 w 14296572"/>
              <a:gd name="connsiteY4" fmla="*/ 535659 h 6225260"/>
              <a:gd name="connsiteX0" fmla="*/ 29029 w 14296572"/>
              <a:gd name="connsiteY0" fmla="*/ 470430 h 6160031"/>
              <a:gd name="connsiteX1" fmla="*/ 7358743 w 14296572"/>
              <a:gd name="connsiteY1" fmla="*/ 528488 h 6160031"/>
              <a:gd name="connsiteX2" fmla="*/ 14296572 w 14296572"/>
              <a:gd name="connsiteY2" fmla="*/ 412373 h 6160031"/>
              <a:gd name="connsiteX3" fmla="*/ 14296572 w 14296572"/>
              <a:gd name="connsiteY3" fmla="*/ 6160031 h 6160031"/>
              <a:gd name="connsiteX4" fmla="*/ 0 w 14296572"/>
              <a:gd name="connsiteY4" fmla="*/ 6160031 h 6160031"/>
              <a:gd name="connsiteX5" fmla="*/ 29029 w 14296572"/>
              <a:gd name="connsiteY5" fmla="*/ 470430 h 616003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4296572 w 14296572"/>
              <a:gd name="connsiteY3" fmla="*/ 885393 h 6633051"/>
              <a:gd name="connsiteX4" fmla="*/ 14296572 w 14296572"/>
              <a:gd name="connsiteY4" fmla="*/ 6633051 h 6633051"/>
              <a:gd name="connsiteX5" fmla="*/ 0 w 14296572"/>
              <a:gd name="connsiteY5" fmla="*/ 6633051 h 6633051"/>
              <a:gd name="connsiteX6" fmla="*/ 29029 w 14296572"/>
              <a:gd name="connsiteY6" fmla="*/ 943450 h 663305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0595429 w 14296572"/>
              <a:gd name="connsiteY3" fmla="*/ 1223713 h 6633051"/>
              <a:gd name="connsiteX4" fmla="*/ 14296572 w 14296572"/>
              <a:gd name="connsiteY4" fmla="*/ 885393 h 6633051"/>
              <a:gd name="connsiteX5" fmla="*/ 14296572 w 14296572"/>
              <a:gd name="connsiteY5" fmla="*/ 6633051 h 6633051"/>
              <a:gd name="connsiteX6" fmla="*/ 0 w 14296572"/>
              <a:gd name="connsiteY6" fmla="*/ 6633051 h 6633051"/>
              <a:gd name="connsiteX7" fmla="*/ 29029 w 14296572"/>
              <a:gd name="connsiteY7" fmla="*/ 943450 h 66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96572" h="6633051">
                <a:moveTo>
                  <a:pt x="29029" y="943450"/>
                </a:moveTo>
                <a:cubicBezTo>
                  <a:pt x="360439" y="-74221"/>
                  <a:pt x="2029581" y="-5163"/>
                  <a:pt x="3251200" y="4513"/>
                </a:cubicBezTo>
                <a:cubicBezTo>
                  <a:pt x="4472819" y="14189"/>
                  <a:pt x="5873448" y="919260"/>
                  <a:pt x="7358743" y="1001508"/>
                </a:cubicBezTo>
                <a:cubicBezTo>
                  <a:pt x="8844038" y="1083756"/>
                  <a:pt x="9439124" y="1243065"/>
                  <a:pt x="10595429" y="1223713"/>
                </a:cubicBezTo>
                <a:cubicBezTo>
                  <a:pt x="11751734" y="1204361"/>
                  <a:pt x="13940972" y="-137116"/>
                  <a:pt x="14296572" y="885393"/>
                </a:cubicBezTo>
                <a:lnTo>
                  <a:pt x="14296572" y="6633051"/>
                </a:lnTo>
                <a:lnTo>
                  <a:pt x="0" y="6633051"/>
                </a:lnTo>
                <a:lnTo>
                  <a:pt x="29029" y="94345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A76A11F-9EF7-CF8E-2507-8DFE29C9BC7B}"/>
              </a:ext>
            </a:extLst>
          </p:cNvPr>
          <p:cNvSpPr/>
          <p:nvPr/>
        </p:nvSpPr>
        <p:spPr>
          <a:xfrm>
            <a:off x="1533524" y="1116955"/>
            <a:ext cx="9124950" cy="5916374"/>
          </a:xfrm>
          <a:custGeom>
            <a:avLst/>
            <a:gdLst>
              <a:gd name="connsiteX0" fmla="*/ 332565 w 9124950"/>
              <a:gd name="connsiteY0" fmla="*/ 0 h 5916374"/>
              <a:gd name="connsiteX1" fmla="*/ 8792385 w 9124950"/>
              <a:gd name="connsiteY1" fmla="*/ 0 h 5916374"/>
              <a:gd name="connsiteX2" fmla="*/ 9124950 w 9124950"/>
              <a:gd name="connsiteY2" fmla="*/ 332565 h 5916374"/>
              <a:gd name="connsiteX3" fmla="*/ 9124950 w 9124950"/>
              <a:gd name="connsiteY3" fmla="*/ 4291525 h 5916374"/>
              <a:gd name="connsiteX4" fmla="*/ 8792385 w 9124950"/>
              <a:gd name="connsiteY4" fmla="*/ 4624090 h 5916374"/>
              <a:gd name="connsiteX5" fmla="*/ 4714875 w 9124950"/>
              <a:gd name="connsiteY5" fmla="*/ 4624090 h 5916374"/>
              <a:gd name="connsiteX6" fmla="*/ 4714875 w 9124950"/>
              <a:gd name="connsiteY6" fmla="*/ 5483190 h 5916374"/>
              <a:gd name="connsiteX7" fmla="*/ 6162890 w 9124950"/>
              <a:gd name="connsiteY7" fmla="*/ 5483190 h 5916374"/>
              <a:gd name="connsiteX8" fmla="*/ 6379482 w 9124950"/>
              <a:gd name="connsiteY8" fmla="*/ 5699782 h 5916374"/>
              <a:gd name="connsiteX9" fmla="*/ 6162890 w 9124950"/>
              <a:gd name="connsiteY9" fmla="*/ 5916374 h 5916374"/>
              <a:gd name="connsiteX10" fmla="*/ 2967502 w 9124950"/>
              <a:gd name="connsiteY10" fmla="*/ 5916374 h 5916374"/>
              <a:gd name="connsiteX11" fmla="*/ 2750910 w 9124950"/>
              <a:gd name="connsiteY11" fmla="*/ 5699782 h 5916374"/>
              <a:gd name="connsiteX12" fmla="*/ 2967502 w 9124950"/>
              <a:gd name="connsiteY12" fmla="*/ 5483190 h 5916374"/>
              <a:gd name="connsiteX13" fmla="*/ 4410075 w 9124950"/>
              <a:gd name="connsiteY13" fmla="*/ 5483190 h 5916374"/>
              <a:gd name="connsiteX14" fmla="*/ 4410075 w 9124950"/>
              <a:gd name="connsiteY14" fmla="*/ 4624090 h 5916374"/>
              <a:gd name="connsiteX15" fmla="*/ 332565 w 9124950"/>
              <a:gd name="connsiteY15" fmla="*/ 4624090 h 5916374"/>
              <a:gd name="connsiteX16" fmla="*/ 0 w 9124950"/>
              <a:gd name="connsiteY16" fmla="*/ 4291525 h 5916374"/>
              <a:gd name="connsiteX17" fmla="*/ 0 w 9124950"/>
              <a:gd name="connsiteY17" fmla="*/ 332565 h 5916374"/>
              <a:gd name="connsiteX18" fmla="*/ 332565 w 9124950"/>
              <a:gd name="connsiteY18" fmla="*/ 0 h 591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24950" h="5916374">
                <a:moveTo>
                  <a:pt x="332565" y="0"/>
                </a:moveTo>
                <a:lnTo>
                  <a:pt x="8792385" y="0"/>
                </a:lnTo>
                <a:cubicBezTo>
                  <a:pt x="8976056" y="0"/>
                  <a:pt x="9124950" y="148894"/>
                  <a:pt x="9124950" y="332565"/>
                </a:cubicBezTo>
                <a:lnTo>
                  <a:pt x="9124950" y="4291525"/>
                </a:lnTo>
                <a:cubicBezTo>
                  <a:pt x="9124950" y="4475196"/>
                  <a:pt x="8976056" y="4624090"/>
                  <a:pt x="8792385" y="4624090"/>
                </a:cubicBezTo>
                <a:lnTo>
                  <a:pt x="4714875" y="4624090"/>
                </a:lnTo>
                <a:lnTo>
                  <a:pt x="4714875" y="5483190"/>
                </a:lnTo>
                <a:lnTo>
                  <a:pt x="6162890" y="5483190"/>
                </a:lnTo>
                <a:cubicBezTo>
                  <a:pt x="6282510" y="5483190"/>
                  <a:pt x="6379482" y="5580162"/>
                  <a:pt x="6379482" y="5699782"/>
                </a:cubicBezTo>
                <a:cubicBezTo>
                  <a:pt x="6379482" y="5819402"/>
                  <a:pt x="6282510" y="5916374"/>
                  <a:pt x="6162890" y="5916374"/>
                </a:cubicBezTo>
                <a:lnTo>
                  <a:pt x="2967502" y="5916374"/>
                </a:lnTo>
                <a:cubicBezTo>
                  <a:pt x="2847882" y="5916374"/>
                  <a:pt x="2750910" y="5819402"/>
                  <a:pt x="2750910" y="5699782"/>
                </a:cubicBezTo>
                <a:cubicBezTo>
                  <a:pt x="2750910" y="5580162"/>
                  <a:pt x="2847882" y="5483190"/>
                  <a:pt x="2967502" y="5483190"/>
                </a:cubicBezTo>
                <a:lnTo>
                  <a:pt x="4410075" y="5483190"/>
                </a:lnTo>
                <a:lnTo>
                  <a:pt x="4410075" y="4624090"/>
                </a:lnTo>
                <a:lnTo>
                  <a:pt x="332565" y="4624090"/>
                </a:lnTo>
                <a:cubicBezTo>
                  <a:pt x="148894" y="4624090"/>
                  <a:pt x="0" y="4475196"/>
                  <a:pt x="0" y="4291525"/>
                </a:cubicBezTo>
                <a:lnTo>
                  <a:pt x="0" y="332565"/>
                </a:lnTo>
                <a:cubicBezTo>
                  <a:pt x="0" y="148894"/>
                  <a:pt x="148894" y="0"/>
                  <a:pt x="33256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59E6737-09D4-1B20-325B-A81E3C6E7DB4}"/>
              </a:ext>
            </a:extLst>
          </p:cNvPr>
          <p:cNvSpPr/>
          <p:nvPr/>
        </p:nvSpPr>
        <p:spPr>
          <a:xfrm>
            <a:off x="1681161" y="1191770"/>
            <a:ext cx="8829676" cy="4474459"/>
          </a:xfrm>
          <a:prstGeom prst="roundRect">
            <a:avLst>
              <a:gd name="adj" fmla="val 7192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F8CE8-8E52-8A59-B023-5170FA1F191F}"/>
              </a:ext>
            </a:extLst>
          </p:cNvPr>
          <p:cNvSpPr txBox="1"/>
          <p:nvPr/>
        </p:nvSpPr>
        <p:spPr>
          <a:xfrm>
            <a:off x="3132931" y="2967335"/>
            <a:ext cx="592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>
                <a:solidFill>
                  <a:srgbClr val="C485C0"/>
                </a:solidFill>
              </a:rPr>
              <a:t>응용소프트웨어과</a:t>
            </a:r>
            <a:endParaRPr lang="ko-KR" altLang="en-US" dirty="0">
              <a:solidFill>
                <a:srgbClr val="C485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C578D-375A-E684-3769-8081C6E193C4}"/>
              </a:ext>
            </a:extLst>
          </p:cNvPr>
          <p:cNvSpPr txBox="1"/>
          <p:nvPr/>
        </p:nvSpPr>
        <p:spPr>
          <a:xfrm>
            <a:off x="3962399" y="2413337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9BEE7"/>
                </a:solidFill>
              </a:rPr>
              <a:t>한양사이버대학교</a:t>
            </a:r>
            <a:endParaRPr lang="en-US" altLang="ko-KR" dirty="0">
              <a:solidFill>
                <a:srgbClr val="69BEE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9E54F-5A5D-22DF-89BB-C16FE5C4C346}"/>
              </a:ext>
            </a:extLst>
          </p:cNvPr>
          <p:cNvSpPr txBox="1"/>
          <p:nvPr/>
        </p:nvSpPr>
        <p:spPr>
          <a:xfrm>
            <a:off x="4284434" y="4259997"/>
            <a:ext cx="36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DAD7A5"/>
                </a:solidFill>
              </a:rPr>
              <a:t>2023110851 </a:t>
            </a:r>
            <a:r>
              <a:rPr lang="ko-KR" altLang="en-US" dirty="0" err="1">
                <a:solidFill>
                  <a:srgbClr val="DAD7A5"/>
                </a:solidFill>
              </a:rPr>
              <a:t>전병준</a:t>
            </a:r>
            <a:endParaRPr lang="ko-KR" altLang="en-US" dirty="0">
              <a:solidFill>
                <a:srgbClr val="DAD7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1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17">
            <a:extLst>
              <a:ext uri="{FF2B5EF4-FFF2-40B4-BE49-F238E27FC236}">
                <a16:creationId xmlns:a16="http://schemas.microsoft.com/office/drawing/2014/main" id="{9C1EB879-E8CB-C570-5744-3B2D15A41230}"/>
              </a:ext>
            </a:extLst>
          </p:cNvPr>
          <p:cNvSpPr/>
          <p:nvPr/>
        </p:nvSpPr>
        <p:spPr>
          <a:xfrm rot="10800000">
            <a:off x="-802822" y="4685865"/>
            <a:ext cx="14296572" cy="6633051"/>
          </a:xfrm>
          <a:custGeom>
            <a:avLst/>
            <a:gdLst>
              <a:gd name="connsiteX0" fmla="*/ 0 w 14296572"/>
              <a:gd name="connsiteY0" fmla="*/ 0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0 w 14296572"/>
              <a:gd name="connsiteY4" fmla="*/ 0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35659 h 6225260"/>
              <a:gd name="connsiteX1" fmla="*/ 14296572 w 14296572"/>
              <a:gd name="connsiteY1" fmla="*/ 477602 h 6225260"/>
              <a:gd name="connsiteX2" fmla="*/ 14296572 w 14296572"/>
              <a:gd name="connsiteY2" fmla="*/ 6225260 h 6225260"/>
              <a:gd name="connsiteX3" fmla="*/ 0 w 14296572"/>
              <a:gd name="connsiteY3" fmla="*/ 6225260 h 6225260"/>
              <a:gd name="connsiteX4" fmla="*/ 29029 w 14296572"/>
              <a:gd name="connsiteY4" fmla="*/ 535659 h 6225260"/>
              <a:gd name="connsiteX0" fmla="*/ 29029 w 14296572"/>
              <a:gd name="connsiteY0" fmla="*/ 470430 h 6160031"/>
              <a:gd name="connsiteX1" fmla="*/ 7358743 w 14296572"/>
              <a:gd name="connsiteY1" fmla="*/ 528488 h 6160031"/>
              <a:gd name="connsiteX2" fmla="*/ 14296572 w 14296572"/>
              <a:gd name="connsiteY2" fmla="*/ 412373 h 6160031"/>
              <a:gd name="connsiteX3" fmla="*/ 14296572 w 14296572"/>
              <a:gd name="connsiteY3" fmla="*/ 6160031 h 6160031"/>
              <a:gd name="connsiteX4" fmla="*/ 0 w 14296572"/>
              <a:gd name="connsiteY4" fmla="*/ 6160031 h 6160031"/>
              <a:gd name="connsiteX5" fmla="*/ 29029 w 14296572"/>
              <a:gd name="connsiteY5" fmla="*/ 470430 h 616003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4296572 w 14296572"/>
              <a:gd name="connsiteY3" fmla="*/ 885393 h 6633051"/>
              <a:gd name="connsiteX4" fmla="*/ 14296572 w 14296572"/>
              <a:gd name="connsiteY4" fmla="*/ 6633051 h 6633051"/>
              <a:gd name="connsiteX5" fmla="*/ 0 w 14296572"/>
              <a:gd name="connsiteY5" fmla="*/ 6633051 h 6633051"/>
              <a:gd name="connsiteX6" fmla="*/ 29029 w 14296572"/>
              <a:gd name="connsiteY6" fmla="*/ 943450 h 663305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0595429 w 14296572"/>
              <a:gd name="connsiteY3" fmla="*/ 1223713 h 6633051"/>
              <a:gd name="connsiteX4" fmla="*/ 14296572 w 14296572"/>
              <a:gd name="connsiteY4" fmla="*/ 885393 h 6633051"/>
              <a:gd name="connsiteX5" fmla="*/ 14296572 w 14296572"/>
              <a:gd name="connsiteY5" fmla="*/ 6633051 h 6633051"/>
              <a:gd name="connsiteX6" fmla="*/ 0 w 14296572"/>
              <a:gd name="connsiteY6" fmla="*/ 6633051 h 6633051"/>
              <a:gd name="connsiteX7" fmla="*/ 29029 w 14296572"/>
              <a:gd name="connsiteY7" fmla="*/ 943450 h 66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96572" h="6633051">
                <a:moveTo>
                  <a:pt x="29029" y="943450"/>
                </a:moveTo>
                <a:cubicBezTo>
                  <a:pt x="360439" y="-74221"/>
                  <a:pt x="2029581" y="-5163"/>
                  <a:pt x="3251200" y="4513"/>
                </a:cubicBezTo>
                <a:cubicBezTo>
                  <a:pt x="4472819" y="14189"/>
                  <a:pt x="5873448" y="919260"/>
                  <a:pt x="7358743" y="1001508"/>
                </a:cubicBezTo>
                <a:cubicBezTo>
                  <a:pt x="8844038" y="1083756"/>
                  <a:pt x="9439124" y="1243065"/>
                  <a:pt x="10595429" y="1223713"/>
                </a:cubicBezTo>
                <a:cubicBezTo>
                  <a:pt x="11751734" y="1204361"/>
                  <a:pt x="13940972" y="-137116"/>
                  <a:pt x="14296572" y="885393"/>
                </a:cubicBezTo>
                <a:lnTo>
                  <a:pt x="14296572" y="6633051"/>
                </a:lnTo>
                <a:lnTo>
                  <a:pt x="0" y="6633051"/>
                </a:lnTo>
                <a:lnTo>
                  <a:pt x="29029" y="94345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E13067D-5A55-972C-52B1-C7EFCFC848CC}"/>
              </a:ext>
            </a:extLst>
          </p:cNvPr>
          <p:cNvSpPr/>
          <p:nvPr/>
        </p:nvSpPr>
        <p:spPr>
          <a:xfrm>
            <a:off x="1031420" y="5902135"/>
            <a:ext cx="2247902" cy="517358"/>
          </a:xfrm>
          <a:prstGeom prst="roundRect">
            <a:avLst>
              <a:gd name="adj" fmla="val 32869"/>
            </a:avLst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컴퓨터</a:t>
            </a:r>
            <a:r>
              <a:rPr lang="en-US" altLang="ko-KR" sz="800" dirty="0">
                <a:solidFill>
                  <a:schemeClr val="bg1"/>
                </a:solidFill>
              </a:rPr>
              <a:t>·</a:t>
            </a:r>
            <a:r>
              <a:rPr lang="ko-KR" altLang="en-US" sz="800" dirty="0">
                <a:solidFill>
                  <a:schemeClr val="bg1"/>
                </a:solidFill>
              </a:rPr>
              <a:t>소프트웨어 관련 기본과 현업적용에 충실한 체계적 교육</a:t>
            </a:r>
          </a:p>
          <a:p>
            <a:pPr algn="ctr"/>
            <a:endParaRPr lang="ko-KR" altLang="en-US" sz="1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2DC66B3-6D15-D1A4-7B0B-9F5D17584BF7}"/>
              </a:ext>
            </a:extLst>
          </p:cNvPr>
          <p:cNvSpPr/>
          <p:nvPr/>
        </p:nvSpPr>
        <p:spPr>
          <a:xfrm>
            <a:off x="3193143" y="499144"/>
            <a:ext cx="5805714" cy="925088"/>
          </a:xfrm>
          <a:prstGeom prst="roundRect">
            <a:avLst>
              <a:gd name="adj" fmla="val 719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4CA8B8B-2077-302E-B94A-CF73656ED101}"/>
              </a:ext>
            </a:extLst>
          </p:cNvPr>
          <p:cNvSpPr/>
          <p:nvPr/>
        </p:nvSpPr>
        <p:spPr>
          <a:xfrm>
            <a:off x="3287070" y="587877"/>
            <a:ext cx="5617860" cy="747621"/>
          </a:xfrm>
          <a:prstGeom prst="roundRect">
            <a:avLst>
              <a:gd name="adj" fmla="val 7192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223AA0-3D55-E888-5733-04073114595D}"/>
              </a:ext>
            </a:extLst>
          </p:cNvPr>
          <p:cNvSpPr txBox="1"/>
          <p:nvPr/>
        </p:nvSpPr>
        <p:spPr>
          <a:xfrm>
            <a:off x="3287070" y="676893"/>
            <a:ext cx="561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C485C0"/>
                </a:solidFill>
              </a:rPr>
              <a:t>응용 소프트웨어과가 </a:t>
            </a:r>
            <a:r>
              <a:rPr lang="ko-KR" altLang="en-US" sz="2800" dirty="0" err="1">
                <a:solidFill>
                  <a:srgbClr val="C485C0"/>
                </a:solidFill>
              </a:rPr>
              <a:t>뭔가요</a:t>
            </a:r>
            <a:r>
              <a:rPr lang="en-US" altLang="ko-KR" sz="2800" dirty="0">
                <a:solidFill>
                  <a:srgbClr val="C485C0"/>
                </a:solidFill>
              </a:rPr>
              <a:t>?</a:t>
            </a:r>
            <a:endParaRPr lang="ko-KR" altLang="en-US" sz="2800" dirty="0">
              <a:solidFill>
                <a:srgbClr val="C485C0"/>
              </a:solidFill>
            </a:endParaRPr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3F0C36CA-DBE0-E938-8B3A-01DB61155BEB}"/>
              </a:ext>
            </a:extLst>
          </p:cNvPr>
          <p:cNvSpPr/>
          <p:nvPr/>
        </p:nvSpPr>
        <p:spPr>
          <a:xfrm>
            <a:off x="-1052286" y="-6346686"/>
            <a:ext cx="14296572" cy="6633051"/>
          </a:xfrm>
          <a:custGeom>
            <a:avLst/>
            <a:gdLst>
              <a:gd name="connsiteX0" fmla="*/ 0 w 14296572"/>
              <a:gd name="connsiteY0" fmla="*/ 0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0 w 14296572"/>
              <a:gd name="connsiteY4" fmla="*/ 0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35659 h 6225260"/>
              <a:gd name="connsiteX1" fmla="*/ 14296572 w 14296572"/>
              <a:gd name="connsiteY1" fmla="*/ 477602 h 6225260"/>
              <a:gd name="connsiteX2" fmla="*/ 14296572 w 14296572"/>
              <a:gd name="connsiteY2" fmla="*/ 6225260 h 6225260"/>
              <a:gd name="connsiteX3" fmla="*/ 0 w 14296572"/>
              <a:gd name="connsiteY3" fmla="*/ 6225260 h 6225260"/>
              <a:gd name="connsiteX4" fmla="*/ 29029 w 14296572"/>
              <a:gd name="connsiteY4" fmla="*/ 535659 h 6225260"/>
              <a:gd name="connsiteX0" fmla="*/ 29029 w 14296572"/>
              <a:gd name="connsiteY0" fmla="*/ 470430 h 6160031"/>
              <a:gd name="connsiteX1" fmla="*/ 7358743 w 14296572"/>
              <a:gd name="connsiteY1" fmla="*/ 528488 h 6160031"/>
              <a:gd name="connsiteX2" fmla="*/ 14296572 w 14296572"/>
              <a:gd name="connsiteY2" fmla="*/ 412373 h 6160031"/>
              <a:gd name="connsiteX3" fmla="*/ 14296572 w 14296572"/>
              <a:gd name="connsiteY3" fmla="*/ 6160031 h 6160031"/>
              <a:gd name="connsiteX4" fmla="*/ 0 w 14296572"/>
              <a:gd name="connsiteY4" fmla="*/ 6160031 h 6160031"/>
              <a:gd name="connsiteX5" fmla="*/ 29029 w 14296572"/>
              <a:gd name="connsiteY5" fmla="*/ 470430 h 616003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4296572 w 14296572"/>
              <a:gd name="connsiteY3" fmla="*/ 885393 h 6633051"/>
              <a:gd name="connsiteX4" fmla="*/ 14296572 w 14296572"/>
              <a:gd name="connsiteY4" fmla="*/ 6633051 h 6633051"/>
              <a:gd name="connsiteX5" fmla="*/ 0 w 14296572"/>
              <a:gd name="connsiteY5" fmla="*/ 6633051 h 6633051"/>
              <a:gd name="connsiteX6" fmla="*/ 29029 w 14296572"/>
              <a:gd name="connsiteY6" fmla="*/ 943450 h 663305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0595429 w 14296572"/>
              <a:gd name="connsiteY3" fmla="*/ 1223713 h 6633051"/>
              <a:gd name="connsiteX4" fmla="*/ 14296572 w 14296572"/>
              <a:gd name="connsiteY4" fmla="*/ 885393 h 6633051"/>
              <a:gd name="connsiteX5" fmla="*/ 14296572 w 14296572"/>
              <a:gd name="connsiteY5" fmla="*/ 6633051 h 6633051"/>
              <a:gd name="connsiteX6" fmla="*/ 0 w 14296572"/>
              <a:gd name="connsiteY6" fmla="*/ 6633051 h 6633051"/>
              <a:gd name="connsiteX7" fmla="*/ 29029 w 14296572"/>
              <a:gd name="connsiteY7" fmla="*/ 943450 h 66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96572" h="6633051">
                <a:moveTo>
                  <a:pt x="29029" y="943450"/>
                </a:moveTo>
                <a:cubicBezTo>
                  <a:pt x="360439" y="-74221"/>
                  <a:pt x="2029581" y="-5163"/>
                  <a:pt x="3251200" y="4513"/>
                </a:cubicBezTo>
                <a:cubicBezTo>
                  <a:pt x="4472819" y="14189"/>
                  <a:pt x="5873448" y="919260"/>
                  <a:pt x="7358743" y="1001508"/>
                </a:cubicBezTo>
                <a:cubicBezTo>
                  <a:pt x="8844038" y="1083756"/>
                  <a:pt x="9439124" y="1243065"/>
                  <a:pt x="10595429" y="1223713"/>
                </a:cubicBezTo>
                <a:cubicBezTo>
                  <a:pt x="11751734" y="1204361"/>
                  <a:pt x="13940972" y="-137116"/>
                  <a:pt x="14296572" y="885393"/>
                </a:cubicBezTo>
                <a:lnTo>
                  <a:pt x="14296572" y="6633051"/>
                </a:lnTo>
                <a:lnTo>
                  <a:pt x="0" y="6633051"/>
                </a:lnTo>
                <a:lnTo>
                  <a:pt x="29029" y="943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A1ED88-F182-0E88-3DF5-9E71CF213B22}"/>
              </a:ext>
            </a:extLst>
          </p:cNvPr>
          <p:cNvSpPr txBox="1"/>
          <p:nvPr/>
        </p:nvSpPr>
        <p:spPr>
          <a:xfrm>
            <a:off x="2000250" y="1651353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미래 기술 전문가 양성에 필요한 미래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IT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기술의 핵심인 컴퓨터 관련 분야의 전문 지식과 실무 경험을 두루 갖추도록 전문 교과목을 구성하여 교육합니다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9B368-B43E-8DCB-FB07-3E8B8D09FED0}"/>
              </a:ext>
            </a:extLst>
          </p:cNvPr>
          <p:cNvSpPr txBox="1"/>
          <p:nvPr/>
        </p:nvSpPr>
        <p:spPr>
          <a:xfrm>
            <a:off x="4114800" y="270381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70C0"/>
                </a:solidFill>
              </a:rPr>
              <a:t>학과 교육 목표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613AD3B-F468-C51C-03F5-7548FCDEEF2E}"/>
              </a:ext>
            </a:extLst>
          </p:cNvPr>
          <p:cNvCxnSpPr>
            <a:cxnSpLocks/>
          </p:cNvCxnSpPr>
          <p:nvPr/>
        </p:nvCxnSpPr>
        <p:spPr>
          <a:xfrm>
            <a:off x="4794250" y="2611744"/>
            <a:ext cx="2603500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A77487A-A761-918A-8442-727DF42EDFAA}"/>
              </a:ext>
            </a:extLst>
          </p:cNvPr>
          <p:cNvCxnSpPr>
            <a:cxnSpLocks/>
          </p:cNvCxnSpPr>
          <p:nvPr/>
        </p:nvCxnSpPr>
        <p:spPr>
          <a:xfrm>
            <a:off x="4794250" y="3324503"/>
            <a:ext cx="2603500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1671FC70-F609-79BE-6F97-173D1A32DE10}"/>
              </a:ext>
            </a:extLst>
          </p:cNvPr>
          <p:cNvSpPr/>
          <p:nvPr/>
        </p:nvSpPr>
        <p:spPr>
          <a:xfrm>
            <a:off x="1031421" y="3567428"/>
            <a:ext cx="2247900" cy="224790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80BDB6E3-A452-D4BF-F9F8-E468DB8258E7}"/>
              </a:ext>
            </a:extLst>
          </p:cNvPr>
          <p:cNvSpPr/>
          <p:nvPr/>
        </p:nvSpPr>
        <p:spPr>
          <a:xfrm>
            <a:off x="3665764" y="3567428"/>
            <a:ext cx="2247900" cy="224790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0C0734CC-E7FD-AEAF-AFA1-3A3A4235828B}"/>
              </a:ext>
            </a:extLst>
          </p:cNvPr>
          <p:cNvSpPr/>
          <p:nvPr/>
        </p:nvSpPr>
        <p:spPr>
          <a:xfrm>
            <a:off x="6300107" y="3567428"/>
            <a:ext cx="2247900" cy="224790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809C492B-77CE-5C39-3520-966FF36EBF50}"/>
              </a:ext>
            </a:extLst>
          </p:cNvPr>
          <p:cNvSpPr/>
          <p:nvPr/>
        </p:nvSpPr>
        <p:spPr>
          <a:xfrm>
            <a:off x="8934450" y="3567428"/>
            <a:ext cx="2247900" cy="224790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래픽 59" descr="Office Worker">
            <a:extLst>
              <a:ext uri="{FF2B5EF4-FFF2-40B4-BE49-F238E27FC236}">
                <a16:creationId xmlns:a16="http://schemas.microsoft.com/office/drawing/2014/main" id="{5DCCAE8F-6D83-28C9-A516-B190E6ABF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171" y="4228665"/>
            <a:ext cx="914400" cy="914400"/>
          </a:xfrm>
          <a:prstGeom prst="rect">
            <a:avLst/>
          </a:prstGeom>
        </p:spPr>
      </p:pic>
      <p:pic>
        <p:nvPicPr>
          <p:cNvPr id="61" name="גרפיקה 26" descr="Computer">
            <a:extLst>
              <a:ext uri="{FF2B5EF4-FFF2-40B4-BE49-F238E27FC236}">
                <a16:creationId xmlns:a16="http://schemas.microsoft.com/office/drawing/2014/main" id="{2F3922A3-8A01-ED19-25E1-3AEFFC139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2514" y="4237683"/>
            <a:ext cx="914400" cy="914400"/>
          </a:xfrm>
          <a:prstGeom prst="rect">
            <a:avLst/>
          </a:prstGeom>
        </p:spPr>
      </p:pic>
      <p:pic>
        <p:nvPicPr>
          <p:cNvPr id="62" name="Graphic 6" descr="Teacher">
            <a:extLst>
              <a:ext uri="{FF2B5EF4-FFF2-40B4-BE49-F238E27FC236}">
                <a16:creationId xmlns:a16="http://schemas.microsoft.com/office/drawing/2014/main" id="{1C6BC1CB-DEE6-8DBE-F81D-7606E4F62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6857" y="4228665"/>
            <a:ext cx="914400" cy="914400"/>
          </a:xfrm>
          <a:prstGeom prst="rect">
            <a:avLst/>
          </a:prstGeom>
        </p:spPr>
      </p:pic>
      <p:pic>
        <p:nvPicPr>
          <p:cNvPr id="63" name="Graphic 7" descr="Books">
            <a:extLst>
              <a:ext uri="{FF2B5EF4-FFF2-40B4-BE49-F238E27FC236}">
                <a16:creationId xmlns:a16="http://schemas.microsoft.com/office/drawing/2014/main" id="{73DB2491-7EAD-5EFB-8AE7-B055314DE5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1200" y="4237683"/>
            <a:ext cx="914400" cy="914400"/>
          </a:xfrm>
          <a:prstGeom prst="rect">
            <a:avLst/>
          </a:prstGeom>
        </p:spPr>
      </p:pic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D13C0AC-4F04-D0E9-DA92-17112B224C7A}"/>
              </a:ext>
            </a:extLst>
          </p:cNvPr>
          <p:cNvSpPr/>
          <p:nvPr/>
        </p:nvSpPr>
        <p:spPr>
          <a:xfrm>
            <a:off x="3665763" y="5902135"/>
            <a:ext cx="2247902" cy="517358"/>
          </a:xfrm>
          <a:prstGeom prst="roundRect">
            <a:avLst>
              <a:gd name="adj" fmla="val 32869"/>
            </a:avLst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데이터 분석 전문가 양성을</a:t>
            </a:r>
            <a:endParaRPr lang="en-US" altLang="ko-KR" sz="800" dirty="0"/>
          </a:p>
          <a:p>
            <a:pPr algn="ctr"/>
            <a:r>
              <a:rPr lang="ko-KR" altLang="en-US" sz="800" dirty="0"/>
              <a:t>위한 실습 중심 교육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1F7294A-8C91-1D85-3746-3E0E78BB232B}"/>
              </a:ext>
            </a:extLst>
          </p:cNvPr>
          <p:cNvSpPr/>
          <p:nvPr/>
        </p:nvSpPr>
        <p:spPr>
          <a:xfrm>
            <a:off x="6300104" y="5902135"/>
            <a:ext cx="2247902" cy="517358"/>
          </a:xfrm>
          <a:prstGeom prst="roundRect">
            <a:avLst>
              <a:gd name="adj" fmla="val 32869"/>
            </a:avLst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인공지능 전문가 양성을 위한</a:t>
            </a:r>
            <a:r>
              <a:rPr lang="en-US" altLang="ko-KR" sz="800" dirty="0"/>
              <a:t> </a:t>
            </a:r>
            <a:r>
              <a:rPr lang="ko-KR" altLang="en-US" sz="800" dirty="0"/>
              <a:t>체계적</a:t>
            </a:r>
            <a:endParaRPr lang="en-US" altLang="ko-KR" sz="800" dirty="0"/>
          </a:p>
          <a:p>
            <a:pPr algn="ctr"/>
            <a:r>
              <a:rPr lang="ko-KR" altLang="en-US" sz="800" dirty="0"/>
              <a:t>교육과정 제공 및 전문가 </a:t>
            </a:r>
            <a:r>
              <a:rPr lang="ko-KR" altLang="en-US" sz="800" dirty="0" err="1"/>
              <a:t>맨토링</a:t>
            </a:r>
            <a:r>
              <a:rPr lang="ko-KR" altLang="en-US" sz="800" dirty="0"/>
              <a:t> 확대</a:t>
            </a:r>
            <a:endParaRPr lang="ko-KR" altLang="en-US" sz="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91CA751-F205-0343-9349-0B6F290CD261}"/>
              </a:ext>
            </a:extLst>
          </p:cNvPr>
          <p:cNvSpPr/>
          <p:nvPr/>
        </p:nvSpPr>
        <p:spPr>
          <a:xfrm>
            <a:off x="8934445" y="5902135"/>
            <a:ext cx="2247902" cy="517358"/>
          </a:xfrm>
          <a:prstGeom prst="roundRect">
            <a:avLst>
              <a:gd name="adj" fmla="val 32869"/>
            </a:avLst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데이터 융복합 가능한 핵심기술교육과</a:t>
            </a:r>
            <a:endParaRPr lang="en-US" altLang="ko-KR" sz="800" dirty="0"/>
          </a:p>
          <a:p>
            <a:pPr algn="ctr"/>
            <a:r>
              <a:rPr lang="ko-KR" altLang="en-US" sz="800" dirty="0"/>
              <a:t>관련 자격증 취득을 위한 다양한 교과운영</a:t>
            </a:r>
            <a:endParaRPr lang="ko-KR" altLang="en-US" sz="100" dirty="0"/>
          </a:p>
        </p:txBody>
      </p:sp>
    </p:spTree>
    <p:extLst>
      <p:ext uri="{BB962C8B-B14F-4D97-AF65-F5344CB8AC3E}">
        <p14:creationId xmlns:p14="http://schemas.microsoft.com/office/powerpoint/2010/main" val="105034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에 표시된 컴퓨터 스크립트">
            <a:extLst>
              <a:ext uri="{FF2B5EF4-FFF2-40B4-BE49-F238E27FC236}">
                <a16:creationId xmlns:a16="http://schemas.microsoft.com/office/drawing/2014/main" id="{80DBC775-3697-BA44-1D30-C9FC05F5E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58"/>
          <a:stretch/>
        </p:blipFill>
        <p:spPr>
          <a:xfrm>
            <a:off x="-725156" y="3429000"/>
            <a:ext cx="5141050" cy="6858000"/>
          </a:xfrm>
          <a:prstGeom prst="rect">
            <a:avLst/>
          </a:prstGeom>
        </p:spPr>
      </p:pic>
      <p:sp>
        <p:nvSpPr>
          <p:cNvPr id="8" name="직사각형 17">
            <a:extLst>
              <a:ext uri="{FF2B5EF4-FFF2-40B4-BE49-F238E27FC236}">
                <a16:creationId xmlns:a16="http://schemas.microsoft.com/office/drawing/2014/main" id="{398C24CC-754F-1C8F-C136-4F4211AE4944}"/>
              </a:ext>
            </a:extLst>
          </p:cNvPr>
          <p:cNvSpPr/>
          <p:nvPr/>
        </p:nvSpPr>
        <p:spPr>
          <a:xfrm rot="10800000">
            <a:off x="-9114972" y="-3009904"/>
            <a:ext cx="13530866" cy="66600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17">
            <a:extLst>
              <a:ext uri="{FF2B5EF4-FFF2-40B4-BE49-F238E27FC236}">
                <a16:creationId xmlns:a16="http://schemas.microsoft.com/office/drawing/2014/main" id="{C3F14E3D-260A-BF29-6415-7A2ABB2C00EC}"/>
              </a:ext>
            </a:extLst>
          </p:cNvPr>
          <p:cNvSpPr/>
          <p:nvPr/>
        </p:nvSpPr>
        <p:spPr>
          <a:xfrm>
            <a:off x="0" y="1104898"/>
            <a:ext cx="4415894" cy="1333501"/>
          </a:xfrm>
          <a:prstGeom prst="rect">
            <a:avLst/>
          </a:prstGeom>
          <a:solidFill>
            <a:schemeClr val="bg1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어떻게 공부하나요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6DD581B5-AC6C-7F62-8810-674ACE781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573946"/>
              </p:ext>
            </p:extLst>
          </p:nvPr>
        </p:nvGraphicFramePr>
        <p:xfrm>
          <a:off x="4731656" y="611490"/>
          <a:ext cx="7068457" cy="6077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021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7">
            <a:extLst>
              <a:ext uri="{FF2B5EF4-FFF2-40B4-BE49-F238E27FC236}">
                <a16:creationId xmlns:a16="http://schemas.microsoft.com/office/drawing/2014/main" id="{0CBCBC9E-E425-1519-8CA4-13F2810015A7}"/>
              </a:ext>
            </a:extLst>
          </p:cNvPr>
          <p:cNvSpPr/>
          <p:nvPr/>
        </p:nvSpPr>
        <p:spPr>
          <a:xfrm>
            <a:off x="7896196" y="3498199"/>
            <a:ext cx="3028930" cy="5886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i="0" dirty="0">
                <a:solidFill>
                  <a:schemeClr val="bg1"/>
                </a:solidFill>
                <a:effectLst/>
                <a:latin typeface="Pretendard"/>
              </a:rPr>
              <a:t>온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Pretendard"/>
              </a:rPr>
              <a:t>·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Pretendard"/>
              </a:rPr>
              <a:t>오프라인 창업 훈련 및 </a:t>
            </a:r>
            <a:endParaRPr lang="en-US" altLang="ko-KR" sz="1400" dirty="0">
              <a:solidFill>
                <a:schemeClr val="bg1"/>
              </a:solidFill>
              <a:latin typeface="Pretendard"/>
            </a:endParaRPr>
          </a:p>
          <a:p>
            <a:pPr algn="ctr"/>
            <a:r>
              <a:rPr lang="ko-KR" altLang="en-US" sz="1400" b="0" i="0" dirty="0">
                <a:solidFill>
                  <a:schemeClr val="bg1"/>
                </a:solidFill>
                <a:effectLst/>
                <a:latin typeface="Pretendard"/>
              </a:rPr>
              <a:t>스타트업 아카데미 지원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7">
            <a:extLst>
              <a:ext uri="{FF2B5EF4-FFF2-40B4-BE49-F238E27FC236}">
                <a16:creationId xmlns:a16="http://schemas.microsoft.com/office/drawing/2014/main" id="{AF2E7563-7C03-D2F7-DC6D-3ED864B9BDF0}"/>
              </a:ext>
            </a:extLst>
          </p:cNvPr>
          <p:cNvSpPr/>
          <p:nvPr/>
        </p:nvSpPr>
        <p:spPr>
          <a:xfrm>
            <a:off x="-1480458" y="3009024"/>
            <a:ext cx="14296572" cy="6633051"/>
          </a:xfrm>
          <a:custGeom>
            <a:avLst/>
            <a:gdLst>
              <a:gd name="connsiteX0" fmla="*/ 0 w 14296572"/>
              <a:gd name="connsiteY0" fmla="*/ 0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0 w 14296572"/>
              <a:gd name="connsiteY4" fmla="*/ 0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35659 h 6225260"/>
              <a:gd name="connsiteX1" fmla="*/ 14296572 w 14296572"/>
              <a:gd name="connsiteY1" fmla="*/ 477602 h 6225260"/>
              <a:gd name="connsiteX2" fmla="*/ 14296572 w 14296572"/>
              <a:gd name="connsiteY2" fmla="*/ 6225260 h 6225260"/>
              <a:gd name="connsiteX3" fmla="*/ 0 w 14296572"/>
              <a:gd name="connsiteY3" fmla="*/ 6225260 h 6225260"/>
              <a:gd name="connsiteX4" fmla="*/ 29029 w 14296572"/>
              <a:gd name="connsiteY4" fmla="*/ 535659 h 6225260"/>
              <a:gd name="connsiteX0" fmla="*/ 29029 w 14296572"/>
              <a:gd name="connsiteY0" fmla="*/ 470430 h 6160031"/>
              <a:gd name="connsiteX1" fmla="*/ 7358743 w 14296572"/>
              <a:gd name="connsiteY1" fmla="*/ 528488 h 6160031"/>
              <a:gd name="connsiteX2" fmla="*/ 14296572 w 14296572"/>
              <a:gd name="connsiteY2" fmla="*/ 412373 h 6160031"/>
              <a:gd name="connsiteX3" fmla="*/ 14296572 w 14296572"/>
              <a:gd name="connsiteY3" fmla="*/ 6160031 h 6160031"/>
              <a:gd name="connsiteX4" fmla="*/ 0 w 14296572"/>
              <a:gd name="connsiteY4" fmla="*/ 6160031 h 6160031"/>
              <a:gd name="connsiteX5" fmla="*/ 29029 w 14296572"/>
              <a:gd name="connsiteY5" fmla="*/ 470430 h 616003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4296572 w 14296572"/>
              <a:gd name="connsiteY3" fmla="*/ 885393 h 6633051"/>
              <a:gd name="connsiteX4" fmla="*/ 14296572 w 14296572"/>
              <a:gd name="connsiteY4" fmla="*/ 6633051 h 6633051"/>
              <a:gd name="connsiteX5" fmla="*/ 0 w 14296572"/>
              <a:gd name="connsiteY5" fmla="*/ 6633051 h 6633051"/>
              <a:gd name="connsiteX6" fmla="*/ 29029 w 14296572"/>
              <a:gd name="connsiteY6" fmla="*/ 943450 h 663305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0595429 w 14296572"/>
              <a:gd name="connsiteY3" fmla="*/ 1223713 h 6633051"/>
              <a:gd name="connsiteX4" fmla="*/ 14296572 w 14296572"/>
              <a:gd name="connsiteY4" fmla="*/ 885393 h 6633051"/>
              <a:gd name="connsiteX5" fmla="*/ 14296572 w 14296572"/>
              <a:gd name="connsiteY5" fmla="*/ 6633051 h 6633051"/>
              <a:gd name="connsiteX6" fmla="*/ 0 w 14296572"/>
              <a:gd name="connsiteY6" fmla="*/ 6633051 h 6633051"/>
              <a:gd name="connsiteX7" fmla="*/ 29029 w 14296572"/>
              <a:gd name="connsiteY7" fmla="*/ 943450 h 66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96572" h="6633051">
                <a:moveTo>
                  <a:pt x="29029" y="943450"/>
                </a:moveTo>
                <a:cubicBezTo>
                  <a:pt x="360439" y="-74221"/>
                  <a:pt x="2029581" y="-5163"/>
                  <a:pt x="3251200" y="4513"/>
                </a:cubicBezTo>
                <a:cubicBezTo>
                  <a:pt x="4472819" y="14189"/>
                  <a:pt x="5873448" y="919260"/>
                  <a:pt x="7358743" y="1001508"/>
                </a:cubicBezTo>
                <a:cubicBezTo>
                  <a:pt x="8844038" y="1083756"/>
                  <a:pt x="9439124" y="1243065"/>
                  <a:pt x="10595429" y="1223713"/>
                </a:cubicBezTo>
                <a:cubicBezTo>
                  <a:pt x="11751734" y="1204361"/>
                  <a:pt x="13940972" y="-137116"/>
                  <a:pt x="14296572" y="885393"/>
                </a:cubicBezTo>
                <a:lnTo>
                  <a:pt x="14296572" y="6633051"/>
                </a:lnTo>
                <a:lnTo>
                  <a:pt x="0" y="6633051"/>
                </a:lnTo>
                <a:lnTo>
                  <a:pt x="29029" y="9434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7">
            <a:extLst>
              <a:ext uri="{FF2B5EF4-FFF2-40B4-BE49-F238E27FC236}">
                <a16:creationId xmlns:a16="http://schemas.microsoft.com/office/drawing/2014/main" id="{0797F181-C53D-E4EF-E600-10724628CF92}"/>
              </a:ext>
            </a:extLst>
          </p:cNvPr>
          <p:cNvSpPr/>
          <p:nvPr/>
        </p:nvSpPr>
        <p:spPr>
          <a:xfrm>
            <a:off x="159657" y="3716803"/>
            <a:ext cx="14296572" cy="6633051"/>
          </a:xfrm>
          <a:custGeom>
            <a:avLst/>
            <a:gdLst>
              <a:gd name="connsiteX0" fmla="*/ 0 w 14296572"/>
              <a:gd name="connsiteY0" fmla="*/ 0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0 w 14296572"/>
              <a:gd name="connsiteY4" fmla="*/ 0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35659 h 6225260"/>
              <a:gd name="connsiteX1" fmla="*/ 14296572 w 14296572"/>
              <a:gd name="connsiteY1" fmla="*/ 477602 h 6225260"/>
              <a:gd name="connsiteX2" fmla="*/ 14296572 w 14296572"/>
              <a:gd name="connsiteY2" fmla="*/ 6225260 h 6225260"/>
              <a:gd name="connsiteX3" fmla="*/ 0 w 14296572"/>
              <a:gd name="connsiteY3" fmla="*/ 6225260 h 6225260"/>
              <a:gd name="connsiteX4" fmla="*/ 29029 w 14296572"/>
              <a:gd name="connsiteY4" fmla="*/ 535659 h 6225260"/>
              <a:gd name="connsiteX0" fmla="*/ 29029 w 14296572"/>
              <a:gd name="connsiteY0" fmla="*/ 470430 h 6160031"/>
              <a:gd name="connsiteX1" fmla="*/ 7358743 w 14296572"/>
              <a:gd name="connsiteY1" fmla="*/ 528488 h 6160031"/>
              <a:gd name="connsiteX2" fmla="*/ 14296572 w 14296572"/>
              <a:gd name="connsiteY2" fmla="*/ 412373 h 6160031"/>
              <a:gd name="connsiteX3" fmla="*/ 14296572 w 14296572"/>
              <a:gd name="connsiteY3" fmla="*/ 6160031 h 6160031"/>
              <a:gd name="connsiteX4" fmla="*/ 0 w 14296572"/>
              <a:gd name="connsiteY4" fmla="*/ 6160031 h 6160031"/>
              <a:gd name="connsiteX5" fmla="*/ 29029 w 14296572"/>
              <a:gd name="connsiteY5" fmla="*/ 470430 h 616003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4296572 w 14296572"/>
              <a:gd name="connsiteY3" fmla="*/ 885393 h 6633051"/>
              <a:gd name="connsiteX4" fmla="*/ 14296572 w 14296572"/>
              <a:gd name="connsiteY4" fmla="*/ 6633051 h 6633051"/>
              <a:gd name="connsiteX5" fmla="*/ 0 w 14296572"/>
              <a:gd name="connsiteY5" fmla="*/ 6633051 h 6633051"/>
              <a:gd name="connsiteX6" fmla="*/ 29029 w 14296572"/>
              <a:gd name="connsiteY6" fmla="*/ 943450 h 663305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0595429 w 14296572"/>
              <a:gd name="connsiteY3" fmla="*/ 1223713 h 6633051"/>
              <a:gd name="connsiteX4" fmla="*/ 14296572 w 14296572"/>
              <a:gd name="connsiteY4" fmla="*/ 885393 h 6633051"/>
              <a:gd name="connsiteX5" fmla="*/ 14296572 w 14296572"/>
              <a:gd name="connsiteY5" fmla="*/ 6633051 h 6633051"/>
              <a:gd name="connsiteX6" fmla="*/ 0 w 14296572"/>
              <a:gd name="connsiteY6" fmla="*/ 6633051 h 6633051"/>
              <a:gd name="connsiteX7" fmla="*/ 29029 w 14296572"/>
              <a:gd name="connsiteY7" fmla="*/ 943450 h 66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96572" h="6633051">
                <a:moveTo>
                  <a:pt x="29029" y="943450"/>
                </a:moveTo>
                <a:cubicBezTo>
                  <a:pt x="360439" y="-74221"/>
                  <a:pt x="2029581" y="-5163"/>
                  <a:pt x="3251200" y="4513"/>
                </a:cubicBezTo>
                <a:cubicBezTo>
                  <a:pt x="4472819" y="14189"/>
                  <a:pt x="5873448" y="919260"/>
                  <a:pt x="7358743" y="1001508"/>
                </a:cubicBezTo>
                <a:cubicBezTo>
                  <a:pt x="8844038" y="1083756"/>
                  <a:pt x="9439124" y="1243065"/>
                  <a:pt x="10595429" y="1223713"/>
                </a:cubicBezTo>
                <a:cubicBezTo>
                  <a:pt x="11751734" y="1204361"/>
                  <a:pt x="13940972" y="-137116"/>
                  <a:pt x="14296572" y="885393"/>
                </a:cubicBezTo>
                <a:lnTo>
                  <a:pt x="14296572" y="6633051"/>
                </a:lnTo>
                <a:lnTo>
                  <a:pt x="0" y="6633051"/>
                </a:lnTo>
                <a:lnTo>
                  <a:pt x="29029" y="943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7">
            <a:extLst>
              <a:ext uri="{FF2B5EF4-FFF2-40B4-BE49-F238E27FC236}">
                <a16:creationId xmlns:a16="http://schemas.microsoft.com/office/drawing/2014/main" id="{34170D27-285C-3C18-67BF-627D81D25EAB}"/>
              </a:ext>
            </a:extLst>
          </p:cNvPr>
          <p:cNvSpPr/>
          <p:nvPr/>
        </p:nvSpPr>
        <p:spPr>
          <a:xfrm>
            <a:off x="-1052287" y="4444663"/>
            <a:ext cx="14296572" cy="6633051"/>
          </a:xfrm>
          <a:custGeom>
            <a:avLst/>
            <a:gdLst>
              <a:gd name="connsiteX0" fmla="*/ 0 w 14296572"/>
              <a:gd name="connsiteY0" fmla="*/ 0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0 w 14296572"/>
              <a:gd name="connsiteY4" fmla="*/ 0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35659 h 6225260"/>
              <a:gd name="connsiteX1" fmla="*/ 14296572 w 14296572"/>
              <a:gd name="connsiteY1" fmla="*/ 477602 h 6225260"/>
              <a:gd name="connsiteX2" fmla="*/ 14296572 w 14296572"/>
              <a:gd name="connsiteY2" fmla="*/ 6225260 h 6225260"/>
              <a:gd name="connsiteX3" fmla="*/ 0 w 14296572"/>
              <a:gd name="connsiteY3" fmla="*/ 6225260 h 6225260"/>
              <a:gd name="connsiteX4" fmla="*/ 29029 w 14296572"/>
              <a:gd name="connsiteY4" fmla="*/ 535659 h 6225260"/>
              <a:gd name="connsiteX0" fmla="*/ 29029 w 14296572"/>
              <a:gd name="connsiteY0" fmla="*/ 470430 h 6160031"/>
              <a:gd name="connsiteX1" fmla="*/ 7358743 w 14296572"/>
              <a:gd name="connsiteY1" fmla="*/ 528488 h 6160031"/>
              <a:gd name="connsiteX2" fmla="*/ 14296572 w 14296572"/>
              <a:gd name="connsiteY2" fmla="*/ 412373 h 6160031"/>
              <a:gd name="connsiteX3" fmla="*/ 14296572 w 14296572"/>
              <a:gd name="connsiteY3" fmla="*/ 6160031 h 6160031"/>
              <a:gd name="connsiteX4" fmla="*/ 0 w 14296572"/>
              <a:gd name="connsiteY4" fmla="*/ 6160031 h 6160031"/>
              <a:gd name="connsiteX5" fmla="*/ 29029 w 14296572"/>
              <a:gd name="connsiteY5" fmla="*/ 470430 h 616003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4296572 w 14296572"/>
              <a:gd name="connsiteY3" fmla="*/ 885393 h 6633051"/>
              <a:gd name="connsiteX4" fmla="*/ 14296572 w 14296572"/>
              <a:gd name="connsiteY4" fmla="*/ 6633051 h 6633051"/>
              <a:gd name="connsiteX5" fmla="*/ 0 w 14296572"/>
              <a:gd name="connsiteY5" fmla="*/ 6633051 h 6633051"/>
              <a:gd name="connsiteX6" fmla="*/ 29029 w 14296572"/>
              <a:gd name="connsiteY6" fmla="*/ 943450 h 663305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0595429 w 14296572"/>
              <a:gd name="connsiteY3" fmla="*/ 1223713 h 6633051"/>
              <a:gd name="connsiteX4" fmla="*/ 14296572 w 14296572"/>
              <a:gd name="connsiteY4" fmla="*/ 885393 h 6633051"/>
              <a:gd name="connsiteX5" fmla="*/ 14296572 w 14296572"/>
              <a:gd name="connsiteY5" fmla="*/ 6633051 h 6633051"/>
              <a:gd name="connsiteX6" fmla="*/ 0 w 14296572"/>
              <a:gd name="connsiteY6" fmla="*/ 6633051 h 6633051"/>
              <a:gd name="connsiteX7" fmla="*/ 29029 w 14296572"/>
              <a:gd name="connsiteY7" fmla="*/ 943450 h 66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96572" h="6633051">
                <a:moveTo>
                  <a:pt x="29029" y="943450"/>
                </a:moveTo>
                <a:cubicBezTo>
                  <a:pt x="360439" y="-74221"/>
                  <a:pt x="2029581" y="-5163"/>
                  <a:pt x="3251200" y="4513"/>
                </a:cubicBezTo>
                <a:cubicBezTo>
                  <a:pt x="4472819" y="14189"/>
                  <a:pt x="5873448" y="919260"/>
                  <a:pt x="7358743" y="1001508"/>
                </a:cubicBezTo>
                <a:cubicBezTo>
                  <a:pt x="8844038" y="1083756"/>
                  <a:pt x="9439124" y="1243065"/>
                  <a:pt x="10595429" y="1223713"/>
                </a:cubicBezTo>
                <a:cubicBezTo>
                  <a:pt x="11751734" y="1204361"/>
                  <a:pt x="13940972" y="-137116"/>
                  <a:pt x="14296572" y="885393"/>
                </a:cubicBezTo>
                <a:lnTo>
                  <a:pt x="14296572" y="6633051"/>
                </a:lnTo>
                <a:lnTo>
                  <a:pt x="0" y="6633051"/>
                </a:lnTo>
                <a:lnTo>
                  <a:pt x="29029" y="94345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17">
            <a:extLst>
              <a:ext uri="{FF2B5EF4-FFF2-40B4-BE49-F238E27FC236}">
                <a16:creationId xmlns:a16="http://schemas.microsoft.com/office/drawing/2014/main" id="{C2FB310C-AED9-BAB5-BF62-F79F803609AF}"/>
              </a:ext>
            </a:extLst>
          </p:cNvPr>
          <p:cNvSpPr/>
          <p:nvPr/>
        </p:nvSpPr>
        <p:spPr>
          <a:xfrm>
            <a:off x="7392865" y="5307648"/>
            <a:ext cx="3028930" cy="5886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0" dirty="0">
                <a:solidFill>
                  <a:schemeClr val="bg1"/>
                </a:solidFill>
                <a:effectLst/>
                <a:latin typeface="Pretendard"/>
              </a:rPr>
              <a:t>IT </a:t>
            </a:r>
            <a:r>
              <a:rPr lang="ko-KR" altLang="en-US" sz="1400" i="0" dirty="0">
                <a:solidFill>
                  <a:schemeClr val="bg1"/>
                </a:solidFill>
                <a:effectLst/>
                <a:latin typeface="Pretendard"/>
              </a:rPr>
              <a:t>관련 자격증 취득 지원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F7EEEA41-70F0-746D-0A4E-92AD90C2E70C}"/>
              </a:ext>
            </a:extLst>
          </p:cNvPr>
          <p:cNvSpPr/>
          <p:nvPr/>
        </p:nvSpPr>
        <p:spPr>
          <a:xfrm>
            <a:off x="1729706" y="5307647"/>
            <a:ext cx="3028930" cy="5886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0" dirty="0">
                <a:solidFill>
                  <a:schemeClr val="bg1"/>
                </a:solidFill>
                <a:effectLst/>
                <a:latin typeface="Pretendard"/>
              </a:rPr>
              <a:t>학습 적응을 위한 멘토링 프로젝트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직사각형 17">
            <a:extLst>
              <a:ext uri="{FF2B5EF4-FFF2-40B4-BE49-F238E27FC236}">
                <a16:creationId xmlns:a16="http://schemas.microsoft.com/office/drawing/2014/main" id="{D1902480-BE48-6696-88DF-63AAA0FAF1D4}"/>
              </a:ext>
            </a:extLst>
          </p:cNvPr>
          <p:cNvSpPr/>
          <p:nvPr/>
        </p:nvSpPr>
        <p:spPr>
          <a:xfrm>
            <a:off x="1244389" y="3444372"/>
            <a:ext cx="3028930" cy="5886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i="0" dirty="0">
                <a:solidFill>
                  <a:schemeClr val="bg1"/>
                </a:solidFill>
                <a:effectLst/>
                <a:latin typeface="Pretendard"/>
              </a:rPr>
              <a:t>한양대학교와 학점 교류 및</a:t>
            </a:r>
            <a:endParaRPr lang="en-US" altLang="ko-KR" sz="1400" b="0" i="0" dirty="0">
              <a:solidFill>
                <a:schemeClr val="bg1"/>
              </a:solidFill>
              <a:effectLst/>
              <a:latin typeface="Pretendard"/>
            </a:endParaRPr>
          </a:p>
          <a:p>
            <a:pPr algn="ctr"/>
            <a:r>
              <a:rPr lang="ko-KR" altLang="en-US" sz="1400" b="0" i="0" dirty="0">
                <a:solidFill>
                  <a:schemeClr val="bg1"/>
                </a:solidFill>
                <a:effectLst/>
                <a:latin typeface="Pretendard"/>
              </a:rPr>
              <a:t>각종 시설 이용 지원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직사각형 17">
            <a:extLst>
              <a:ext uri="{FF2B5EF4-FFF2-40B4-BE49-F238E27FC236}">
                <a16:creationId xmlns:a16="http://schemas.microsoft.com/office/drawing/2014/main" id="{AB540553-43E6-75D8-368A-15957E3A0983}"/>
              </a:ext>
            </a:extLst>
          </p:cNvPr>
          <p:cNvSpPr/>
          <p:nvPr/>
        </p:nvSpPr>
        <p:spPr>
          <a:xfrm>
            <a:off x="6381731" y="2325666"/>
            <a:ext cx="3028930" cy="5886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한양대 세종대 등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0" i="0" dirty="0">
                <a:solidFill>
                  <a:schemeClr val="bg1"/>
                </a:solidFill>
                <a:effectLst/>
                <a:latin typeface="Pretendard"/>
              </a:rPr>
              <a:t>국내외 유명 대학원 진학 지도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3AEC2-F106-E959-D67E-1BDF4031E580}"/>
              </a:ext>
            </a:extLst>
          </p:cNvPr>
          <p:cNvSpPr txBox="1"/>
          <p:nvPr/>
        </p:nvSpPr>
        <p:spPr>
          <a:xfrm>
            <a:off x="2706914" y="1702847"/>
            <a:ext cx="6778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33333"/>
                </a:solidFill>
                <a:effectLst/>
                <a:latin typeface="Pretendard"/>
              </a:rPr>
              <a:t>ON</a:t>
            </a:r>
            <a:r>
              <a:rPr lang="en-US" altLang="ko-KR" dirty="0">
                <a:solidFill>
                  <a:srgbClr val="333333"/>
                </a:solidFill>
                <a:latin typeface="Pretendard"/>
              </a:rPr>
              <a:t>-LINE </a:t>
            </a:r>
            <a:r>
              <a:rPr lang="ko-KR" altLang="en-US" dirty="0">
                <a:solidFill>
                  <a:srgbClr val="333333"/>
                </a:solidFill>
                <a:latin typeface="Pretendard"/>
              </a:rPr>
              <a:t>교육 외에도 </a:t>
            </a:r>
            <a:r>
              <a:rPr lang="en-US" altLang="ko-KR" dirty="0">
                <a:solidFill>
                  <a:srgbClr val="333333"/>
                </a:solidFill>
                <a:latin typeface="Pretendard"/>
              </a:rPr>
              <a:t>OFF-LINE </a:t>
            </a:r>
            <a:r>
              <a:rPr lang="ko-KR" altLang="en-US" dirty="0">
                <a:solidFill>
                  <a:srgbClr val="333333"/>
                </a:solidFill>
                <a:latin typeface="Pretendard"/>
              </a:rPr>
              <a:t>지원 시스템으로 보다 전문적으로</a:t>
            </a:r>
            <a:r>
              <a:rPr lang="en-US" altLang="ko-KR" dirty="0">
                <a:solidFill>
                  <a:srgbClr val="333333"/>
                </a:solidFill>
                <a:latin typeface="Pretendard"/>
              </a:rPr>
              <a:t>!</a:t>
            </a:r>
            <a:endParaRPr lang="ko-KR" altLang="en-US" dirty="0"/>
          </a:p>
        </p:txBody>
      </p:sp>
      <p:sp>
        <p:nvSpPr>
          <p:cNvPr id="9" name="직사각형 17">
            <a:extLst>
              <a:ext uri="{FF2B5EF4-FFF2-40B4-BE49-F238E27FC236}">
                <a16:creationId xmlns:a16="http://schemas.microsoft.com/office/drawing/2014/main" id="{1A496F41-3A69-2AC2-20AB-65E72B80D869}"/>
              </a:ext>
            </a:extLst>
          </p:cNvPr>
          <p:cNvSpPr/>
          <p:nvPr/>
        </p:nvSpPr>
        <p:spPr>
          <a:xfrm>
            <a:off x="2800370" y="554891"/>
            <a:ext cx="6591260" cy="964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ON-LINE </a:t>
            </a:r>
            <a:r>
              <a:rPr lang="ko-KR" altLang="en-US" sz="3200" dirty="0"/>
              <a:t>교육을 넘어 </a:t>
            </a:r>
            <a:r>
              <a:rPr lang="en-US" altLang="ko-KR" sz="3200" dirty="0"/>
              <a:t>OFF-LINE</a:t>
            </a:r>
            <a:r>
              <a:rPr lang="ko-KR" altLang="en-US" sz="3200" dirty="0"/>
              <a:t>도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1" name="직사각형 17">
            <a:extLst>
              <a:ext uri="{FF2B5EF4-FFF2-40B4-BE49-F238E27FC236}">
                <a16:creationId xmlns:a16="http://schemas.microsoft.com/office/drawing/2014/main" id="{2D3B29F4-3E57-DA88-E6CD-3799DE0A6D34}"/>
              </a:ext>
            </a:extLst>
          </p:cNvPr>
          <p:cNvSpPr/>
          <p:nvPr/>
        </p:nvSpPr>
        <p:spPr>
          <a:xfrm>
            <a:off x="-1328057" y="-6333697"/>
            <a:ext cx="14296572" cy="6633051"/>
          </a:xfrm>
          <a:custGeom>
            <a:avLst/>
            <a:gdLst>
              <a:gd name="connsiteX0" fmla="*/ 0 w 14296572"/>
              <a:gd name="connsiteY0" fmla="*/ 0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0 w 14296572"/>
              <a:gd name="connsiteY4" fmla="*/ 0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8057 h 5747658"/>
              <a:gd name="connsiteX1" fmla="*/ 14296572 w 14296572"/>
              <a:gd name="connsiteY1" fmla="*/ 0 h 5747658"/>
              <a:gd name="connsiteX2" fmla="*/ 14296572 w 14296572"/>
              <a:gd name="connsiteY2" fmla="*/ 5747658 h 5747658"/>
              <a:gd name="connsiteX3" fmla="*/ 0 w 14296572"/>
              <a:gd name="connsiteY3" fmla="*/ 5747658 h 5747658"/>
              <a:gd name="connsiteX4" fmla="*/ 29029 w 14296572"/>
              <a:gd name="connsiteY4" fmla="*/ 58057 h 5747658"/>
              <a:gd name="connsiteX0" fmla="*/ 29029 w 14296572"/>
              <a:gd name="connsiteY0" fmla="*/ 535659 h 6225260"/>
              <a:gd name="connsiteX1" fmla="*/ 14296572 w 14296572"/>
              <a:gd name="connsiteY1" fmla="*/ 477602 h 6225260"/>
              <a:gd name="connsiteX2" fmla="*/ 14296572 w 14296572"/>
              <a:gd name="connsiteY2" fmla="*/ 6225260 h 6225260"/>
              <a:gd name="connsiteX3" fmla="*/ 0 w 14296572"/>
              <a:gd name="connsiteY3" fmla="*/ 6225260 h 6225260"/>
              <a:gd name="connsiteX4" fmla="*/ 29029 w 14296572"/>
              <a:gd name="connsiteY4" fmla="*/ 535659 h 6225260"/>
              <a:gd name="connsiteX0" fmla="*/ 29029 w 14296572"/>
              <a:gd name="connsiteY0" fmla="*/ 470430 h 6160031"/>
              <a:gd name="connsiteX1" fmla="*/ 7358743 w 14296572"/>
              <a:gd name="connsiteY1" fmla="*/ 528488 h 6160031"/>
              <a:gd name="connsiteX2" fmla="*/ 14296572 w 14296572"/>
              <a:gd name="connsiteY2" fmla="*/ 412373 h 6160031"/>
              <a:gd name="connsiteX3" fmla="*/ 14296572 w 14296572"/>
              <a:gd name="connsiteY3" fmla="*/ 6160031 h 6160031"/>
              <a:gd name="connsiteX4" fmla="*/ 0 w 14296572"/>
              <a:gd name="connsiteY4" fmla="*/ 6160031 h 6160031"/>
              <a:gd name="connsiteX5" fmla="*/ 29029 w 14296572"/>
              <a:gd name="connsiteY5" fmla="*/ 470430 h 616003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4296572 w 14296572"/>
              <a:gd name="connsiteY3" fmla="*/ 885393 h 6633051"/>
              <a:gd name="connsiteX4" fmla="*/ 14296572 w 14296572"/>
              <a:gd name="connsiteY4" fmla="*/ 6633051 h 6633051"/>
              <a:gd name="connsiteX5" fmla="*/ 0 w 14296572"/>
              <a:gd name="connsiteY5" fmla="*/ 6633051 h 6633051"/>
              <a:gd name="connsiteX6" fmla="*/ 29029 w 14296572"/>
              <a:gd name="connsiteY6" fmla="*/ 943450 h 6633051"/>
              <a:gd name="connsiteX0" fmla="*/ 29029 w 14296572"/>
              <a:gd name="connsiteY0" fmla="*/ 943450 h 6633051"/>
              <a:gd name="connsiteX1" fmla="*/ 3251200 w 14296572"/>
              <a:gd name="connsiteY1" fmla="*/ 4513 h 6633051"/>
              <a:gd name="connsiteX2" fmla="*/ 7358743 w 14296572"/>
              <a:gd name="connsiteY2" fmla="*/ 1001508 h 6633051"/>
              <a:gd name="connsiteX3" fmla="*/ 10595429 w 14296572"/>
              <a:gd name="connsiteY3" fmla="*/ 1223713 h 6633051"/>
              <a:gd name="connsiteX4" fmla="*/ 14296572 w 14296572"/>
              <a:gd name="connsiteY4" fmla="*/ 885393 h 6633051"/>
              <a:gd name="connsiteX5" fmla="*/ 14296572 w 14296572"/>
              <a:gd name="connsiteY5" fmla="*/ 6633051 h 6633051"/>
              <a:gd name="connsiteX6" fmla="*/ 0 w 14296572"/>
              <a:gd name="connsiteY6" fmla="*/ 6633051 h 6633051"/>
              <a:gd name="connsiteX7" fmla="*/ 29029 w 14296572"/>
              <a:gd name="connsiteY7" fmla="*/ 943450 h 66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96572" h="6633051">
                <a:moveTo>
                  <a:pt x="29029" y="943450"/>
                </a:moveTo>
                <a:cubicBezTo>
                  <a:pt x="360439" y="-74221"/>
                  <a:pt x="2029581" y="-5163"/>
                  <a:pt x="3251200" y="4513"/>
                </a:cubicBezTo>
                <a:cubicBezTo>
                  <a:pt x="4472819" y="14189"/>
                  <a:pt x="5873448" y="919260"/>
                  <a:pt x="7358743" y="1001508"/>
                </a:cubicBezTo>
                <a:cubicBezTo>
                  <a:pt x="8844038" y="1083756"/>
                  <a:pt x="9439124" y="1243065"/>
                  <a:pt x="10595429" y="1223713"/>
                </a:cubicBezTo>
                <a:cubicBezTo>
                  <a:pt x="11751734" y="1204361"/>
                  <a:pt x="13940972" y="-137116"/>
                  <a:pt x="14296572" y="885393"/>
                </a:cubicBezTo>
                <a:lnTo>
                  <a:pt x="14296572" y="6633051"/>
                </a:lnTo>
                <a:lnTo>
                  <a:pt x="0" y="6633051"/>
                </a:lnTo>
                <a:lnTo>
                  <a:pt x="29029" y="943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32D76001-48D5-8FD1-DEB5-22A232E29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878439"/>
              </p:ext>
            </p:extLst>
          </p:nvPr>
        </p:nvGraphicFramePr>
        <p:xfrm>
          <a:off x="3788001" y="2510224"/>
          <a:ext cx="4615998" cy="411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그래픽 16" descr="학사모 단색으로 채워진">
            <a:extLst>
              <a:ext uri="{FF2B5EF4-FFF2-40B4-BE49-F238E27FC236}">
                <a16:creationId xmlns:a16="http://schemas.microsoft.com/office/drawing/2014/main" id="{8BD93216-D3E3-3351-853B-7ABCEC0507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2651371"/>
            <a:ext cx="914400" cy="914400"/>
          </a:xfrm>
          <a:prstGeom prst="rect">
            <a:avLst/>
          </a:prstGeom>
        </p:spPr>
      </p:pic>
      <p:pic>
        <p:nvPicPr>
          <p:cNvPr id="27" name="그래픽 26" descr="소셜 네트워크 단색으로 채워진">
            <a:extLst>
              <a:ext uri="{FF2B5EF4-FFF2-40B4-BE49-F238E27FC236}">
                <a16:creationId xmlns:a16="http://schemas.microsoft.com/office/drawing/2014/main" id="{AEBEFD6D-933A-7225-DB33-FEF70883AA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62801" y="3723274"/>
            <a:ext cx="914400" cy="914400"/>
          </a:xfrm>
          <a:prstGeom prst="rect">
            <a:avLst/>
          </a:prstGeom>
        </p:spPr>
      </p:pic>
      <p:pic>
        <p:nvPicPr>
          <p:cNvPr id="29" name="그래픽 28" descr="서적 단색으로 채워진">
            <a:extLst>
              <a:ext uri="{FF2B5EF4-FFF2-40B4-BE49-F238E27FC236}">
                <a16:creationId xmlns:a16="http://schemas.microsoft.com/office/drawing/2014/main" id="{6AF0999B-A775-2850-A47F-C1A7F01489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2725" y="5542203"/>
            <a:ext cx="914400" cy="914400"/>
          </a:xfrm>
          <a:prstGeom prst="rect">
            <a:avLst/>
          </a:prstGeom>
        </p:spPr>
      </p:pic>
      <p:pic>
        <p:nvPicPr>
          <p:cNvPr id="31" name="그래픽 30" descr="남자 집단 단색으로 채워진">
            <a:extLst>
              <a:ext uri="{FF2B5EF4-FFF2-40B4-BE49-F238E27FC236}">
                <a16:creationId xmlns:a16="http://schemas.microsoft.com/office/drawing/2014/main" id="{E852E7D0-2695-623D-816B-66BB04C3D7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03875" y="5529305"/>
            <a:ext cx="914400" cy="914400"/>
          </a:xfrm>
          <a:prstGeom prst="rect">
            <a:avLst/>
          </a:prstGeom>
        </p:spPr>
      </p:pic>
      <p:pic>
        <p:nvPicPr>
          <p:cNvPr id="33" name="그래픽 32" descr="학교 단색으로 채워진">
            <a:extLst>
              <a:ext uri="{FF2B5EF4-FFF2-40B4-BE49-F238E27FC236}">
                <a16:creationId xmlns:a16="http://schemas.microsoft.com/office/drawing/2014/main" id="{094BD780-0262-571C-E74F-04DB8310DE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24327" y="3715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8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193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Pretendard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병준</dc:creator>
  <cp:lastModifiedBy>전 병준</cp:lastModifiedBy>
  <cp:revision>2</cp:revision>
  <dcterms:created xsi:type="dcterms:W3CDTF">2023-06-04T06:29:26Z</dcterms:created>
  <dcterms:modified xsi:type="dcterms:W3CDTF">2023-06-04T10:43:26Z</dcterms:modified>
</cp:coreProperties>
</file>