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67EBC-7A17-2ACF-F9AC-F2B3D901C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0942FE-3B4C-B311-F4FD-C06AD9547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DF02F-AA5E-7918-7395-1A00D9FC3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BAD1-6EA0-437E-AA1D-30E144755586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4C3D5-D2FD-B46E-B225-D86B99FDA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C6F933-97E6-B730-9D16-C63F43F2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31769-7C33-4881-AE64-B2F402515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75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C9FD6-BFD7-F06A-27FE-58109E15D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E0B8EA-839C-1AD8-E281-C5BBC8327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5EAF52-38A6-E048-C64A-2AF2B415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BAD1-6EA0-437E-AA1D-30E144755586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289549-F51B-A4AD-3266-6434A187F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A0DD7-7B9E-0D4A-2EB3-8777E316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31769-7C33-4881-AE64-B2F402515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18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855040-0CFF-E280-E1AE-2B619F338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02274F-C1D4-12D8-3743-6D81985FD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C86619-116F-C373-AD46-2EB9462D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BAD1-6EA0-437E-AA1D-30E144755586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2A631-D5B2-2C67-D81D-4B2728D17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F5CDD-24E4-2177-B2CB-270B185B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31769-7C33-4881-AE64-B2F402515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6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CF782-9C36-7F26-CD05-945B8CB9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4D29F2-A6B7-14AB-5EFA-FD0174593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59FA2D-6F17-7087-A7C7-DD5966CCA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BAD1-6EA0-437E-AA1D-30E144755586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237EE-43F2-CEAE-5976-E7AC71B5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756CD9-FE0A-841E-3F31-26CF41E0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31769-7C33-4881-AE64-B2F402515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08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6FD00-1A89-88BE-C957-4CD23B8B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DFE898-F27D-BF12-70B3-B10732441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695EDE-E374-3A9D-D478-AF8FAAAC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BAD1-6EA0-437E-AA1D-30E144755586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F0AB5-70E2-B0D2-B0C3-A8A5CDA3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83B86F-7EB1-553D-00F7-B320A064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31769-7C33-4881-AE64-B2F402515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43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2242E-4E2B-0CB2-E5C9-12C93323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39A4E3-242F-BA50-A524-B741CC241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79ACD6-AA47-5BF1-3171-7F59346CA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5798DC-A0F4-2B27-7E3A-DE620C73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BAD1-6EA0-437E-AA1D-30E144755586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AC202E-77D7-75CE-3937-3678EFC7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7D03D0-55EF-2463-D7C1-882DAA76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31769-7C33-4881-AE64-B2F402515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89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B9822-B298-4DFE-E03E-C8D34147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049E1A-FE31-7F91-6FA1-84806DBBC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AE4EEF-129B-43D8-AAC5-3B52465A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1D775E-3798-4D04-3230-E40527EB1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EA618D-46BA-5186-DB8E-F1A3C6494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F94E0A-79AF-5DE5-673E-0793A213D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BAD1-6EA0-437E-AA1D-30E144755586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9979F0-0979-CE19-742D-206CB0B3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DD930E-4F39-2A8B-B7C8-E6EE5271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31769-7C33-4881-AE64-B2F402515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8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E9B3F-5C08-5D4C-FF5B-6CB285B9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6DECBD-27E6-AB2F-FC8E-B59B51550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BAD1-6EA0-437E-AA1D-30E144755586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4EAE80-68F6-700F-32F0-1E28CAC54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3E5FA9-83FC-FA59-9925-B29B102BA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31769-7C33-4881-AE64-B2F402515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05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C8A6BC-4EB0-D354-3658-BAD43504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BAD1-6EA0-437E-AA1D-30E144755586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61145A-61BC-80CB-B196-3252F8DE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B19CDB-7E4A-A1D5-97A0-C5C6C666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31769-7C33-4881-AE64-B2F402515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29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E7893-A049-016B-205B-A4EF83E30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88D723-EDAF-A58E-4117-4BDC87E6F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54659-C3AF-3B23-BEF3-2A6467BA0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84BB11-EBE9-0106-6D84-84A7DA8C5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BAD1-6EA0-437E-AA1D-30E144755586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969DD6-7E16-9584-38E5-4A63B21D4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29417D-36C0-9260-485F-34E66C23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31769-7C33-4881-AE64-B2F402515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62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6777F-15CF-B994-EDD5-0D9AA6DA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27C3DD-E99E-62DF-C0AB-315C767A9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C09059-23CA-77A2-D7BF-EBE622926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A1927-C79C-5886-CD4A-9650CB189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BAD1-6EA0-437E-AA1D-30E144755586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C9140-8B9F-F54A-CB57-BD3DCEDD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3CD159-0827-9018-678D-67D1D8FC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31769-7C33-4881-AE64-B2F402515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05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288539-99DD-A834-6D9C-71F86661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D8905-9EE2-D542-64BA-A3F6DA9EE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EE21CB-9F75-FD74-A3A6-DD9DCA833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EBAD1-6EA0-437E-AA1D-30E144755586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B3990E-5551-F3CD-5D35-73C3511ED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83689-2AFA-9576-DB45-D3BDA8BCE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31769-7C33-4881-AE64-B2F402515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92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호 3">
            <a:extLst>
              <a:ext uri="{FF2B5EF4-FFF2-40B4-BE49-F238E27FC236}">
                <a16:creationId xmlns:a16="http://schemas.microsoft.com/office/drawing/2014/main" id="{4BDAD5C8-8BFD-1799-CC1E-470C8980E10D}"/>
              </a:ext>
            </a:extLst>
          </p:cNvPr>
          <p:cNvSpPr/>
          <p:nvPr/>
        </p:nvSpPr>
        <p:spPr>
          <a:xfrm>
            <a:off x="3602413" y="1408610"/>
            <a:ext cx="1175657" cy="50385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31400D54-AA9B-DB09-EF82-21A1602B5ABA}"/>
              </a:ext>
            </a:extLst>
          </p:cNvPr>
          <p:cNvSpPr/>
          <p:nvPr/>
        </p:nvSpPr>
        <p:spPr>
          <a:xfrm>
            <a:off x="1093016" y="1007346"/>
            <a:ext cx="6194451" cy="3107248"/>
          </a:xfrm>
          <a:custGeom>
            <a:avLst/>
            <a:gdLst>
              <a:gd name="connsiteX0" fmla="*/ 0 w 6194451"/>
              <a:gd name="connsiteY0" fmla="*/ 581456 h 3107248"/>
              <a:gd name="connsiteX1" fmla="*/ 2197915 w 6194451"/>
              <a:gd name="connsiteY1" fmla="*/ 1739137 h 3107248"/>
              <a:gd name="connsiteX2" fmla="*/ 2474752 w 6194451"/>
              <a:gd name="connsiteY2" fmla="*/ 19394 h 3107248"/>
              <a:gd name="connsiteX3" fmla="*/ 4311941 w 6194451"/>
              <a:gd name="connsiteY3" fmla="*/ 3106542 h 3107248"/>
              <a:gd name="connsiteX4" fmla="*/ 6031684 w 6194451"/>
              <a:gd name="connsiteY4" fmla="*/ 313008 h 3107248"/>
              <a:gd name="connsiteX5" fmla="*/ 6023295 w 6194451"/>
              <a:gd name="connsiteY5" fmla="*/ 1093185 h 31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4451" h="3107248">
                <a:moveTo>
                  <a:pt x="0" y="581456"/>
                </a:moveTo>
                <a:cubicBezTo>
                  <a:pt x="892728" y="1207135"/>
                  <a:pt x="1785456" y="1832814"/>
                  <a:pt x="2197915" y="1739137"/>
                </a:cubicBezTo>
                <a:cubicBezTo>
                  <a:pt x="2610374" y="1645460"/>
                  <a:pt x="2122414" y="-208507"/>
                  <a:pt x="2474752" y="19394"/>
                </a:cubicBezTo>
                <a:cubicBezTo>
                  <a:pt x="2827090" y="247295"/>
                  <a:pt x="3719119" y="3057606"/>
                  <a:pt x="4311941" y="3106542"/>
                </a:cubicBezTo>
                <a:cubicBezTo>
                  <a:pt x="4904763" y="3155478"/>
                  <a:pt x="5746458" y="648567"/>
                  <a:pt x="6031684" y="313008"/>
                </a:cubicBezTo>
                <a:cubicBezTo>
                  <a:pt x="6316910" y="-22551"/>
                  <a:pt x="6170102" y="535317"/>
                  <a:pt x="6023295" y="10931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0671D6E7-3AE0-1EC7-A75E-FDC92D891680}"/>
              </a:ext>
            </a:extLst>
          </p:cNvPr>
          <p:cNvSpPr/>
          <p:nvPr/>
        </p:nvSpPr>
        <p:spPr>
          <a:xfrm>
            <a:off x="2623135" y="1209693"/>
            <a:ext cx="3134212" cy="2426822"/>
          </a:xfrm>
          <a:custGeom>
            <a:avLst/>
            <a:gdLst>
              <a:gd name="connsiteX0" fmla="*/ 0 w 3134212"/>
              <a:gd name="connsiteY0" fmla="*/ 228107 h 2426822"/>
              <a:gd name="connsiteX1" fmla="*/ 906011 w 3134212"/>
              <a:gd name="connsiteY1" fmla="*/ 2426023 h 2426822"/>
              <a:gd name="connsiteX2" fmla="*/ 1837189 w 3134212"/>
              <a:gd name="connsiteY2" fmla="*/ 18383 h 2426822"/>
              <a:gd name="connsiteX3" fmla="*/ 3061982 w 3134212"/>
              <a:gd name="connsiteY3" fmla="*/ 1335454 h 2426822"/>
              <a:gd name="connsiteX4" fmla="*/ 2885813 w 3134212"/>
              <a:gd name="connsiteY4" fmla="*/ 1696181 h 2426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4212" h="2426822">
                <a:moveTo>
                  <a:pt x="0" y="228107"/>
                </a:moveTo>
                <a:cubicBezTo>
                  <a:pt x="299906" y="1344542"/>
                  <a:pt x="599813" y="2460977"/>
                  <a:pt x="906011" y="2426023"/>
                </a:cubicBezTo>
                <a:cubicBezTo>
                  <a:pt x="1212209" y="2391069"/>
                  <a:pt x="1477861" y="200144"/>
                  <a:pt x="1837189" y="18383"/>
                </a:cubicBezTo>
                <a:cubicBezTo>
                  <a:pt x="2196517" y="-163378"/>
                  <a:pt x="2887211" y="1055821"/>
                  <a:pt x="3061982" y="1335454"/>
                </a:cubicBezTo>
                <a:cubicBezTo>
                  <a:pt x="3236753" y="1615087"/>
                  <a:pt x="3061283" y="1655634"/>
                  <a:pt x="2885813" y="169618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74C589FC-3723-062F-A60A-49BA3E3DA69C}"/>
              </a:ext>
            </a:extLst>
          </p:cNvPr>
          <p:cNvSpPr/>
          <p:nvPr/>
        </p:nvSpPr>
        <p:spPr>
          <a:xfrm>
            <a:off x="1426128" y="816595"/>
            <a:ext cx="4914623" cy="2236998"/>
          </a:xfrm>
          <a:custGeom>
            <a:avLst/>
            <a:gdLst>
              <a:gd name="connsiteX0" fmla="*/ 0 w 4914623"/>
              <a:gd name="connsiteY0" fmla="*/ 1632990 h 2236998"/>
              <a:gd name="connsiteX1" fmla="*/ 2273417 w 4914623"/>
              <a:gd name="connsiteY1" fmla="*/ 5526 h 2236998"/>
              <a:gd name="connsiteX2" fmla="*/ 562063 w 4914623"/>
              <a:gd name="connsiteY2" fmla="*/ 2127941 h 2236998"/>
              <a:gd name="connsiteX3" fmla="*/ 4530055 w 4914623"/>
              <a:gd name="connsiteY3" fmla="*/ 1003816 h 2236998"/>
              <a:gd name="connsiteX4" fmla="*/ 4538444 w 4914623"/>
              <a:gd name="connsiteY4" fmla="*/ 2236998 h 2236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4623" h="2236998">
                <a:moveTo>
                  <a:pt x="0" y="1632990"/>
                </a:moveTo>
                <a:cubicBezTo>
                  <a:pt x="1089870" y="778012"/>
                  <a:pt x="2179740" y="-76966"/>
                  <a:pt x="2273417" y="5526"/>
                </a:cubicBezTo>
                <a:cubicBezTo>
                  <a:pt x="2367094" y="88018"/>
                  <a:pt x="185957" y="1961559"/>
                  <a:pt x="562063" y="2127941"/>
                </a:cubicBezTo>
                <a:cubicBezTo>
                  <a:pt x="938169" y="2294323"/>
                  <a:pt x="3867325" y="985640"/>
                  <a:pt x="4530055" y="1003816"/>
                </a:cubicBezTo>
                <a:cubicBezTo>
                  <a:pt x="5192785" y="1021992"/>
                  <a:pt x="4865614" y="1629495"/>
                  <a:pt x="4538444" y="223699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실행 단추: 앞으로 또는 다음으로 이동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337DAF6-E26E-57E6-BCC1-1CD87ECACA46}"/>
              </a:ext>
            </a:extLst>
          </p:cNvPr>
          <p:cNvSpPr/>
          <p:nvPr/>
        </p:nvSpPr>
        <p:spPr>
          <a:xfrm>
            <a:off x="1676400" y="3878580"/>
            <a:ext cx="579120" cy="688647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9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49C62-5863-16C4-1D94-8DFF1510A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DCF6B5-5E30-2BFE-128E-53976C872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실행 단추: 뒤로 또는 앞으로 이동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D93C177-EE6A-0CE3-1603-B4C361647047}"/>
              </a:ext>
            </a:extLst>
          </p:cNvPr>
          <p:cNvSpPr/>
          <p:nvPr/>
        </p:nvSpPr>
        <p:spPr>
          <a:xfrm>
            <a:off x="3558540" y="3680460"/>
            <a:ext cx="876300" cy="98298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476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B2281-6A25-C54D-1BBC-5CB9642D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1CB47C-8D4D-BD2C-DEEF-7E3B756AF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실행 단추: 소리 3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E5F8950A-B89D-C9B8-6F2C-FDBC615EFE71}"/>
              </a:ext>
            </a:extLst>
          </p:cNvPr>
          <p:cNvSpPr/>
          <p:nvPr/>
        </p:nvSpPr>
        <p:spPr>
          <a:xfrm>
            <a:off x="2430780" y="3429000"/>
            <a:ext cx="1318260" cy="1196340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04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C7F28B-FF8B-B94F-5647-1C34345CE5A3}"/>
              </a:ext>
            </a:extLst>
          </p:cNvPr>
          <p:cNvSpPr/>
          <p:nvPr/>
        </p:nvSpPr>
        <p:spPr>
          <a:xfrm>
            <a:off x="5386705" y="3135206"/>
            <a:ext cx="1661160" cy="998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1A04E4-165A-F987-4D6A-3AC95CCAFAB3}"/>
              </a:ext>
            </a:extLst>
          </p:cNvPr>
          <p:cNvSpPr/>
          <p:nvPr/>
        </p:nvSpPr>
        <p:spPr>
          <a:xfrm>
            <a:off x="3977005" y="1742440"/>
            <a:ext cx="2278380" cy="838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BFCC90-9E91-84F0-980A-563CC251B428}"/>
              </a:ext>
            </a:extLst>
          </p:cNvPr>
          <p:cNvSpPr/>
          <p:nvPr/>
        </p:nvSpPr>
        <p:spPr>
          <a:xfrm>
            <a:off x="6506210" y="3036570"/>
            <a:ext cx="3680460" cy="7848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D61099-DD61-55E1-06FA-7417FC503620}"/>
              </a:ext>
            </a:extLst>
          </p:cNvPr>
          <p:cNvSpPr/>
          <p:nvPr/>
        </p:nvSpPr>
        <p:spPr>
          <a:xfrm>
            <a:off x="5520055" y="1608879"/>
            <a:ext cx="1470660" cy="12553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53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폭발: 8pt 3">
            <a:extLst>
              <a:ext uri="{FF2B5EF4-FFF2-40B4-BE49-F238E27FC236}">
                <a16:creationId xmlns:a16="http://schemas.microsoft.com/office/drawing/2014/main" id="{73B32763-A518-790F-DFFA-67E353E828FF}"/>
              </a:ext>
            </a:extLst>
          </p:cNvPr>
          <p:cNvSpPr/>
          <p:nvPr/>
        </p:nvSpPr>
        <p:spPr>
          <a:xfrm>
            <a:off x="3562350" y="2828925"/>
            <a:ext cx="1943100" cy="19050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별: 꼭짓점 6개 4">
            <a:extLst>
              <a:ext uri="{FF2B5EF4-FFF2-40B4-BE49-F238E27FC236}">
                <a16:creationId xmlns:a16="http://schemas.microsoft.com/office/drawing/2014/main" id="{73C4FEDD-F471-3930-C5DD-A7C5E8FD8F9E}"/>
              </a:ext>
            </a:extLst>
          </p:cNvPr>
          <p:cNvSpPr/>
          <p:nvPr/>
        </p:nvSpPr>
        <p:spPr>
          <a:xfrm>
            <a:off x="4724400" y="2828925"/>
            <a:ext cx="2171700" cy="2476500"/>
          </a:xfrm>
          <a:prstGeom prst="star6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별: 꼭짓점 32개 5">
            <a:extLst>
              <a:ext uri="{FF2B5EF4-FFF2-40B4-BE49-F238E27FC236}">
                <a16:creationId xmlns:a16="http://schemas.microsoft.com/office/drawing/2014/main" id="{333EA2DF-804C-23DC-DCE4-20A98471E94C}"/>
              </a:ext>
            </a:extLst>
          </p:cNvPr>
          <p:cNvSpPr/>
          <p:nvPr/>
        </p:nvSpPr>
        <p:spPr>
          <a:xfrm>
            <a:off x="4267200" y="1657350"/>
            <a:ext cx="2333625" cy="2628900"/>
          </a:xfrm>
          <a:prstGeom prst="star3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82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748D06C-E9BE-A420-B30A-40DCA9473047}"/>
              </a:ext>
            </a:extLst>
          </p:cNvPr>
          <p:cNvSpPr/>
          <p:nvPr/>
        </p:nvSpPr>
        <p:spPr>
          <a:xfrm>
            <a:off x="4610100" y="809625"/>
            <a:ext cx="2438400" cy="5410200"/>
          </a:xfrm>
          <a:custGeom>
            <a:avLst/>
            <a:gdLst>
              <a:gd name="connsiteX0" fmla="*/ 1209675 w 2438400"/>
              <a:gd name="connsiteY0" fmla="*/ 280988 h 5410200"/>
              <a:gd name="connsiteX1" fmla="*/ 933450 w 2438400"/>
              <a:gd name="connsiteY1" fmla="*/ 557213 h 5410200"/>
              <a:gd name="connsiteX2" fmla="*/ 933450 w 2438400"/>
              <a:gd name="connsiteY2" fmla="*/ 3389391 h 5410200"/>
              <a:gd name="connsiteX3" fmla="*/ 870689 w 2438400"/>
              <a:gd name="connsiteY3" fmla="*/ 3408873 h 5410200"/>
              <a:gd name="connsiteX4" fmla="*/ 323850 w 2438400"/>
              <a:gd name="connsiteY4" fmla="*/ 4233862 h 5410200"/>
              <a:gd name="connsiteX5" fmla="*/ 1219200 w 2438400"/>
              <a:gd name="connsiteY5" fmla="*/ 5129212 h 5410200"/>
              <a:gd name="connsiteX6" fmla="*/ 2114550 w 2438400"/>
              <a:gd name="connsiteY6" fmla="*/ 4233862 h 5410200"/>
              <a:gd name="connsiteX7" fmla="*/ 1567711 w 2438400"/>
              <a:gd name="connsiteY7" fmla="*/ 3408873 h 5410200"/>
              <a:gd name="connsiteX8" fmla="*/ 1485900 w 2438400"/>
              <a:gd name="connsiteY8" fmla="*/ 3383478 h 5410200"/>
              <a:gd name="connsiteX9" fmla="*/ 1485900 w 2438400"/>
              <a:gd name="connsiteY9" fmla="*/ 557213 h 5410200"/>
              <a:gd name="connsiteX10" fmla="*/ 1209675 w 2438400"/>
              <a:gd name="connsiteY10" fmla="*/ 280988 h 5410200"/>
              <a:gd name="connsiteX11" fmla="*/ 1219200 w 2438400"/>
              <a:gd name="connsiteY11" fmla="*/ 0 h 5410200"/>
              <a:gd name="connsiteX12" fmla="*/ 1733550 w 2438400"/>
              <a:gd name="connsiteY12" fmla="*/ 514350 h 5410200"/>
              <a:gd name="connsiteX13" fmla="*/ 1733550 w 2438400"/>
              <a:gd name="connsiteY13" fmla="*/ 3089204 h 5410200"/>
              <a:gd name="connsiteX14" fmla="*/ 1900867 w 2438400"/>
              <a:gd name="connsiteY14" fmla="*/ 3180020 h 5410200"/>
              <a:gd name="connsiteX15" fmla="*/ 2438400 w 2438400"/>
              <a:gd name="connsiteY15" fmla="*/ 4191000 h 5410200"/>
              <a:gd name="connsiteX16" fmla="*/ 1219200 w 2438400"/>
              <a:gd name="connsiteY16" fmla="*/ 5410200 h 5410200"/>
              <a:gd name="connsiteX17" fmla="*/ 0 w 2438400"/>
              <a:gd name="connsiteY17" fmla="*/ 4191000 h 5410200"/>
              <a:gd name="connsiteX18" fmla="*/ 537534 w 2438400"/>
              <a:gd name="connsiteY18" fmla="*/ 3180020 h 5410200"/>
              <a:gd name="connsiteX19" fmla="*/ 704850 w 2438400"/>
              <a:gd name="connsiteY19" fmla="*/ 3089204 h 5410200"/>
              <a:gd name="connsiteX20" fmla="*/ 704850 w 2438400"/>
              <a:gd name="connsiteY20" fmla="*/ 514350 h 5410200"/>
              <a:gd name="connsiteX21" fmla="*/ 1219200 w 2438400"/>
              <a:gd name="connsiteY21" fmla="*/ 0 h 541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38400" h="5410200">
                <a:moveTo>
                  <a:pt x="1209675" y="280988"/>
                </a:moveTo>
                <a:cubicBezTo>
                  <a:pt x="1057120" y="280988"/>
                  <a:pt x="933450" y="404658"/>
                  <a:pt x="933450" y="557213"/>
                </a:cubicBezTo>
                <a:lnTo>
                  <a:pt x="933450" y="3389391"/>
                </a:lnTo>
                <a:lnTo>
                  <a:pt x="870689" y="3408873"/>
                </a:lnTo>
                <a:cubicBezTo>
                  <a:pt x="549335" y="3544795"/>
                  <a:pt x="323850" y="3862996"/>
                  <a:pt x="323850" y="4233862"/>
                </a:cubicBezTo>
                <a:cubicBezTo>
                  <a:pt x="323850" y="4728350"/>
                  <a:pt x="724712" y="5129212"/>
                  <a:pt x="1219200" y="5129212"/>
                </a:cubicBezTo>
                <a:cubicBezTo>
                  <a:pt x="1713688" y="5129212"/>
                  <a:pt x="2114550" y="4728350"/>
                  <a:pt x="2114550" y="4233862"/>
                </a:cubicBezTo>
                <a:cubicBezTo>
                  <a:pt x="2114550" y="3862996"/>
                  <a:pt x="1889065" y="3544795"/>
                  <a:pt x="1567711" y="3408873"/>
                </a:cubicBezTo>
                <a:lnTo>
                  <a:pt x="1485900" y="3383478"/>
                </a:lnTo>
                <a:lnTo>
                  <a:pt x="1485900" y="557213"/>
                </a:lnTo>
                <a:cubicBezTo>
                  <a:pt x="1485900" y="404658"/>
                  <a:pt x="1362230" y="280988"/>
                  <a:pt x="1209675" y="280988"/>
                </a:cubicBezTo>
                <a:close/>
                <a:moveTo>
                  <a:pt x="1219200" y="0"/>
                </a:moveTo>
                <a:cubicBezTo>
                  <a:pt x="1503268" y="0"/>
                  <a:pt x="1733550" y="230282"/>
                  <a:pt x="1733550" y="514350"/>
                </a:cubicBezTo>
                <a:lnTo>
                  <a:pt x="1733550" y="3089204"/>
                </a:lnTo>
                <a:lnTo>
                  <a:pt x="1900867" y="3180020"/>
                </a:lnTo>
                <a:cubicBezTo>
                  <a:pt x="2225176" y="3399119"/>
                  <a:pt x="2438400" y="3770159"/>
                  <a:pt x="2438400" y="4191000"/>
                </a:cubicBezTo>
                <a:cubicBezTo>
                  <a:pt x="2438400" y="4864346"/>
                  <a:pt x="1892546" y="5410200"/>
                  <a:pt x="1219200" y="5410200"/>
                </a:cubicBezTo>
                <a:cubicBezTo>
                  <a:pt x="545854" y="5410200"/>
                  <a:pt x="0" y="4864346"/>
                  <a:pt x="0" y="4191000"/>
                </a:cubicBezTo>
                <a:cubicBezTo>
                  <a:pt x="0" y="3770159"/>
                  <a:pt x="213225" y="3399119"/>
                  <a:pt x="537534" y="3180020"/>
                </a:cubicBezTo>
                <a:lnTo>
                  <a:pt x="704850" y="3089204"/>
                </a:lnTo>
                <a:lnTo>
                  <a:pt x="704850" y="514350"/>
                </a:lnTo>
                <a:cubicBezTo>
                  <a:pt x="704850" y="230282"/>
                  <a:pt x="935132" y="0"/>
                  <a:pt x="121920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905E9393-148E-1B27-A453-20B59C99CBEA}"/>
              </a:ext>
            </a:extLst>
          </p:cNvPr>
          <p:cNvSpPr/>
          <p:nvPr/>
        </p:nvSpPr>
        <p:spPr>
          <a:xfrm>
            <a:off x="5181600" y="1533525"/>
            <a:ext cx="1295400" cy="4143375"/>
          </a:xfrm>
          <a:custGeom>
            <a:avLst/>
            <a:gdLst>
              <a:gd name="connsiteX0" fmla="*/ 600076 w 1295400"/>
              <a:gd name="connsiteY0" fmla="*/ 0 h 4143375"/>
              <a:gd name="connsiteX1" fmla="*/ 695325 w 1295400"/>
              <a:gd name="connsiteY1" fmla="*/ 0 h 4143375"/>
              <a:gd name="connsiteX2" fmla="*/ 719138 w 1295400"/>
              <a:gd name="connsiteY2" fmla="*/ 23813 h 4143375"/>
              <a:gd name="connsiteX3" fmla="*/ 719138 w 1295400"/>
              <a:gd name="connsiteY3" fmla="*/ 2855177 h 4143375"/>
              <a:gd name="connsiteX4" fmla="*/ 778234 w 1295400"/>
              <a:gd name="connsiteY4" fmla="*/ 2861134 h 4143375"/>
              <a:gd name="connsiteX5" fmla="*/ 1295400 w 1295400"/>
              <a:gd name="connsiteY5" fmla="*/ 3495675 h 4143375"/>
              <a:gd name="connsiteX6" fmla="*/ 647700 w 1295400"/>
              <a:gd name="connsiteY6" fmla="*/ 4143375 h 4143375"/>
              <a:gd name="connsiteX7" fmla="*/ 0 w 1295400"/>
              <a:gd name="connsiteY7" fmla="*/ 3495675 h 4143375"/>
              <a:gd name="connsiteX8" fmla="*/ 517166 w 1295400"/>
              <a:gd name="connsiteY8" fmla="*/ 2861134 h 4143375"/>
              <a:gd name="connsiteX9" fmla="*/ 576263 w 1295400"/>
              <a:gd name="connsiteY9" fmla="*/ 2855177 h 4143375"/>
              <a:gd name="connsiteX10" fmla="*/ 576263 w 1295400"/>
              <a:gd name="connsiteY10" fmla="*/ 23813 h 4143375"/>
              <a:gd name="connsiteX11" fmla="*/ 600076 w 1295400"/>
              <a:gd name="connsiteY11" fmla="*/ 0 h 41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95400" h="4143375">
                <a:moveTo>
                  <a:pt x="600076" y="0"/>
                </a:moveTo>
                <a:lnTo>
                  <a:pt x="695325" y="0"/>
                </a:lnTo>
                <a:cubicBezTo>
                  <a:pt x="708477" y="0"/>
                  <a:pt x="719138" y="10661"/>
                  <a:pt x="719138" y="23813"/>
                </a:cubicBezTo>
                <a:lnTo>
                  <a:pt x="719138" y="2855177"/>
                </a:lnTo>
                <a:lnTo>
                  <a:pt x="778234" y="2861134"/>
                </a:lnTo>
                <a:cubicBezTo>
                  <a:pt x="1073380" y="2921530"/>
                  <a:pt x="1295400" y="3182675"/>
                  <a:pt x="1295400" y="3495675"/>
                </a:cubicBezTo>
                <a:cubicBezTo>
                  <a:pt x="1295400" y="3853390"/>
                  <a:pt x="1005415" y="4143375"/>
                  <a:pt x="647700" y="4143375"/>
                </a:cubicBezTo>
                <a:cubicBezTo>
                  <a:pt x="289985" y="4143375"/>
                  <a:pt x="0" y="3853390"/>
                  <a:pt x="0" y="3495675"/>
                </a:cubicBezTo>
                <a:cubicBezTo>
                  <a:pt x="0" y="3182675"/>
                  <a:pt x="222020" y="2921530"/>
                  <a:pt x="517166" y="2861134"/>
                </a:cubicBezTo>
                <a:lnTo>
                  <a:pt x="576263" y="2855177"/>
                </a:lnTo>
                <a:lnTo>
                  <a:pt x="576263" y="23813"/>
                </a:lnTo>
                <a:cubicBezTo>
                  <a:pt x="576263" y="10661"/>
                  <a:pt x="586924" y="0"/>
                  <a:pt x="600076" y="0"/>
                </a:cubicBezTo>
                <a:close/>
              </a:path>
            </a:pathLst>
          </a:custGeom>
          <a:gradFill flip="none" rotWithShape="1">
            <a:gsLst>
              <a:gs pos="54000">
                <a:srgbClr val="FF0000">
                  <a:lumMod val="96000"/>
                </a:srgbClr>
              </a:gs>
              <a:gs pos="52000">
                <a:srgbClr val="0070C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245681-78DC-CB36-0764-4147F410FE06}"/>
              </a:ext>
            </a:extLst>
          </p:cNvPr>
          <p:cNvSpPr/>
          <p:nvPr/>
        </p:nvSpPr>
        <p:spPr>
          <a:xfrm>
            <a:off x="5472113" y="1866900"/>
            <a:ext cx="209550" cy="104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505818-DEC1-F478-1FFB-73115DBCE2A0}"/>
              </a:ext>
            </a:extLst>
          </p:cNvPr>
          <p:cNvSpPr/>
          <p:nvPr/>
        </p:nvSpPr>
        <p:spPr>
          <a:xfrm>
            <a:off x="5472113" y="2138362"/>
            <a:ext cx="209550" cy="104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053BB8-4642-D54A-43A2-178F34DDDDE7}"/>
              </a:ext>
            </a:extLst>
          </p:cNvPr>
          <p:cNvSpPr/>
          <p:nvPr/>
        </p:nvSpPr>
        <p:spPr>
          <a:xfrm>
            <a:off x="5472113" y="2409824"/>
            <a:ext cx="209550" cy="104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912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병준</dc:creator>
  <cp:lastModifiedBy>전 병준</cp:lastModifiedBy>
  <cp:revision>1</cp:revision>
  <dcterms:created xsi:type="dcterms:W3CDTF">2023-03-17T12:53:50Z</dcterms:created>
  <dcterms:modified xsi:type="dcterms:W3CDTF">2023-03-17T13:34:44Z</dcterms:modified>
</cp:coreProperties>
</file>