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A74"/>
    <a:srgbClr val="F68B64"/>
    <a:srgbClr val="996C93"/>
    <a:srgbClr val="E2636A"/>
    <a:srgbClr val="FFDFBA"/>
    <a:srgbClr val="FFFF85"/>
    <a:srgbClr val="FFB3BA"/>
    <a:srgbClr val="FF939D"/>
    <a:srgbClr val="0E192C"/>
    <a:srgbClr val="C16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FC5C-9797-4653-84E1-3B207A23285F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9308-BD7D-4E6F-87C1-68356EE07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8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FC5C-9797-4653-84E1-3B207A23285F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9308-BD7D-4E6F-87C1-68356EE07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FC5C-9797-4653-84E1-3B207A23285F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9308-BD7D-4E6F-87C1-68356EE07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1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FC5C-9797-4653-84E1-3B207A23285F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9308-BD7D-4E6F-87C1-68356EE07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FC5C-9797-4653-84E1-3B207A23285F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9308-BD7D-4E6F-87C1-68356EE07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8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FC5C-9797-4653-84E1-3B207A23285F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9308-BD7D-4E6F-87C1-68356EE07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4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FC5C-9797-4653-84E1-3B207A23285F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9308-BD7D-4E6F-87C1-68356EE07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6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FC5C-9797-4653-84E1-3B207A23285F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9308-BD7D-4E6F-87C1-68356EE07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FC5C-9797-4653-84E1-3B207A23285F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9308-BD7D-4E6F-87C1-68356EE07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1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FC5C-9797-4653-84E1-3B207A23285F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9308-BD7D-4E6F-87C1-68356EE07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FC5C-9797-4653-84E1-3B207A23285F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39308-BD7D-4E6F-87C1-68356EE07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1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5FC5C-9797-4653-84E1-3B207A23285F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39308-BD7D-4E6F-87C1-68356EE07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9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52963" cy="1854558"/>
          </a:xfrm>
          <a:prstGeom prst="rect">
            <a:avLst/>
          </a:prstGeom>
          <a:solidFill>
            <a:srgbClr val="FDC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0" y="0"/>
            <a:ext cx="6052962" cy="1854558"/>
          </a:xfrm>
          <a:prstGeom prst="rect">
            <a:avLst/>
          </a:prstGeom>
          <a:solidFill>
            <a:srgbClr val="F68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43037" y="2137209"/>
            <a:ext cx="6096000" cy="1840432"/>
          </a:xfrm>
          <a:prstGeom prst="rect">
            <a:avLst/>
          </a:prstGeom>
          <a:solidFill>
            <a:srgbClr val="E26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2137209"/>
            <a:ext cx="6096000" cy="1840432"/>
          </a:xfrm>
          <a:prstGeom prst="rect">
            <a:avLst/>
          </a:prstGeom>
          <a:solidFill>
            <a:srgbClr val="C16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18323" y="4260292"/>
            <a:ext cx="6096000" cy="1840432"/>
          </a:xfrm>
          <a:prstGeom prst="rect">
            <a:avLst/>
          </a:prstGeom>
          <a:solidFill>
            <a:srgbClr val="996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9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/>
          <p:cNvSpPr/>
          <p:nvPr/>
        </p:nvSpPr>
        <p:spPr>
          <a:xfrm>
            <a:off x="1436930" y="838634"/>
            <a:ext cx="9318139" cy="2268696"/>
          </a:xfrm>
          <a:prstGeom prst="roundRect">
            <a:avLst>
              <a:gd name="adj" fmla="val 7825"/>
            </a:avLst>
          </a:prstGeom>
          <a:gradFill>
            <a:gsLst>
              <a:gs pos="25000">
                <a:srgbClr val="F68B64">
                  <a:alpha val="80000"/>
                </a:srgbClr>
              </a:gs>
              <a:gs pos="50000">
                <a:srgbClr val="996C93">
                  <a:alpha val="80000"/>
                </a:srgbClr>
              </a:gs>
              <a:gs pos="75000">
                <a:srgbClr val="C1678C">
                  <a:alpha val="80000"/>
                </a:srgbClr>
              </a:gs>
              <a:gs pos="0">
                <a:srgbClr val="FDCA74">
                  <a:alpha val="80000"/>
                </a:srgbClr>
              </a:gs>
              <a:gs pos="100000">
                <a:srgbClr val="E2636A">
                  <a:alpha val="80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/>
          <p:cNvSpPr/>
          <p:nvPr/>
        </p:nvSpPr>
        <p:spPr>
          <a:xfrm>
            <a:off x="3533766" y="1065129"/>
            <a:ext cx="6905633" cy="1444752"/>
          </a:xfrm>
          <a:prstGeom prst="roundRect">
            <a:avLst>
              <a:gd name="adj" fmla="val 8555"/>
            </a:avLst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Gulong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gulo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ang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puso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. </a:t>
            </a:r>
          </a:p>
          <a:p>
            <a:pPr algn="ctr"/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Saan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ba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ito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patungo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?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Di </a:t>
            </a:r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ko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alam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, Di </a:t>
            </a:r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ko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alam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971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Broadway" panose="04040905080B02020502" pitchFamily="82" charset="0"/>
              </a:rPr>
              <a:t>SPECTRE</a:t>
            </a:r>
            <a:endParaRPr lang="en-US" sz="48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pic>
        <p:nvPicPr>
          <p:cNvPr id="1026" name="Picture 2" descr="Image may contain: 1 person, text"/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5" t="31175" r="16792" b="17490"/>
          <a:stretch/>
        </p:blipFill>
        <p:spPr bwMode="auto">
          <a:xfrm>
            <a:off x="1761467" y="1021385"/>
            <a:ext cx="1447763" cy="1441835"/>
          </a:xfrm>
          <a:prstGeom prst="roundRect">
            <a:avLst>
              <a:gd name="adj" fmla="val 799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61467" y="2584374"/>
            <a:ext cx="8677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Sean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Paragas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	08:38 PM		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May 25, 2017		Manila, Philippines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1436930" y="3205812"/>
            <a:ext cx="9318139" cy="2268696"/>
          </a:xfrm>
          <a:prstGeom prst="roundRect">
            <a:avLst>
              <a:gd name="adj" fmla="val 7825"/>
            </a:avLst>
          </a:prstGeom>
          <a:gradFill>
            <a:gsLst>
              <a:gs pos="25000">
                <a:srgbClr val="F68B64">
                  <a:alpha val="80000"/>
                </a:srgbClr>
              </a:gs>
              <a:gs pos="50000">
                <a:srgbClr val="996C93">
                  <a:alpha val="80000"/>
                </a:srgbClr>
              </a:gs>
              <a:gs pos="75000">
                <a:srgbClr val="C1678C">
                  <a:alpha val="80000"/>
                </a:srgbClr>
              </a:gs>
              <a:gs pos="0">
                <a:srgbClr val="FDCA74">
                  <a:alpha val="80000"/>
                </a:srgbClr>
              </a:gs>
              <a:gs pos="100000">
                <a:srgbClr val="E2636A">
                  <a:alpha val="80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/>
          <p:cNvSpPr/>
          <p:nvPr/>
        </p:nvSpPr>
        <p:spPr>
          <a:xfrm>
            <a:off x="3533766" y="3449806"/>
            <a:ext cx="6905633" cy="1444752"/>
          </a:xfrm>
          <a:prstGeom prst="roundRect">
            <a:avLst>
              <a:gd name="adj" fmla="val 8555"/>
            </a:avLst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Hinarap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lahat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ng </a:t>
            </a:r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balakid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,</a:t>
            </a:r>
          </a:p>
          <a:p>
            <a:pPr algn="ctr"/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pero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bakit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walang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kapit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,</a:t>
            </a:r>
          </a:p>
          <a:p>
            <a:pPr algn="ctr"/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ang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mga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pangakong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binitawan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.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Di </a:t>
            </a:r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ko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alam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, Di </a:t>
            </a:r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ko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alam</a:t>
            </a:r>
            <a:r>
              <a:rPr lang="en-US" sz="2000" b="1" dirty="0">
                <a:solidFill>
                  <a:schemeClr val="tx1"/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61468" y="5030643"/>
            <a:ext cx="867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Jonal Ticug	08:18 PM		 </a:t>
            </a: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Lucida Sans" panose="020B0602040502020204" pitchFamily="34" charset="0"/>
                <a:cs typeface="Lucida Sans" panose="020B0602040502020204" pitchFamily="34" charset="0"/>
              </a:rPr>
              <a:t>May 25, 2017		Manila, Philippines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1764478" y="3449805"/>
            <a:ext cx="1444752" cy="144475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/>
          <p:cNvSpPr>
            <a:spLocks noChangeAspect="1"/>
          </p:cNvSpPr>
          <p:nvPr/>
        </p:nvSpPr>
        <p:spPr>
          <a:xfrm>
            <a:off x="3380680" y="5718502"/>
            <a:ext cx="914400" cy="914400"/>
          </a:xfrm>
          <a:custGeom>
            <a:avLst/>
            <a:gdLst>
              <a:gd name="connsiteX0" fmla="*/ 1600629 w 2743200"/>
              <a:gd name="connsiteY0" fmla="*/ 938931 h 2743200"/>
              <a:gd name="connsiteX1" fmla="*/ 1215986 w 2743200"/>
              <a:gd name="connsiteY1" fmla="*/ 1774342 h 2743200"/>
              <a:gd name="connsiteX2" fmla="*/ 1006697 w 2743200"/>
              <a:gd name="connsiteY2" fmla="*/ 1456816 h 2743200"/>
              <a:gd name="connsiteX3" fmla="*/ 664655 w 2743200"/>
              <a:gd name="connsiteY3" fmla="*/ 1975752 h 2743200"/>
              <a:gd name="connsiteX4" fmla="*/ 1123253 w 2743200"/>
              <a:gd name="connsiteY4" fmla="*/ 1975752 h 2743200"/>
              <a:gd name="connsiteX5" fmla="*/ 1348740 w 2743200"/>
              <a:gd name="connsiteY5" fmla="*/ 1975752 h 2743200"/>
              <a:gd name="connsiteX6" fmla="*/ 2078005 w 2743200"/>
              <a:gd name="connsiteY6" fmla="*/ 1975752 h 2743200"/>
              <a:gd name="connsiteX7" fmla="*/ 1006697 w 2743200"/>
              <a:gd name="connsiteY7" fmla="*/ 841768 h 2743200"/>
              <a:gd name="connsiteX8" fmla="*/ 778097 w 2743200"/>
              <a:gd name="connsiteY8" fmla="*/ 1070368 h 2743200"/>
              <a:gd name="connsiteX9" fmla="*/ 1006697 w 2743200"/>
              <a:gd name="connsiteY9" fmla="*/ 1298968 h 2743200"/>
              <a:gd name="connsiteX10" fmla="*/ 1235297 w 2743200"/>
              <a:gd name="connsiteY10" fmla="*/ 1070368 h 2743200"/>
              <a:gd name="connsiteX11" fmla="*/ 1006697 w 2743200"/>
              <a:gd name="connsiteY11" fmla="*/ 841768 h 2743200"/>
              <a:gd name="connsiteX12" fmla="*/ 609597 w 2743200"/>
              <a:gd name="connsiteY12" fmla="*/ 610960 h 2743200"/>
              <a:gd name="connsiteX13" fmla="*/ 2133602 w 2743200"/>
              <a:gd name="connsiteY13" fmla="*/ 610960 h 2743200"/>
              <a:gd name="connsiteX14" fmla="*/ 2133602 w 2743200"/>
              <a:gd name="connsiteY14" fmla="*/ 2133600 h 2743200"/>
              <a:gd name="connsiteX15" fmla="*/ 609597 w 2743200"/>
              <a:gd name="connsiteY15" fmla="*/ 2133600 h 2743200"/>
              <a:gd name="connsiteX16" fmla="*/ 457200 w 2743200"/>
              <a:gd name="connsiteY16" fmla="*/ 457200 h 2743200"/>
              <a:gd name="connsiteX17" fmla="*/ 457200 w 2743200"/>
              <a:gd name="connsiteY17" fmla="*/ 458560 h 2743200"/>
              <a:gd name="connsiteX18" fmla="*/ 457200 w 2743200"/>
              <a:gd name="connsiteY18" fmla="*/ 610960 h 2743200"/>
              <a:gd name="connsiteX19" fmla="*/ 457200 w 2743200"/>
              <a:gd name="connsiteY19" fmla="*/ 2133600 h 2743200"/>
              <a:gd name="connsiteX20" fmla="*/ 457200 w 2743200"/>
              <a:gd name="connsiteY20" fmla="*/ 2286000 h 2743200"/>
              <a:gd name="connsiteX21" fmla="*/ 609597 w 2743200"/>
              <a:gd name="connsiteY21" fmla="*/ 2286000 h 2743200"/>
              <a:gd name="connsiteX22" fmla="*/ 2133602 w 2743200"/>
              <a:gd name="connsiteY22" fmla="*/ 2286000 h 2743200"/>
              <a:gd name="connsiteX23" fmla="*/ 2286000 w 2743200"/>
              <a:gd name="connsiteY23" fmla="*/ 2286000 h 2743200"/>
              <a:gd name="connsiteX24" fmla="*/ 2286000 w 2743200"/>
              <a:gd name="connsiteY24" fmla="*/ 2133600 h 2743200"/>
              <a:gd name="connsiteX25" fmla="*/ 2286000 w 2743200"/>
              <a:gd name="connsiteY25" fmla="*/ 610960 h 2743200"/>
              <a:gd name="connsiteX26" fmla="*/ 2286000 w 2743200"/>
              <a:gd name="connsiteY26" fmla="*/ 458560 h 2743200"/>
              <a:gd name="connsiteX27" fmla="*/ 2286000 w 2743200"/>
              <a:gd name="connsiteY27" fmla="*/ 457200 h 2743200"/>
              <a:gd name="connsiteX28" fmla="*/ 2133602 w 2743200"/>
              <a:gd name="connsiteY28" fmla="*/ 457200 h 2743200"/>
              <a:gd name="connsiteX29" fmla="*/ 2133602 w 2743200"/>
              <a:gd name="connsiteY29" fmla="*/ 458560 h 2743200"/>
              <a:gd name="connsiteX30" fmla="*/ 609597 w 2743200"/>
              <a:gd name="connsiteY30" fmla="*/ 458560 h 2743200"/>
              <a:gd name="connsiteX31" fmla="*/ 609597 w 2743200"/>
              <a:gd name="connsiteY31" fmla="*/ 457200 h 2743200"/>
              <a:gd name="connsiteX32" fmla="*/ 457209 w 2743200"/>
              <a:gd name="connsiteY32" fmla="*/ 0 h 2743200"/>
              <a:gd name="connsiteX33" fmla="*/ 2285991 w 2743200"/>
              <a:gd name="connsiteY33" fmla="*/ 0 h 2743200"/>
              <a:gd name="connsiteX34" fmla="*/ 2743200 w 2743200"/>
              <a:gd name="connsiteY34" fmla="*/ 457209 h 2743200"/>
              <a:gd name="connsiteX35" fmla="*/ 2743200 w 2743200"/>
              <a:gd name="connsiteY35" fmla="*/ 2285991 h 2743200"/>
              <a:gd name="connsiteX36" fmla="*/ 2285991 w 2743200"/>
              <a:gd name="connsiteY36" fmla="*/ 2743200 h 2743200"/>
              <a:gd name="connsiteX37" fmla="*/ 457209 w 2743200"/>
              <a:gd name="connsiteY37" fmla="*/ 2743200 h 2743200"/>
              <a:gd name="connsiteX38" fmla="*/ 0 w 2743200"/>
              <a:gd name="connsiteY38" fmla="*/ 2285991 h 2743200"/>
              <a:gd name="connsiteX39" fmla="*/ 0 w 2743200"/>
              <a:gd name="connsiteY39" fmla="*/ 457209 h 2743200"/>
              <a:gd name="connsiteX40" fmla="*/ 457209 w 2743200"/>
              <a:gd name="connsiteY4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43200" h="2743200">
                <a:moveTo>
                  <a:pt x="1600629" y="938931"/>
                </a:moveTo>
                <a:lnTo>
                  <a:pt x="1215986" y="1774342"/>
                </a:lnTo>
                <a:lnTo>
                  <a:pt x="1006697" y="1456816"/>
                </a:lnTo>
                <a:lnTo>
                  <a:pt x="664655" y="1975752"/>
                </a:lnTo>
                <a:lnTo>
                  <a:pt x="1123253" y="1975752"/>
                </a:lnTo>
                <a:lnTo>
                  <a:pt x="1348740" y="1975752"/>
                </a:lnTo>
                <a:lnTo>
                  <a:pt x="2078005" y="1975752"/>
                </a:lnTo>
                <a:close/>
                <a:moveTo>
                  <a:pt x="1006697" y="841768"/>
                </a:moveTo>
                <a:cubicBezTo>
                  <a:pt x="880445" y="841768"/>
                  <a:pt x="778097" y="944116"/>
                  <a:pt x="778097" y="1070368"/>
                </a:cubicBezTo>
                <a:cubicBezTo>
                  <a:pt x="778097" y="1196620"/>
                  <a:pt x="880445" y="1298968"/>
                  <a:pt x="1006697" y="1298968"/>
                </a:cubicBezTo>
                <a:cubicBezTo>
                  <a:pt x="1132949" y="1298968"/>
                  <a:pt x="1235297" y="1196620"/>
                  <a:pt x="1235297" y="1070368"/>
                </a:cubicBezTo>
                <a:cubicBezTo>
                  <a:pt x="1235297" y="944116"/>
                  <a:pt x="1132949" y="841768"/>
                  <a:pt x="1006697" y="841768"/>
                </a:cubicBezTo>
                <a:close/>
                <a:moveTo>
                  <a:pt x="609597" y="610960"/>
                </a:moveTo>
                <a:lnTo>
                  <a:pt x="2133602" y="610960"/>
                </a:lnTo>
                <a:lnTo>
                  <a:pt x="2133602" y="2133600"/>
                </a:lnTo>
                <a:lnTo>
                  <a:pt x="609597" y="2133600"/>
                </a:lnTo>
                <a:close/>
                <a:moveTo>
                  <a:pt x="457200" y="457200"/>
                </a:moveTo>
                <a:lnTo>
                  <a:pt x="457200" y="458560"/>
                </a:lnTo>
                <a:lnTo>
                  <a:pt x="457200" y="610960"/>
                </a:lnTo>
                <a:lnTo>
                  <a:pt x="457200" y="2133600"/>
                </a:lnTo>
                <a:lnTo>
                  <a:pt x="457200" y="2286000"/>
                </a:lnTo>
                <a:lnTo>
                  <a:pt x="609597" y="2286000"/>
                </a:lnTo>
                <a:lnTo>
                  <a:pt x="2133602" y="2286000"/>
                </a:lnTo>
                <a:lnTo>
                  <a:pt x="2286000" y="2286000"/>
                </a:lnTo>
                <a:lnTo>
                  <a:pt x="2286000" y="2133600"/>
                </a:lnTo>
                <a:lnTo>
                  <a:pt x="2286000" y="610960"/>
                </a:lnTo>
                <a:lnTo>
                  <a:pt x="2286000" y="458560"/>
                </a:lnTo>
                <a:lnTo>
                  <a:pt x="2286000" y="457200"/>
                </a:lnTo>
                <a:lnTo>
                  <a:pt x="2133602" y="457200"/>
                </a:lnTo>
                <a:lnTo>
                  <a:pt x="2133602" y="458560"/>
                </a:lnTo>
                <a:lnTo>
                  <a:pt x="609597" y="458560"/>
                </a:lnTo>
                <a:lnTo>
                  <a:pt x="609597" y="457200"/>
                </a:ln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/>
          <p:cNvSpPr>
            <a:spLocks noChangeAspect="1"/>
          </p:cNvSpPr>
          <p:nvPr/>
        </p:nvSpPr>
        <p:spPr>
          <a:xfrm>
            <a:off x="4895363" y="5718502"/>
            <a:ext cx="914400" cy="914400"/>
          </a:xfrm>
          <a:custGeom>
            <a:avLst/>
            <a:gdLst>
              <a:gd name="connsiteX0" fmla="*/ 1371598 w 2743200"/>
              <a:gd name="connsiteY0" fmla="*/ 457200 h 2743200"/>
              <a:gd name="connsiteX1" fmla="*/ 457200 w 2743200"/>
              <a:gd name="connsiteY1" fmla="*/ 929425 h 2743200"/>
              <a:gd name="connsiteX2" fmla="*/ 640080 w 2743200"/>
              <a:gd name="connsiteY2" fmla="*/ 929425 h 2743200"/>
              <a:gd name="connsiteX3" fmla="*/ 640080 w 2743200"/>
              <a:gd name="connsiteY3" fmla="*/ 2286000 h 2743200"/>
              <a:gd name="connsiteX4" fmla="*/ 1119246 w 2743200"/>
              <a:gd name="connsiteY4" fmla="*/ 2286000 h 2743200"/>
              <a:gd name="connsiteX5" fmla="*/ 1119246 w 2743200"/>
              <a:gd name="connsiteY5" fmla="*/ 1488941 h 2743200"/>
              <a:gd name="connsiteX6" fmla="*/ 1623954 w 2743200"/>
              <a:gd name="connsiteY6" fmla="*/ 1488941 h 2743200"/>
              <a:gd name="connsiteX7" fmla="*/ 1623954 w 2743200"/>
              <a:gd name="connsiteY7" fmla="*/ 2286000 h 2743200"/>
              <a:gd name="connsiteX8" fmla="*/ 2103120 w 2743200"/>
              <a:gd name="connsiteY8" fmla="*/ 2286000 h 2743200"/>
              <a:gd name="connsiteX9" fmla="*/ 2103120 w 2743200"/>
              <a:gd name="connsiteY9" fmla="*/ 929425 h 2743200"/>
              <a:gd name="connsiteX10" fmla="*/ 2286000 w 2743200"/>
              <a:gd name="connsiteY10" fmla="*/ 929425 h 2743200"/>
              <a:gd name="connsiteX11" fmla="*/ 1371602 w 2743200"/>
              <a:gd name="connsiteY11" fmla="*/ 457200 h 2743200"/>
              <a:gd name="connsiteX12" fmla="*/ 457209 w 2743200"/>
              <a:gd name="connsiteY12" fmla="*/ 0 h 2743200"/>
              <a:gd name="connsiteX13" fmla="*/ 2285991 w 2743200"/>
              <a:gd name="connsiteY13" fmla="*/ 0 h 2743200"/>
              <a:gd name="connsiteX14" fmla="*/ 2743200 w 2743200"/>
              <a:gd name="connsiteY14" fmla="*/ 457209 h 2743200"/>
              <a:gd name="connsiteX15" fmla="*/ 2743200 w 2743200"/>
              <a:gd name="connsiteY15" fmla="*/ 2285991 h 2743200"/>
              <a:gd name="connsiteX16" fmla="*/ 2285991 w 2743200"/>
              <a:gd name="connsiteY16" fmla="*/ 2743200 h 2743200"/>
              <a:gd name="connsiteX17" fmla="*/ 457209 w 2743200"/>
              <a:gd name="connsiteY17" fmla="*/ 2743200 h 2743200"/>
              <a:gd name="connsiteX18" fmla="*/ 0 w 2743200"/>
              <a:gd name="connsiteY18" fmla="*/ 2285991 h 2743200"/>
              <a:gd name="connsiteX19" fmla="*/ 0 w 2743200"/>
              <a:gd name="connsiteY19" fmla="*/ 457209 h 2743200"/>
              <a:gd name="connsiteX20" fmla="*/ 457209 w 2743200"/>
              <a:gd name="connsiteY2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43200" h="2743200">
                <a:moveTo>
                  <a:pt x="1371598" y="457200"/>
                </a:moveTo>
                <a:lnTo>
                  <a:pt x="457200" y="929425"/>
                </a:lnTo>
                <a:lnTo>
                  <a:pt x="640080" y="929425"/>
                </a:lnTo>
                <a:lnTo>
                  <a:pt x="640080" y="2286000"/>
                </a:lnTo>
                <a:lnTo>
                  <a:pt x="1119246" y="2286000"/>
                </a:lnTo>
                <a:lnTo>
                  <a:pt x="1119246" y="1488941"/>
                </a:lnTo>
                <a:lnTo>
                  <a:pt x="1623954" y="1488941"/>
                </a:lnTo>
                <a:lnTo>
                  <a:pt x="1623954" y="2286000"/>
                </a:lnTo>
                <a:lnTo>
                  <a:pt x="2103120" y="2286000"/>
                </a:lnTo>
                <a:lnTo>
                  <a:pt x="2103120" y="929425"/>
                </a:lnTo>
                <a:lnTo>
                  <a:pt x="2286000" y="929425"/>
                </a:lnTo>
                <a:lnTo>
                  <a:pt x="1371602" y="457200"/>
                </a:ln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/>
          <p:cNvSpPr>
            <a:spLocks noChangeAspect="1"/>
          </p:cNvSpPr>
          <p:nvPr/>
        </p:nvSpPr>
        <p:spPr>
          <a:xfrm>
            <a:off x="6410046" y="5718502"/>
            <a:ext cx="914400" cy="914400"/>
          </a:xfrm>
          <a:custGeom>
            <a:avLst/>
            <a:gdLst>
              <a:gd name="connsiteX0" fmla="*/ 853226 w 2743200"/>
              <a:gd name="connsiteY0" fmla="*/ 411208 h 2743200"/>
              <a:gd name="connsiteX1" fmla="*/ 1301684 w 2743200"/>
              <a:gd name="connsiteY1" fmla="*/ 859666 h 2743200"/>
              <a:gd name="connsiteX2" fmla="*/ 853226 w 2743200"/>
              <a:gd name="connsiteY2" fmla="*/ 1308124 h 2743200"/>
              <a:gd name="connsiteX3" fmla="*/ 404768 w 2743200"/>
              <a:gd name="connsiteY3" fmla="*/ 859666 h 2743200"/>
              <a:gd name="connsiteX4" fmla="*/ 853226 w 2743200"/>
              <a:gd name="connsiteY4" fmla="*/ 411208 h 2743200"/>
              <a:gd name="connsiteX5" fmla="*/ 853226 w 2743200"/>
              <a:gd name="connsiteY5" fmla="*/ 173866 h 2743200"/>
              <a:gd name="connsiteX6" fmla="*/ 167426 w 2743200"/>
              <a:gd name="connsiteY6" fmla="*/ 859666 h 2743200"/>
              <a:gd name="connsiteX7" fmla="*/ 853226 w 2743200"/>
              <a:gd name="connsiteY7" fmla="*/ 1545466 h 2743200"/>
              <a:gd name="connsiteX8" fmla="*/ 1120171 w 2743200"/>
              <a:gd name="connsiteY8" fmla="*/ 1491573 h 2743200"/>
              <a:gd name="connsiteX9" fmla="*/ 1225910 w 2743200"/>
              <a:gd name="connsiteY9" fmla="*/ 1434179 h 2743200"/>
              <a:gd name="connsiteX10" fmla="*/ 2299583 w 2743200"/>
              <a:gd name="connsiteY10" fmla="*/ 2443421 h 2743200"/>
              <a:gd name="connsiteX11" fmla="*/ 2365299 w 2743200"/>
              <a:gd name="connsiteY11" fmla="*/ 2441388 h 2743200"/>
              <a:gd name="connsiteX12" fmla="*/ 2492662 w 2743200"/>
              <a:gd name="connsiteY12" fmla="*/ 2305895 h 2743200"/>
              <a:gd name="connsiteX13" fmla="*/ 2490629 w 2743200"/>
              <a:gd name="connsiteY13" fmla="*/ 2240178 h 2743200"/>
              <a:gd name="connsiteX14" fmla="*/ 1424604 w 2743200"/>
              <a:gd name="connsiteY14" fmla="*/ 1238125 h 2743200"/>
              <a:gd name="connsiteX15" fmla="*/ 1485133 w 2743200"/>
              <a:gd name="connsiteY15" fmla="*/ 1126610 h 2743200"/>
              <a:gd name="connsiteX16" fmla="*/ 1539026 w 2743200"/>
              <a:gd name="connsiteY16" fmla="*/ 859666 h 2743200"/>
              <a:gd name="connsiteX17" fmla="*/ 853226 w 2743200"/>
              <a:gd name="connsiteY17" fmla="*/ 173866 h 2743200"/>
              <a:gd name="connsiteX18" fmla="*/ 457209 w 2743200"/>
              <a:gd name="connsiteY18" fmla="*/ 0 h 2743200"/>
              <a:gd name="connsiteX19" fmla="*/ 2285991 w 2743200"/>
              <a:gd name="connsiteY19" fmla="*/ 0 h 2743200"/>
              <a:gd name="connsiteX20" fmla="*/ 2743200 w 2743200"/>
              <a:gd name="connsiteY20" fmla="*/ 457209 h 2743200"/>
              <a:gd name="connsiteX21" fmla="*/ 2743200 w 2743200"/>
              <a:gd name="connsiteY21" fmla="*/ 2285991 h 2743200"/>
              <a:gd name="connsiteX22" fmla="*/ 2285991 w 2743200"/>
              <a:gd name="connsiteY22" fmla="*/ 2743200 h 2743200"/>
              <a:gd name="connsiteX23" fmla="*/ 457209 w 2743200"/>
              <a:gd name="connsiteY23" fmla="*/ 2743200 h 2743200"/>
              <a:gd name="connsiteX24" fmla="*/ 0 w 2743200"/>
              <a:gd name="connsiteY24" fmla="*/ 2285991 h 2743200"/>
              <a:gd name="connsiteX25" fmla="*/ 0 w 2743200"/>
              <a:gd name="connsiteY25" fmla="*/ 457209 h 2743200"/>
              <a:gd name="connsiteX26" fmla="*/ 457209 w 2743200"/>
              <a:gd name="connsiteY26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43200" h="2743200">
                <a:moveTo>
                  <a:pt x="853226" y="411208"/>
                </a:moveTo>
                <a:cubicBezTo>
                  <a:pt x="1100903" y="411208"/>
                  <a:pt x="1301684" y="611989"/>
                  <a:pt x="1301684" y="859666"/>
                </a:cubicBezTo>
                <a:cubicBezTo>
                  <a:pt x="1301684" y="1107343"/>
                  <a:pt x="1100903" y="1308124"/>
                  <a:pt x="853226" y="1308124"/>
                </a:cubicBezTo>
                <a:cubicBezTo>
                  <a:pt x="605549" y="1308124"/>
                  <a:pt x="404768" y="1107343"/>
                  <a:pt x="404768" y="859666"/>
                </a:cubicBezTo>
                <a:cubicBezTo>
                  <a:pt x="404768" y="611989"/>
                  <a:pt x="605549" y="411208"/>
                  <a:pt x="853226" y="411208"/>
                </a:cubicBezTo>
                <a:close/>
                <a:moveTo>
                  <a:pt x="853226" y="173866"/>
                </a:moveTo>
                <a:cubicBezTo>
                  <a:pt x="474469" y="173866"/>
                  <a:pt x="167426" y="480909"/>
                  <a:pt x="167426" y="859666"/>
                </a:cubicBezTo>
                <a:cubicBezTo>
                  <a:pt x="167426" y="1238423"/>
                  <a:pt x="474469" y="1545466"/>
                  <a:pt x="853226" y="1545466"/>
                </a:cubicBezTo>
                <a:cubicBezTo>
                  <a:pt x="947916" y="1545466"/>
                  <a:pt x="1038123" y="1526276"/>
                  <a:pt x="1120171" y="1491573"/>
                </a:cubicBezTo>
                <a:lnTo>
                  <a:pt x="1225910" y="1434179"/>
                </a:lnTo>
                <a:lnTo>
                  <a:pt x="2299583" y="2443421"/>
                </a:lnTo>
                <a:cubicBezTo>
                  <a:pt x="2318291" y="2461007"/>
                  <a:pt x="2347714" y="2460096"/>
                  <a:pt x="2365299" y="2441388"/>
                </a:cubicBezTo>
                <a:lnTo>
                  <a:pt x="2492662" y="2305895"/>
                </a:lnTo>
                <a:cubicBezTo>
                  <a:pt x="2510247" y="2287186"/>
                  <a:pt x="2509337" y="2257764"/>
                  <a:pt x="2490629" y="2240178"/>
                </a:cubicBezTo>
                <a:lnTo>
                  <a:pt x="1424604" y="1238125"/>
                </a:lnTo>
                <a:lnTo>
                  <a:pt x="1485133" y="1126610"/>
                </a:lnTo>
                <a:cubicBezTo>
                  <a:pt x="1519836" y="1044562"/>
                  <a:pt x="1539026" y="954355"/>
                  <a:pt x="1539026" y="859666"/>
                </a:cubicBezTo>
                <a:cubicBezTo>
                  <a:pt x="1539026" y="480909"/>
                  <a:pt x="1231983" y="173866"/>
                  <a:pt x="853226" y="173866"/>
                </a:cubicBez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/>
          <p:cNvSpPr>
            <a:spLocks noChangeAspect="1"/>
          </p:cNvSpPr>
          <p:nvPr/>
        </p:nvSpPr>
        <p:spPr>
          <a:xfrm>
            <a:off x="7924729" y="5718502"/>
            <a:ext cx="914400" cy="914400"/>
          </a:xfrm>
          <a:custGeom>
            <a:avLst/>
            <a:gdLst>
              <a:gd name="connsiteX0" fmla="*/ 1371601 w 2743200"/>
              <a:gd name="connsiteY0" fmla="*/ 1382387 h 2743200"/>
              <a:gd name="connsiteX1" fmla="*/ 457200 w 2743200"/>
              <a:gd name="connsiteY1" fmla="*/ 1834194 h 2743200"/>
              <a:gd name="connsiteX2" fmla="*/ 457200 w 2743200"/>
              <a:gd name="connsiteY2" fmla="*/ 2286000 h 2743200"/>
              <a:gd name="connsiteX3" fmla="*/ 2286000 w 2743200"/>
              <a:gd name="connsiteY3" fmla="*/ 2286000 h 2743200"/>
              <a:gd name="connsiteX4" fmla="*/ 2286000 w 2743200"/>
              <a:gd name="connsiteY4" fmla="*/ 1834194 h 2743200"/>
              <a:gd name="connsiteX5" fmla="*/ 1371601 w 2743200"/>
              <a:gd name="connsiteY5" fmla="*/ 1382387 h 2743200"/>
              <a:gd name="connsiteX6" fmla="*/ 1371600 w 2743200"/>
              <a:gd name="connsiteY6" fmla="*/ 457200 h 2743200"/>
              <a:gd name="connsiteX7" fmla="*/ 896495 w 2743200"/>
              <a:gd name="connsiteY7" fmla="*/ 909006 h 2743200"/>
              <a:gd name="connsiteX8" fmla="*/ 1371600 w 2743200"/>
              <a:gd name="connsiteY8" fmla="*/ 1360813 h 2743200"/>
              <a:gd name="connsiteX9" fmla="*/ 1846706 w 2743200"/>
              <a:gd name="connsiteY9" fmla="*/ 909006 h 2743200"/>
              <a:gd name="connsiteX10" fmla="*/ 1371600 w 2743200"/>
              <a:gd name="connsiteY10" fmla="*/ 457200 h 2743200"/>
              <a:gd name="connsiteX11" fmla="*/ 457209 w 2743200"/>
              <a:gd name="connsiteY11" fmla="*/ 0 h 2743200"/>
              <a:gd name="connsiteX12" fmla="*/ 2285991 w 2743200"/>
              <a:gd name="connsiteY12" fmla="*/ 0 h 2743200"/>
              <a:gd name="connsiteX13" fmla="*/ 2743200 w 2743200"/>
              <a:gd name="connsiteY13" fmla="*/ 457209 h 2743200"/>
              <a:gd name="connsiteX14" fmla="*/ 2743200 w 2743200"/>
              <a:gd name="connsiteY14" fmla="*/ 2285991 h 2743200"/>
              <a:gd name="connsiteX15" fmla="*/ 2285991 w 2743200"/>
              <a:gd name="connsiteY15" fmla="*/ 2743200 h 2743200"/>
              <a:gd name="connsiteX16" fmla="*/ 457209 w 2743200"/>
              <a:gd name="connsiteY16" fmla="*/ 2743200 h 2743200"/>
              <a:gd name="connsiteX17" fmla="*/ 0 w 2743200"/>
              <a:gd name="connsiteY17" fmla="*/ 2285991 h 2743200"/>
              <a:gd name="connsiteX18" fmla="*/ 0 w 2743200"/>
              <a:gd name="connsiteY18" fmla="*/ 457209 h 2743200"/>
              <a:gd name="connsiteX19" fmla="*/ 457209 w 2743200"/>
              <a:gd name="connsiteY19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43200" h="2743200">
                <a:moveTo>
                  <a:pt x="1371601" y="1382387"/>
                </a:moveTo>
                <a:cubicBezTo>
                  <a:pt x="866590" y="1382387"/>
                  <a:pt x="457200" y="1584668"/>
                  <a:pt x="457200" y="1834194"/>
                </a:cubicBezTo>
                <a:lnTo>
                  <a:pt x="457200" y="2286000"/>
                </a:lnTo>
                <a:lnTo>
                  <a:pt x="2286000" y="2286000"/>
                </a:lnTo>
                <a:lnTo>
                  <a:pt x="2286000" y="1834194"/>
                </a:lnTo>
                <a:cubicBezTo>
                  <a:pt x="2286000" y="1584668"/>
                  <a:pt x="1876611" y="1382387"/>
                  <a:pt x="1371601" y="1382387"/>
                </a:cubicBezTo>
                <a:close/>
                <a:moveTo>
                  <a:pt x="1371600" y="457200"/>
                </a:moveTo>
                <a:cubicBezTo>
                  <a:pt x="1109207" y="457200"/>
                  <a:pt x="896495" y="659481"/>
                  <a:pt x="896495" y="909006"/>
                </a:cubicBezTo>
                <a:cubicBezTo>
                  <a:pt x="896495" y="1158532"/>
                  <a:pt x="1109207" y="1360813"/>
                  <a:pt x="1371600" y="1360813"/>
                </a:cubicBezTo>
                <a:cubicBezTo>
                  <a:pt x="1633993" y="1360813"/>
                  <a:pt x="1846706" y="1158532"/>
                  <a:pt x="1846706" y="909006"/>
                </a:cubicBezTo>
                <a:cubicBezTo>
                  <a:pt x="1846706" y="659481"/>
                  <a:pt x="1633993" y="457200"/>
                  <a:pt x="1371600" y="457200"/>
                </a:cubicBez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06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/>
        </p:nvSpPr>
        <p:spPr>
          <a:xfrm>
            <a:off x="115910" y="2948617"/>
            <a:ext cx="1828800" cy="1828800"/>
          </a:xfrm>
          <a:custGeom>
            <a:avLst/>
            <a:gdLst>
              <a:gd name="connsiteX0" fmla="*/ 1715143 w 2743200"/>
              <a:gd name="connsiteY0" fmla="*/ 722596 h 2743200"/>
              <a:gd name="connsiteX1" fmla="*/ 2431207 w 2743200"/>
              <a:gd name="connsiteY1" fmla="*/ 2277827 h 2743200"/>
              <a:gd name="connsiteX2" fmla="*/ 1337310 w 2743200"/>
              <a:gd name="connsiteY2" fmla="*/ 2277827 h 2743200"/>
              <a:gd name="connsiteX3" fmla="*/ 999079 w 2743200"/>
              <a:gd name="connsiteY3" fmla="*/ 2277827 h 2743200"/>
              <a:gd name="connsiteX4" fmla="*/ 311182 w 2743200"/>
              <a:gd name="connsiteY4" fmla="*/ 2277827 h 2743200"/>
              <a:gd name="connsiteX5" fmla="*/ 824246 w 2743200"/>
              <a:gd name="connsiteY5" fmla="*/ 1499424 h 2743200"/>
              <a:gd name="connsiteX6" fmla="*/ 1138179 w 2743200"/>
              <a:gd name="connsiteY6" fmla="*/ 1975713 h 2743200"/>
              <a:gd name="connsiteX7" fmla="*/ 824246 w 2743200"/>
              <a:gd name="connsiteY7" fmla="*/ 576851 h 2743200"/>
              <a:gd name="connsiteX8" fmla="*/ 1167146 w 2743200"/>
              <a:gd name="connsiteY8" fmla="*/ 919751 h 2743200"/>
              <a:gd name="connsiteX9" fmla="*/ 824246 w 2743200"/>
              <a:gd name="connsiteY9" fmla="*/ 1262651 h 2743200"/>
              <a:gd name="connsiteX10" fmla="*/ 481346 w 2743200"/>
              <a:gd name="connsiteY10" fmla="*/ 919751 h 2743200"/>
              <a:gd name="connsiteX11" fmla="*/ 824246 w 2743200"/>
              <a:gd name="connsiteY11" fmla="*/ 576851 h 2743200"/>
              <a:gd name="connsiteX12" fmla="*/ 228596 w 2743200"/>
              <a:gd name="connsiteY12" fmla="*/ 230640 h 2743200"/>
              <a:gd name="connsiteX13" fmla="*/ 228596 w 2743200"/>
              <a:gd name="connsiteY13" fmla="*/ 2514600 h 2743200"/>
              <a:gd name="connsiteX14" fmla="*/ 2514602 w 2743200"/>
              <a:gd name="connsiteY14" fmla="*/ 2514600 h 2743200"/>
              <a:gd name="connsiteX15" fmla="*/ 2514602 w 2743200"/>
              <a:gd name="connsiteY15" fmla="*/ 230640 h 2743200"/>
              <a:gd name="connsiteX16" fmla="*/ 2514602 w 2743200"/>
              <a:gd name="connsiteY16" fmla="*/ 0 h 2743200"/>
              <a:gd name="connsiteX17" fmla="*/ 2743200 w 2743200"/>
              <a:gd name="connsiteY17" fmla="*/ 0 h 2743200"/>
              <a:gd name="connsiteX18" fmla="*/ 2743200 w 2743200"/>
              <a:gd name="connsiteY18" fmla="*/ 2040 h 2743200"/>
              <a:gd name="connsiteX19" fmla="*/ 2743200 w 2743200"/>
              <a:gd name="connsiteY19" fmla="*/ 230640 h 2743200"/>
              <a:gd name="connsiteX20" fmla="*/ 2743200 w 2743200"/>
              <a:gd name="connsiteY20" fmla="*/ 2514600 h 2743200"/>
              <a:gd name="connsiteX21" fmla="*/ 2743200 w 2743200"/>
              <a:gd name="connsiteY21" fmla="*/ 2743200 h 2743200"/>
              <a:gd name="connsiteX22" fmla="*/ 2514602 w 2743200"/>
              <a:gd name="connsiteY22" fmla="*/ 2743200 h 2743200"/>
              <a:gd name="connsiteX23" fmla="*/ 228596 w 2743200"/>
              <a:gd name="connsiteY23" fmla="*/ 2743200 h 2743200"/>
              <a:gd name="connsiteX24" fmla="*/ 0 w 2743200"/>
              <a:gd name="connsiteY24" fmla="*/ 2743200 h 2743200"/>
              <a:gd name="connsiteX25" fmla="*/ 0 w 2743200"/>
              <a:gd name="connsiteY25" fmla="*/ 2514600 h 2743200"/>
              <a:gd name="connsiteX26" fmla="*/ 0 w 2743200"/>
              <a:gd name="connsiteY26" fmla="*/ 230640 h 2743200"/>
              <a:gd name="connsiteX27" fmla="*/ 0 w 2743200"/>
              <a:gd name="connsiteY27" fmla="*/ 230640 h 2743200"/>
              <a:gd name="connsiteX28" fmla="*/ 0 w 2743200"/>
              <a:gd name="connsiteY28" fmla="*/ 2040 h 2743200"/>
              <a:gd name="connsiteX29" fmla="*/ 0 w 2743200"/>
              <a:gd name="connsiteY29" fmla="*/ 2040 h 2743200"/>
              <a:gd name="connsiteX30" fmla="*/ 0 w 2743200"/>
              <a:gd name="connsiteY30" fmla="*/ 0 h 2743200"/>
              <a:gd name="connsiteX31" fmla="*/ 228596 w 2743200"/>
              <a:gd name="connsiteY31" fmla="*/ 0 h 2743200"/>
              <a:gd name="connsiteX32" fmla="*/ 228596 w 2743200"/>
              <a:gd name="connsiteY32" fmla="*/ 2040 h 2743200"/>
              <a:gd name="connsiteX33" fmla="*/ 2514602 w 2743200"/>
              <a:gd name="connsiteY33" fmla="*/ 204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43200" h="2743200">
                <a:moveTo>
                  <a:pt x="1715143" y="722596"/>
                </a:moveTo>
                <a:lnTo>
                  <a:pt x="2431207" y="2277827"/>
                </a:lnTo>
                <a:lnTo>
                  <a:pt x="1337310" y="2277827"/>
                </a:lnTo>
                <a:lnTo>
                  <a:pt x="999079" y="2277827"/>
                </a:lnTo>
                <a:lnTo>
                  <a:pt x="311182" y="2277827"/>
                </a:lnTo>
                <a:lnTo>
                  <a:pt x="824246" y="1499424"/>
                </a:lnTo>
                <a:lnTo>
                  <a:pt x="1138179" y="1975713"/>
                </a:lnTo>
                <a:close/>
                <a:moveTo>
                  <a:pt x="824246" y="576851"/>
                </a:moveTo>
                <a:cubicBezTo>
                  <a:pt x="1013624" y="576851"/>
                  <a:pt x="1167146" y="730373"/>
                  <a:pt x="1167146" y="919751"/>
                </a:cubicBezTo>
                <a:cubicBezTo>
                  <a:pt x="1167146" y="1109129"/>
                  <a:pt x="1013624" y="1262651"/>
                  <a:pt x="824246" y="1262651"/>
                </a:cubicBezTo>
                <a:cubicBezTo>
                  <a:pt x="634868" y="1262651"/>
                  <a:pt x="481346" y="1109129"/>
                  <a:pt x="481346" y="919751"/>
                </a:cubicBezTo>
                <a:cubicBezTo>
                  <a:pt x="481346" y="730373"/>
                  <a:pt x="634868" y="576851"/>
                  <a:pt x="824246" y="576851"/>
                </a:cubicBezTo>
                <a:close/>
                <a:moveTo>
                  <a:pt x="228596" y="230640"/>
                </a:moveTo>
                <a:lnTo>
                  <a:pt x="228596" y="2514600"/>
                </a:lnTo>
                <a:lnTo>
                  <a:pt x="2514602" y="2514600"/>
                </a:lnTo>
                <a:lnTo>
                  <a:pt x="2514602" y="230640"/>
                </a:lnTo>
                <a:close/>
                <a:moveTo>
                  <a:pt x="2514602" y="0"/>
                </a:moveTo>
                <a:lnTo>
                  <a:pt x="2743200" y="0"/>
                </a:lnTo>
                <a:lnTo>
                  <a:pt x="2743200" y="2040"/>
                </a:lnTo>
                <a:lnTo>
                  <a:pt x="2743200" y="230640"/>
                </a:lnTo>
                <a:lnTo>
                  <a:pt x="2743200" y="2514600"/>
                </a:lnTo>
                <a:lnTo>
                  <a:pt x="2743200" y="2743200"/>
                </a:lnTo>
                <a:lnTo>
                  <a:pt x="2514602" y="2743200"/>
                </a:lnTo>
                <a:lnTo>
                  <a:pt x="228596" y="2743200"/>
                </a:lnTo>
                <a:lnTo>
                  <a:pt x="0" y="2743200"/>
                </a:lnTo>
                <a:lnTo>
                  <a:pt x="0" y="2514600"/>
                </a:lnTo>
                <a:lnTo>
                  <a:pt x="0" y="230640"/>
                </a:lnTo>
                <a:lnTo>
                  <a:pt x="0" y="230640"/>
                </a:lnTo>
                <a:lnTo>
                  <a:pt x="0" y="2040"/>
                </a:lnTo>
                <a:lnTo>
                  <a:pt x="0" y="2040"/>
                </a:lnTo>
                <a:lnTo>
                  <a:pt x="0" y="0"/>
                </a:lnTo>
                <a:lnTo>
                  <a:pt x="228596" y="0"/>
                </a:lnTo>
                <a:lnTo>
                  <a:pt x="228596" y="2040"/>
                </a:lnTo>
                <a:lnTo>
                  <a:pt x="2514602" y="2040"/>
                </a:lnTo>
                <a:close/>
              </a:path>
            </a:pathLst>
          </a:custGeom>
          <a:solidFill>
            <a:srgbClr val="FFB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/>
          <p:cNvSpPr/>
          <p:nvPr/>
        </p:nvSpPr>
        <p:spPr>
          <a:xfrm rot="5400000">
            <a:off x="115910" y="91117"/>
            <a:ext cx="2743200" cy="2743200"/>
          </a:xfrm>
          <a:custGeom>
            <a:avLst/>
            <a:gdLst>
              <a:gd name="connsiteX0" fmla="*/ 228600 w 2743200"/>
              <a:gd name="connsiteY0" fmla="*/ 2514604 h 2743200"/>
              <a:gd name="connsiteX1" fmla="*/ 2514600 w 2743200"/>
              <a:gd name="connsiteY1" fmla="*/ 2514604 h 2743200"/>
              <a:gd name="connsiteX2" fmla="*/ 2514600 w 2743200"/>
              <a:gd name="connsiteY2" fmla="*/ 228598 h 2743200"/>
              <a:gd name="connsiteX3" fmla="*/ 228600 w 2743200"/>
              <a:gd name="connsiteY3" fmla="*/ 228598 h 2743200"/>
              <a:gd name="connsiteX4" fmla="*/ 0 w 2743200"/>
              <a:gd name="connsiteY4" fmla="*/ 2743200 h 2743200"/>
              <a:gd name="connsiteX5" fmla="*/ 0 w 2743200"/>
              <a:gd name="connsiteY5" fmla="*/ 0 h 2743200"/>
              <a:gd name="connsiteX6" fmla="*/ 0 w 2743200"/>
              <a:gd name="connsiteY6" fmla="*/ 0 h 2743200"/>
              <a:gd name="connsiteX7" fmla="*/ 228600 w 2743200"/>
              <a:gd name="connsiteY7" fmla="*/ 0 h 2743200"/>
              <a:gd name="connsiteX8" fmla="*/ 2514600 w 2743200"/>
              <a:gd name="connsiteY8" fmla="*/ 0 h 2743200"/>
              <a:gd name="connsiteX9" fmla="*/ 2743200 w 2743200"/>
              <a:gd name="connsiteY9" fmla="*/ 0 h 2743200"/>
              <a:gd name="connsiteX10" fmla="*/ 2743200 w 2743200"/>
              <a:gd name="connsiteY10" fmla="*/ 228598 h 2743200"/>
              <a:gd name="connsiteX11" fmla="*/ 2743200 w 2743200"/>
              <a:gd name="connsiteY11" fmla="*/ 2514604 h 2743200"/>
              <a:gd name="connsiteX12" fmla="*/ 2743200 w 2743200"/>
              <a:gd name="connsiteY12" fmla="*/ 2743200 h 2743200"/>
              <a:gd name="connsiteX13" fmla="*/ 2743200 w 2743200"/>
              <a:gd name="connsiteY13" fmla="*/ 2743200 h 2743200"/>
              <a:gd name="connsiteX14" fmla="*/ 228600 w 2743200"/>
              <a:gd name="connsiteY14" fmla="*/ 2743200 h 2743200"/>
              <a:gd name="connsiteX15" fmla="*/ 228600 w 2743200"/>
              <a:gd name="connsiteY15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43200" h="2743200">
                <a:moveTo>
                  <a:pt x="228600" y="2514604"/>
                </a:moveTo>
                <a:lnTo>
                  <a:pt x="2514600" y="2514604"/>
                </a:lnTo>
                <a:lnTo>
                  <a:pt x="2514600" y="228598"/>
                </a:lnTo>
                <a:lnTo>
                  <a:pt x="228600" y="228598"/>
                </a:lnTo>
                <a:close/>
                <a:moveTo>
                  <a:pt x="0" y="2743200"/>
                </a:moveTo>
                <a:lnTo>
                  <a:pt x="0" y="0"/>
                </a:lnTo>
                <a:lnTo>
                  <a:pt x="0" y="0"/>
                </a:lnTo>
                <a:lnTo>
                  <a:pt x="228600" y="0"/>
                </a:lnTo>
                <a:lnTo>
                  <a:pt x="2514600" y="0"/>
                </a:lnTo>
                <a:lnTo>
                  <a:pt x="2743200" y="0"/>
                </a:lnTo>
                <a:lnTo>
                  <a:pt x="2743200" y="228598"/>
                </a:lnTo>
                <a:lnTo>
                  <a:pt x="2743200" y="2514604"/>
                </a:lnTo>
                <a:lnTo>
                  <a:pt x="2743200" y="2743200"/>
                </a:lnTo>
                <a:lnTo>
                  <a:pt x="2743200" y="2743200"/>
                </a:lnTo>
                <a:lnTo>
                  <a:pt x="228600" y="2743200"/>
                </a:lnTo>
                <a:lnTo>
                  <a:pt x="228600" y="2743200"/>
                </a:lnTo>
                <a:close/>
              </a:path>
            </a:pathLst>
          </a:custGeom>
          <a:solidFill>
            <a:srgbClr val="FFB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/>
          <p:cNvSpPr/>
          <p:nvPr/>
        </p:nvSpPr>
        <p:spPr>
          <a:xfrm>
            <a:off x="427092" y="667967"/>
            <a:ext cx="2120025" cy="1700976"/>
          </a:xfrm>
          <a:custGeom>
            <a:avLst/>
            <a:gdLst>
              <a:gd name="connsiteX0" fmla="*/ 1403961 w 2120025"/>
              <a:gd name="connsiteY0" fmla="*/ 145745 h 1700976"/>
              <a:gd name="connsiteX1" fmla="*/ 2120025 w 2120025"/>
              <a:gd name="connsiteY1" fmla="*/ 1700976 h 1700976"/>
              <a:gd name="connsiteX2" fmla="*/ 1026128 w 2120025"/>
              <a:gd name="connsiteY2" fmla="*/ 1700976 h 1700976"/>
              <a:gd name="connsiteX3" fmla="*/ 687897 w 2120025"/>
              <a:gd name="connsiteY3" fmla="*/ 1700976 h 1700976"/>
              <a:gd name="connsiteX4" fmla="*/ 0 w 2120025"/>
              <a:gd name="connsiteY4" fmla="*/ 1700976 h 1700976"/>
              <a:gd name="connsiteX5" fmla="*/ 513064 w 2120025"/>
              <a:gd name="connsiteY5" fmla="*/ 922573 h 1700976"/>
              <a:gd name="connsiteX6" fmla="*/ 826997 w 2120025"/>
              <a:gd name="connsiteY6" fmla="*/ 1398862 h 1700976"/>
              <a:gd name="connsiteX7" fmla="*/ 513064 w 2120025"/>
              <a:gd name="connsiteY7" fmla="*/ 0 h 1700976"/>
              <a:gd name="connsiteX8" fmla="*/ 855964 w 2120025"/>
              <a:gd name="connsiteY8" fmla="*/ 342900 h 1700976"/>
              <a:gd name="connsiteX9" fmla="*/ 513064 w 2120025"/>
              <a:gd name="connsiteY9" fmla="*/ 685800 h 1700976"/>
              <a:gd name="connsiteX10" fmla="*/ 170164 w 2120025"/>
              <a:gd name="connsiteY10" fmla="*/ 342900 h 1700976"/>
              <a:gd name="connsiteX11" fmla="*/ 513064 w 2120025"/>
              <a:gd name="connsiteY11" fmla="*/ 0 h 170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0025" h="1700976">
                <a:moveTo>
                  <a:pt x="1403961" y="145745"/>
                </a:moveTo>
                <a:lnTo>
                  <a:pt x="2120025" y="1700976"/>
                </a:lnTo>
                <a:lnTo>
                  <a:pt x="1026128" y="1700976"/>
                </a:lnTo>
                <a:lnTo>
                  <a:pt x="687897" y="1700976"/>
                </a:lnTo>
                <a:lnTo>
                  <a:pt x="0" y="1700976"/>
                </a:lnTo>
                <a:lnTo>
                  <a:pt x="513064" y="922573"/>
                </a:lnTo>
                <a:lnTo>
                  <a:pt x="826997" y="1398862"/>
                </a:lnTo>
                <a:close/>
                <a:moveTo>
                  <a:pt x="513064" y="0"/>
                </a:moveTo>
                <a:cubicBezTo>
                  <a:pt x="702442" y="0"/>
                  <a:pt x="855964" y="153522"/>
                  <a:pt x="855964" y="342900"/>
                </a:cubicBezTo>
                <a:cubicBezTo>
                  <a:pt x="855964" y="532278"/>
                  <a:pt x="702442" y="685800"/>
                  <a:pt x="513064" y="685800"/>
                </a:cubicBezTo>
                <a:cubicBezTo>
                  <a:pt x="323686" y="685800"/>
                  <a:pt x="170164" y="532278"/>
                  <a:pt x="170164" y="342900"/>
                </a:cubicBezTo>
                <a:cubicBezTo>
                  <a:pt x="170164" y="153522"/>
                  <a:pt x="323686" y="0"/>
                  <a:pt x="513064" y="0"/>
                </a:cubicBezTo>
                <a:close/>
              </a:path>
            </a:pathLst>
          </a:custGeom>
          <a:solidFill>
            <a:srgbClr val="FFB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/>
          <p:cNvSpPr/>
          <p:nvPr/>
        </p:nvSpPr>
        <p:spPr>
          <a:xfrm>
            <a:off x="5422010" y="1421161"/>
            <a:ext cx="1371600" cy="1211457"/>
          </a:xfrm>
          <a:custGeom>
            <a:avLst/>
            <a:gdLst>
              <a:gd name="connsiteX0" fmla="*/ 1371597 w 2743200"/>
              <a:gd name="connsiteY0" fmla="*/ 0 h 2743200"/>
              <a:gd name="connsiteX1" fmla="*/ 1371603 w 2743200"/>
              <a:gd name="connsiteY1" fmla="*/ 0 h 2743200"/>
              <a:gd name="connsiteX2" fmla="*/ 2743200 w 2743200"/>
              <a:gd name="connsiteY2" fmla="*/ 708338 h 2743200"/>
              <a:gd name="connsiteX3" fmla="*/ 2468880 w 2743200"/>
              <a:gd name="connsiteY3" fmla="*/ 708338 h 2743200"/>
              <a:gd name="connsiteX4" fmla="*/ 2468880 w 2743200"/>
              <a:gd name="connsiteY4" fmla="*/ 2743200 h 2743200"/>
              <a:gd name="connsiteX5" fmla="*/ 1750131 w 2743200"/>
              <a:gd name="connsiteY5" fmla="*/ 2743200 h 2743200"/>
              <a:gd name="connsiteX6" fmla="*/ 1750131 w 2743200"/>
              <a:gd name="connsiteY6" fmla="*/ 1547611 h 2743200"/>
              <a:gd name="connsiteX7" fmla="*/ 993068 w 2743200"/>
              <a:gd name="connsiteY7" fmla="*/ 1547611 h 2743200"/>
              <a:gd name="connsiteX8" fmla="*/ 993068 w 2743200"/>
              <a:gd name="connsiteY8" fmla="*/ 2743200 h 2743200"/>
              <a:gd name="connsiteX9" fmla="*/ 274320 w 2743200"/>
              <a:gd name="connsiteY9" fmla="*/ 2743200 h 2743200"/>
              <a:gd name="connsiteX10" fmla="*/ 274320 w 2743200"/>
              <a:gd name="connsiteY10" fmla="*/ 708338 h 2743200"/>
              <a:gd name="connsiteX11" fmla="*/ 0 w 2743200"/>
              <a:gd name="connsiteY11" fmla="*/ 708338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43200" h="2743200">
                <a:moveTo>
                  <a:pt x="1371597" y="0"/>
                </a:moveTo>
                <a:lnTo>
                  <a:pt x="1371603" y="0"/>
                </a:lnTo>
                <a:lnTo>
                  <a:pt x="2743200" y="708338"/>
                </a:lnTo>
                <a:lnTo>
                  <a:pt x="2468880" y="708338"/>
                </a:lnTo>
                <a:lnTo>
                  <a:pt x="2468880" y="2743200"/>
                </a:lnTo>
                <a:lnTo>
                  <a:pt x="1750131" y="2743200"/>
                </a:lnTo>
                <a:lnTo>
                  <a:pt x="1750131" y="1547611"/>
                </a:lnTo>
                <a:lnTo>
                  <a:pt x="993068" y="1547611"/>
                </a:lnTo>
                <a:lnTo>
                  <a:pt x="993068" y="2743200"/>
                </a:lnTo>
                <a:lnTo>
                  <a:pt x="274320" y="2743200"/>
                </a:lnTo>
                <a:lnTo>
                  <a:pt x="274320" y="708338"/>
                </a:lnTo>
                <a:lnTo>
                  <a:pt x="0" y="7083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/>
          <p:cNvSpPr/>
          <p:nvPr/>
        </p:nvSpPr>
        <p:spPr>
          <a:xfrm rot="5400000">
            <a:off x="5193410" y="1119817"/>
            <a:ext cx="1828800" cy="1828800"/>
          </a:xfrm>
          <a:custGeom>
            <a:avLst/>
            <a:gdLst>
              <a:gd name="connsiteX0" fmla="*/ 228600 w 2743200"/>
              <a:gd name="connsiteY0" fmla="*/ 2514604 h 2743200"/>
              <a:gd name="connsiteX1" fmla="*/ 2514600 w 2743200"/>
              <a:gd name="connsiteY1" fmla="*/ 2514604 h 2743200"/>
              <a:gd name="connsiteX2" fmla="*/ 2514600 w 2743200"/>
              <a:gd name="connsiteY2" fmla="*/ 228598 h 2743200"/>
              <a:gd name="connsiteX3" fmla="*/ 228600 w 2743200"/>
              <a:gd name="connsiteY3" fmla="*/ 228598 h 2743200"/>
              <a:gd name="connsiteX4" fmla="*/ 0 w 2743200"/>
              <a:gd name="connsiteY4" fmla="*/ 2743200 h 2743200"/>
              <a:gd name="connsiteX5" fmla="*/ 0 w 2743200"/>
              <a:gd name="connsiteY5" fmla="*/ 0 h 2743200"/>
              <a:gd name="connsiteX6" fmla="*/ 0 w 2743200"/>
              <a:gd name="connsiteY6" fmla="*/ 0 h 2743200"/>
              <a:gd name="connsiteX7" fmla="*/ 228600 w 2743200"/>
              <a:gd name="connsiteY7" fmla="*/ 0 h 2743200"/>
              <a:gd name="connsiteX8" fmla="*/ 2514600 w 2743200"/>
              <a:gd name="connsiteY8" fmla="*/ 0 h 2743200"/>
              <a:gd name="connsiteX9" fmla="*/ 2743200 w 2743200"/>
              <a:gd name="connsiteY9" fmla="*/ 0 h 2743200"/>
              <a:gd name="connsiteX10" fmla="*/ 2743200 w 2743200"/>
              <a:gd name="connsiteY10" fmla="*/ 228598 h 2743200"/>
              <a:gd name="connsiteX11" fmla="*/ 2743200 w 2743200"/>
              <a:gd name="connsiteY11" fmla="*/ 2514604 h 2743200"/>
              <a:gd name="connsiteX12" fmla="*/ 2743200 w 2743200"/>
              <a:gd name="connsiteY12" fmla="*/ 2743200 h 2743200"/>
              <a:gd name="connsiteX13" fmla="*/ 2743200 w 2743200"/>
              <a:gd name="connsiteY13" fmla="*/ 2743200 h 2743200"/>
              <a:gd name="connsiteX14" fmla="*/ 228600 w 2743200"/>
              <a:gd name="connsiteY14" fmla="*/ 2743200 h 2743200"/>
              <a:gd name="connsiteX15" fmla="*/ 228600 w 2743200"/>
              <a:gd name="connsiteY15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43200" h="2743200">
                <a:moveTo>
                  <a:pt x="228600" y="2514604"/>
                </a:moveTo>
                <a:lnTo>
                  <a:pt x="2514600" y="2514604"/>
                </a:lnTo>
                <a:lnTo>
                  <a:pt x="2514600" y="228598"/>
                </a:lnTo>
                <a:lnTo>
                  <a:pt x="228600" y="228598"/>
                </a:lnTo>
                <a:close/>
                <a:moveTo>
                  <a:pt x="0" y="2743200"/>
                </a:moveTo>
                <a:lnTo>
                  <a:pt x="0" y="0"/>
                </a:lnTo>
                <a:lnTo>
                  <a:pt x="0" y="0"/>
                </a:lnTo>
                <a:lnTo>
                  <a:pt x="228600" y="0"/>
                </a:lnTo>
                <a:lnTo>
                  <a:pt x="2514600" y="0"/>
                </a:lnTo>
                <a:lnTo>
                  <a:pt x="2743200" y="0"/>
                </a:lnTo>
                <a:lnTo>
                  <a:pt x="2743200" y="228598"/>
                </a:lnTo>
                <a:lnTo>
                  <a:pt x="2743200" y="2514604"/>
                </a:lnTo>
                <a:lnTo>
                  <a:pt x="2743200" y="2743200"/>
                </a:lnTo>
                <a:lnTo>
                  <a:pt x="2743200" y="2743200"/>
                </a:lnTo>
                <a:lnTo>
                  <a:pt x="228600" y="2743200"/>
                </a:lnTo>
                <a:lnTo>
                  <a:pt x="228600" y="27432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/>
          <p:cNvSpPr/>
          <p:nvPr/>
        </p:nvSpPr>
        <p:spPr>
          <a:xfrm rot="5400000">
            <a:off x="7250810" y="1119817"/>
            <a:ext cx="1828800" cy="1828800"/>
          </a:xfrm>
          <a:custGeom>
            <a:avLst/>
            <a:gdLst>
              <a:gd name="connsiteX0" fmla="*/ 228600 w 2743200"/>
              <a:gd name="connsiteY0" fmla="*/ 2514604 h 2743200"/>
              <a:gd name="connsiteX1" fmla="*/ 2514600 w 2743200"/>
              <a:gd name="connsiteY1" fmla="*/ 2514604 h 2743200"/>
              <a:gd name="connsiteX2" fmla="*/ 2514600 w 2743200"/>
              <a:gd name="connsiteY2" fmla="*/ 228598 h 2743200"/>
              <a:gd name="connsiteX3" fmla="*/ 228600 w 2743200"/>
              <a:gd name="connsiteY3" fmla="*/ 228598 h 2743200"/>
              <a:gd name="connsiteX4" fmla="*/ 0 w 2743200"/>
              <a:gd name="connsiteY4" fmla="*/ 2743200 h 2743200"/>
              <a:gd name="connsiteX5" fmla="*/ 0 w 2743200"/>
              <a:gd name="connsiteY5" fmla="*/ 0 h 2743200"/>
              <a:gd name="connsiteX6" fmla="*/ 0 w 2743200"/>
              <a:gd name="connsiteY6" fmla="*/ 0 h 2743200"/>
              <a:gd name="connsiteX7" fmla="*/ 228600 w 2743200"/>
              <a:gd name="connsiteY7" fmla="*/ 0 h 2743200"/>
              <a:gd name="connsiteX8" fmla="*/ 2514600 w 2743200"/>
              <a:gd name="connsiteY8" fmla="*/ 0 h 2743200"/>
              <a:gd name="connsiteX9" fmla="*/ 2743200 w 2743200"/>
              <a:gd name="connsiteY9" fmla="*/ 0 h 2743200"/>
              <a:gd name="connsiteX10" fmla="*/ 2743200 w 2743200"/>
              <a:gd name="connsiteY10" fmla="*/ 228598 h 2743200"/>
              <a:gd name="connsiteX11" fmla="*/ 2743200 w 2743200"/>
              <a:gd name="connsiteY11" fmla="*/ 2514604 h 2743200"/>
              <a:gd name="connsiteX12" fmla="*/ 2743200 w 2743200"/>
              <a:gd name="connsiteY12" fmla="*/ 2743200 h 2743200"/>
              <a:gd name="connsiteX13" fmla="*/ 2743200 w 2743200"/>
              <a:gd name="connsiteY13" fmla="*/ 2743200 h 2743200"/>
              <a:gd name="connsiteX14" fmla="*/ 228600 w 2743200"/>
              <a:gd name="connsiteY14" fmla="*/ 2743200 h 2743200"/>
              <a:gd name="connsiteX15" fmla="*/ 228600 w 2743200"/>
              <a:gd name="connsiteY15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43200" h="2743200">
                <a:moveTo>
                  <a:pt x="228600" y="2514604"/>
                </a:moveTo>
                <a:lnTo>
                  <a:pt x="2514600" y="2514604"/>
                </a:lnTo>
                <a:lnTo>
                  <a:pt x="2514600" y="228598"/>
                </a:lnTo>
                <a:lnTo>
                  <a:pt x="228600" y="228598"/>
                </a:lnTo>
                <a:close/>
                <a:moveTo>
                  <a:pt x="0" y="2743200"/>
                </a:moveTo>
                <a:lnTo>
                  <a:pt x="0" y="0"/>
                </a:lnTo>
                <a:lnTo>
                  <a:pt x="0" y="0"/>
                </a:lnTo>
                <a:lnTo>
                  <a:pt x="228600" y="0"/>
                </a:lnTo>
                <a:lnTo>
                  <a:pt x="2514600" y="0"/>
                </a:lnTo>
                <a:lnTo>
                  <a:pt x="2743200" y="0"/>
                </a:lnTo>
                <a:lnTo>
                  <a:pt x="2743200" y="228598"/>
                </a:lnTo>
                <a:lnTo>
                  <a:pt x="2743200" y="2514604"/>
                </a:lnTo>
                <a:lnTo>
                  <a:pt x="2743200" y="2743200"/>
                </a:lnTo>
                <a:lnTo>
                  <a:pt x="2743200" y="2743200"/>
                </a:lnTo>
                <a:lnTo>
                  <a:pt x="228600" y="2743200"/>
                </a:lnTo>
                <a:lnTo>
                  <a:pt x="228600" y="27432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/>
          <p:cNvSpPr/>
          <p:nvPr/>
        </p:nvSpPr>
        <p:spPr>
          <a:xfrm>
            <a:off x="7479410" y="1370142"/>
            <a:ext cx="1371600" cy="1371600"/>
          </a:xfrm>
          <a:custGeom>
            <a:avLst/>
            <a:gdLst>
              <a:gd name="connsiteX0" fmla="*/ 659955 w 1319908"/>
              <a:gd name="connsiteY0" fmla="*/ 702174 h 1387974"/>
              <a:gd name="connsiteX1" fmla="*/ 1319908 w 1319908"/>
              <a:gd name="connsiteY1" fmla="*/ 1045074 h 1387974"/>
              <a:gd name="connsiteX2" fmla="*/ 1319908 w 1319908"/>
              <a:gd name="connsiteY2" fmla="*/ 1387974 h 1387974"/>
              <a:gd name="connsiteX3" fmla="*/ 0 w 1319908"/>
              <a:gd name="connsiteY3" fmla="*/ 1387974 h 1387974"/>
              <a:gd name="connsiteX4" fmla="*/ 0 w 1319908"/>
              <a:gd name="connsiteY4" fmla="*/ 1045074 h 1387974"/>
              <a:gd name="connsiteX5" fmla="*/ 659955 w 1319908"/>
              <a:gd name="connsiteY5" fmla="*/ 702174 h 1387974"/>
              <a:gd name="connsiteX6" fmla="*/ 659954 w 1319908"/>
              <a:gd name="connsiteY6" fmla="*/ 0 h 1387974"/>
              <a:gd name="connsiteX7" fmla="*/ 1002854 w 1319908"/>
              <a:gd name="connsiteY7" fmla="*/ 342900 h 1387974"/>
              <a:gd name="connsiteX8" fmla="*/ 659954 w 1319908"/>
              <a:gd name="connsiteY8" fmla="*/ 685800 h 1387974"/>
              <a:gd name="connsiteX9" fmla="*/ 317054 w 1319908"/>
              <a:gd name="connsiteY9" fmla="*/ 342900 h 1387974"/>
              <a:gd name="connsiteX10" fmla="*/ 659954 w 1319908"/>
              <a:gd name="connsiteY10" fmla="*/ 0 h 138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9908" h="1387974">
                <a:moveTo>
                  <a:pt x="659955" y="702174"/>
                </a:moveTo>
                <a:cubicBezTo>
                  <a:pt x="1024438" y="702174"/>
                  <a:pt x="1319908" y="855696"/>
                  <a:pt x="1319908" y="1045074"/>
                </a:cubicBezTo>
                <a:lnTo>
                  <a:pt x="1319908" y="1387974"/>
                </a:lnTo>
                <a:lnTo>
                  <a:pt x="0" y="1387974"/>
                </a:lnTo>
                <a:lnTo>
                  <a:pt x="0" y="1045074"/>
                </a:lnTo>
                <a:cubicBezTo>
                  <a:pt x="0" y="855696"/>
                  <a:pt x="295471" y="702174"/>
                  <a:pt x="659955" y="702174"/>
                </a:cubicBezTo>
                <a:close/>
                <a:moveTo>
                  <a:pt x="659954" y="0"/>
                </a:moveTo>
                <a:cubicBezTo>
                  <a:pt x="849332" y="0"/>
                  <a:pt x="1002854" y="153522"/>
                  <a:pt x="1002854" y="342900"/>
                </a:cubicBezTo>
                <a:cubicBezTo>
                  <a:pt x="1002854" y="532278"/>
                  <a:pt x="849332" y="685800"/>
                  <a:pt x="659954" y="685800"/>
                </a:cubicBezTo>
                <a:cubicBezTo>
                  <a:pt x="470576" y="685800"/>
                  <a:pt x="317054" y="532278"/>
                  <a:pt x="317054" y="342900"/>
                </a:cubicBezTo>
                <a:cubicBezTo>
                  <a:pt x="317054" y="153522"/>
                  <a:pt x="470576" y="0"/>
                  <a:pt x="6599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/>
          <p:cNvSpPr/>
          <p:nvPr/>
        </p:nvSpPr>
        <p:spPr>
          <a:xfrm rot="5400000">
            <a:off x="9234749" y="1119817"/>
            <a:ext cx="1828800" cy="1828800"/>
          </a:xfrm>
          <a:custGeom>
            <a:avLst/>
            <a:gdLst>
              <a:gd name="connsiteX0" fmla="*/ 228600 w 2743200"/>
              <a:gd name="connsiteY0" fmla="*/ 2514604 h 2743200"/>
              <a:gd name="connsiteX1" fmla="*/ 2514600 w 2743200"/>
              <a:gd name="connsiteY1" fmla="*/ 2514604 h 2743200"/>
              <a:gd name="connsiteX2" fmla="*/ 2514600 w 2743200"/>
              <a:gd name="connsiteY2" fmla="*/ 228598 h 2743200"/>
              <a:gd name="connsiteX3" fmla="*/ 228600 w 2743200"/>
              <a:gd name="connsiteY3" fmla="*/ 228598 h 2743200"/>
              <a:gd name="connsiteX4" fmla="*/ 0 w 2743200"/>
              <a:gd name="connsiteY4" fmla="*/ 2743200 h 2743200"/>
              <a:gd name="connsiteX5" fmla="*/ 0 w 2743200"/>
              <a:gd name="connsiteY5" fmla="*/ 0 h 2743200"/>
              <a:gd name="connsiteX6" fmla="*/ 0 w 2743200"/>
              <a:gd name="connsiteY6" fmla="*/ 0 h 2743200"/>
              <a:gd name="connsiteX7" fmla="*/ 228600 w 2743200"/>
              <a:gd name="connsiteY7" fmla="*/ 0 h 2743200"/>
              <a:gd name="connsiteX8" fmla="*/ 2514600 w 2743200"/>
              <a:gd name="connsiteY8" fmla="*/ 0 h 2743200"/>
              <a:gd name="connsiteX9" fmla="*/ 2743200 w 2743200"/>
              <a:gd name="connsiteY9" fmla="*/ 0 h 2743200"/>
              <a:gd name="connsiteX10" fmla="*/ 2743200 w 2743200"/>
              <a:gd name="connsiteY10" fmla="*/ 228598 h 2743200"/>
              <a:gd name="connsiteX11" fmla="*/ 2743200 w 2743200"/>
              <a:gd name="connsiteY11" fmla="*/ 2514604 h 2743200"/>
              <a:gd name="connsiteX12" fmla="*/ 2743200 w 2743200"/>
              <a:gd name="connsiteY12" fmla="*/ 2743200 h 2743200"/>
              <a:gd name="connsiteX13" fmla="*/ 2743200 w 2743200"/>
              <a:gd name="connsiteY13" fmla="*/ 2743200 h 2743200"/>
              <a:gd name="connsiteX14" fmla="*/ 228600 w 2743200"/>
              <a:gd name="connsiteY14" fmla="*/ 2743200 h 2743200"/>
              <a:gd name="connsiteX15" fmla="*/ 228600 w 2743200"/>
              <a:gd name="connsiteY15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43200" h="2743200">
                <a:moveTo>
                  <a:pt x="228600" y="2514604"/>
                </a:moveTo>
                <a:lnTo>
                  <a:pt x="2514600" y="2514604"/>
                </a:lnTo>
                <a:lnTo>
                  <a:pt x="2514600" y="228598"/>
                </a:lnTo>
                <a:lnTo>
                  <a:pt x="228600" y="228598"/>
                </a:lnTo>
                <a:close/>
                <a:moveTo>
                  <a:pt x="0" y="2743200"/>
                </a:moveTo>
                <a:lnTo>
                  <a:pt x="0" y="0"/>
                </a:lnTo>
                <a:lnTo>
                  <a:pt x="0" y="0"/>
                </a:lnTo>
                <a:lnTo>
                  <a:pt x="228600" y="0"/>
                </a:lnTo>
                <a:lnTo>
                  <a:pt x="2514600" y="0"/>
                </a:lnTo>
                <a:lnTo>
                  <a:pt x="2743200" y="0"/>
                </a:lnTo>
                <a:lnTo>
                  <a:pt x="2743200" y="228598"/>
                </a:lnTo>
                <a:lnTo>
                  <a:pt x="2743200" y="2514604"/>
                </a:lnTo>
                <a:lnTo>
                  <a:pt x="2743200" y="2743200"/>
                </a:lnTo>
                <a:lnTo>
                  <a:pt x="2743200" y="2743200"/>
                </a:lnTo>
                <a:lnTo>
                  <a:pt x="228600" y="2743200"/>
                </a:lnTo>
                <a:lnTo>
                  <a:pt x="228600" y="27432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/>
          <p:cNvSpPr/>
          <p:nvPr/>
        </p:nvSpPr>
        <p:spPr>
          <a:xfrm>
            <a:off x="9463349" y="1370142"/>
            <a:ext cx="1371600" cy="1371600"/>
          </a:xfrm>
          <a:custGeom>
            <a:avLst/>
            <a:gdLst>
              <a:gd name="connsiteX0" fmla="*/ 342900 w 1045064"/>
              <a:gd name="connsiteY0" fmla="*/ 117155 h 1136872"/>
              <a:gd name="connsiteX1" fmla="*/ 117155 w 1045064"/>
              <a:gd name="connsiteY1" fmla="*/ 342900 h 1136872"/>
              <a:gd name="connsiteX2" fmla="*/ 342900 w 1045064"/>
              <a:gd name="connsiteY2" fmla="*/ 568645 h 1136872"/>
              <a:gd name="connsiteX3" fmla="*/ 568645 w 1045064"/>
              <a:gd name="connsiteY3" fmla="*/ 342900 h 1136872"/>
              <a:gd name="connsiteX4" fmla="*/ 342900 w 1045064"/>
              <a:gd name="connsiteY4" fmla="*/ 117155 h 1136872"/>
              <a:gd name="connsiteX5" fmla="*/ 342900 w 1045064"/>
              <a:gd name="connsiteY5" fmla="*/ 0 h 1136872"/>
              <a:gd name="connsiteX6" fmla="*/ 685800 w 1045064"/>
              <a:gd name="connsiteY6" fmla="*/ 342900 h 1136872"/>
              <a:gd name="connsiteX7" fmla="*/ 658853 w 1045064"/>
              <a:gd name="connsiteY7" fmla="*/ 476372 h 1136872"/>
              <a:gd name="connsiteX8" fmla="*/ 633032 w 1045064"/>
              <a:gd name="connsiteY8" fmla="*/ 523945 h 1136872"/>
              <a:gd name="connsiteX9" fmla="*/ 657256 w 1045064"/>
              <a:gd name="connsiteY9" fmla="*/ 543520 h 1136872"/>
              <a:gd name="connsiteX10" fmla="*/ 1023874 w 1045064"/>
              <a:gd name="connsiteY10" fmla="*/ 985971 h 1136872"/>
              <a:gd name="connsiteX11" fmla="*/ 1011717 w 1045064"/>
              <a:gd name="connsiteY11" fmla="*/ 1115683 h 1136872"/>
              <a:gd name="connsiteX12" fmla="*/ 1011716 w 1045064"/>
              <a:gd name="connsiteY12" fmla="*/ 1115682 h 1136872"/>
              <a:gd name="connsiteX13" fmla="*/ 882004 w 1045064"/>
              <a:gd name="connsiteY13" fmla="*/ 1103524 h 1136872"/>
              <a:gd name="connsiteX14" fmla="*/ 515387 w 1045064"/>
              <a:gd name="connsiteY14" fmla="*/ 661073 h 1136872"/>
              <a:gd name="connsiteX15" fmla="*/ 505660 w 1045064"/>
              <a:gd name="connsiteY15" fmla="*/ 642956 h 1136872"/>
              <a:gd name="connsiteX16" fmla="*/ 476372 w 1045064"/>
              <a:gd name="connsiteY16" fmla="*/ 658853 h 1136872"/>
              <a:gd name="connsiteX17" fmla="*/ 342900 w 1045064"/>
              <a:gd name="connsiteY17" fmla="*/ 685800 h 1136872"/>
              <a:gd name="connsiteX18" fmla="*/ 0 w 1045064"/>
              <a:gd name="connsiteY18" fmla="*/ 342900 h 1136872"/>
              <a:gd name="connsiteX19" fmla="*/ 342900 w 1045064"/>
              <a:gd name="connsiteY19" fmla="*/ 0 h 113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45064" h="1136872">
                <a:moveTo>
                  <a:pt x="342900" y="117155"/>
                </a:moveTo>
                <a:cubicBezTo>
                  <a:pt x="218224" y="117155"/>
                  <a:pt x="117155" y="218224"/>
                  <a:pt x="117155" y="342900"/>
                </a:cubicBezTo>
                <a:cubicBezTo>
                  <a:pt x="117155" y="467576"/>
                  <a:pt x="218224" y="568645"/>
                  <a:pt x="342900" y="568645"/>
                </a:cubicBezTo>
                <a:cubicBezTo>
                  <a:pt x="467576" y="568645"/>
                  <a:pt x="568645" y="467576"/>
                  <a:pt x="568645" y="342900"/>
                </a:cubicBezTo>
                <a:cubicBezTo>
                  <a:pt x="568645" y="218224"/>
                  <a:pt x="467576" y="117155"/>
                  <a:pt x="342900" y="117155"/>
                </a:cubicBezTo>
                <a:close/>
                <a:moveTo>
                  <a:pt x="342900" y="0"/>
                </a:moveTo>
                <a:cubicBezTo>
                  <a:pt x="532278" y="0"/>
                  <a:pt x="685800" y="153522"/>
                  <a:pt x="685800" y="342900"/>
                </a:cubicBezTo>
                <a:cubicBezTo>
                  <a:pt x="685800" y="390245"/>
                  <a:pt x="676205" y="435348"/>
                  <a:pt x="658853" y="476372"/>
                </a:cubicBezTo>
                <a:lnTo>
                  <a:pt x="633032" y="523945"/>
                </a:lnTo>
                <a:lnTo>
                  <a:pt x="657256" y="543520"/>
                </a:lnTo>
                <a:lnTo>
                  <a:pt x="1023874" y="985971"/>
                </a:lnTo>
                <a:cubicBezTo>
                  <a:pt x="1056336" y="1025147"/>
                  <a:pt x="1050893" y="1083221"/>
                  <a:pt x="1011717" y="1115683"/>
                </a:cubicBezTo>
                <a:lnTo>
                  <a:pt x="1011716" y="1115682"/>
                </a:lnTo>
                <a:cubicBezTo>
                  <a:pt x="972539" y="1148144"/>
                  <a:pt x="914466" y="1142701"/>
                  <a:pt x="882004" y="1103524"/>
                </a:cubicBezTo>
                <a:lnTo>
                  <a:pt x="515387" y="661073"/>
                </a:lnTo>
                <a:lnTo>
                  <a:pt x="505660" y="642956"/>
                </a:lnTo>
                <a:lnTo>
                  <a:pt x="476372" y="658853"/>
                </a:lnTo>
                <a:cubicBezTo>
                  <a:pt x="435348" y="676205"/>
                  <a:pt x="390245" y="685800"/>
                  <a:pt x="342900" y="685800"/>
                </a:cubicBezTo>
                <a:cubicBezTo>
                  <a:pt x="153522" y="685800"/>
                  <a:pt x="0" y="532278"/>
                  <a:pt x="0" y="342900"/>
                </a:cubicBezTo>
                <a:cubicBezTo>
                  <a:pt x="0" y="153522"/>
                  <a:pt x="153522" y="0"/>
                  <a:pt x="3429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3283652" y="1112489"/>
            <a:ext cx="1828800" cy="1828800"/>
          </a:xfrm>
          <a:custGeom>
            <a:avLst/>
            <a:gdLst>
              <a:gd name="connsiteX0" fmla="*/ 1136926 w 1828800"/>
              <a:gd name="connsiteY0" fmla="*/ 507874 h 1828800"/>
              <a:gd name="connsiteX1" fmla="*/ 1600200 w 1828800"/>
              <a:gd name="connsiteY1" fmla="*/ 1469109 h 1828800"/>
              <a:gd name="connsiteX2" fmla="*/ 892478 w 1828800"/>
              <a:gd name="connsiteY2" fmla="*/ 1469109 h 1828800"/>
              <a:gd name="connsiteX3" fmla="*/ 673651 w 1828800"/>
              <a:gd name="connsiteY3" fmla="*/ 1469109 h 1828800"/>
              <a:gd name="connsiteX4" fmla="*/ 228600 w 1828800"/>
              <a:gd name="connsiteY4" fmla="*/ 1469109 h 1828800"/>
              <a:gd name="connsiteX5" fmla="*/ 560539 w 1828800"/>
              <a:gd name="connsiteY5" fmla="*/ 988005 h 1828800"/>
              <a:gd name="connsiteX6" fmla="*/ 763645 w 1828800"/>
              <a:gd name="connsiteY6" fmla="*/ 1282383 h 1828800"/>
              <a:gd name="connsiteX7" fmla="*/ 560539 w 1828800"/>
              <a:gd name="connsiteY7" fmla="*/ 417794 h 1828800"/>
              <a:gd name="connsiteX8" fmla="*/ 782386 w 1828800"/>
              <a:gd name="connsiteY8" fmla="*/ 629729 h 1828800"/>
              <a:gd name="connsiteX9" fmla="*/ 560539 w 1828800"/>
              <a:gd name="connsiteY9" fmla="*/ 841664 h 1828800"/>
              <a:gd name="connsiteX10" fmla="*/ 338692 w 1828800"/>
              <a:gd name="connsiteY10" fmla="*/ 629729 h 1828800"/>
              <a:gd name="connsiteX11" fmla="*/ 560539 w 1828800"/>
              <a:gd name="connsiteY11" fmla="*/ 417794 h 1828800"/>
              <a:gd name="connsiteX12" fmla="*/ 152397 w 1828800"/>
              <a:gd name="connsiteY12" fmla="*/ 152400 h 1828800"/>
              <a:gd name="connsiteX13" fmla="*/ 152397 w 1828800"/>
              <a:gd name="connsiteY13" fmla="*/ 1676400 h 1828800"/>
              <a:gd name="connsiteX14" fmla="*/ 1676402 w 1828800"/>
              <a:gd name="connsiteY14" fmla="*/ 1676400 h 1828800"/>
              <a:gd name="connsiteX15" fmla="*/ 1676402 w 1828800"/>
              <a:gd name="connsiteY15" fmla="*/ 152400 h 1828800"/>
              <a:gd name="connsiteX16" fmla="*/ 0 w 1828800"/>
              <a:gd name="connsiteY16" fmla="*/ 0 h 1828800"/>
              <a:gd name="connsiteX17" fmla="*/ 1828800 w 1828800"/>
              <a:gd name="connsiteY17" fmla="*/ 0 h 1828800"/>
              <a:gd name="connsiteX18" fmla="*/ 1828800 w 1828800"/>
              <a:gd name="connsiteY18" fmla="*/ 152400 h 1828800"/>
              <a:gd name="connsiteX19" fmla="*/ 1828800 w 1828800"/>
              <a:gd name="connsiteY19" fmla="*/ 1676400 h 1828800"/>
              <a:gd name="connsiteX20" fmla="*/ 1828800 w 1828800"/>
              <a:gd name="connsiteY20" fmla="*/ 1828800 h 1828800"/>
              <a:gd name="connsiteX21" fmla="*/ 1676402 w 1828800"/>
              <a:gd name="connsiteY21" fmla="*/ 1828800 h 1828800"/>
              <a:gd name="connsiteX22" fmla="*/ 152397 w 1828800"/>
              <a:gd name="connsiteY22" fmla="*/ 1828800 h 1828800"/>
              <a:gd name="connsiteX23" fmla="*/ 0 w 1828800"/>
              <a:gd name="connsiteY23" fmla="*/ 1828800 h 1828800"/>
              <a:gd name="connsiteX24" fmla="*/ 0 w 1828800"/>
              <a:gd name="connsiteY24" fmla="*/ 1524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28800" h="1828800">
                <a:moveTo>
                  <a:pt x="1136926" y="507874"/>
                </a:moveTo>
                <a:lnTo>
                  <a:pt x="1600200" y="1469109"/>
                </a:lnTo>
                <a:lnTo>
                  <a:pt x="892478" y="1469109"/>
                </a:lnTo>
                <a:lnTo>
                  <a:pt x="673651" y="1469109"/>
                </a:lnTo>
                <a:lnTo>
                  <a:pt x="228600" y="1469109"/>
                </a:lnTo>
                <a:lnTo>
                  <a:pt x="560539" y="988005"/>
                </a:lnTo>
                <a:lnTo>
                  <a:pt x="763645" y="1282383"/>
                </a:lnTo>
                <a:close/>
                <a:moveTo>
                  <a:pt x="560539" y="417794"/>
                </a:moveTo>
                <a:cubicBezTo>
                  <a:pt x="683062" y="417794"/>
                  <a:pt x="782386" y="512681"/>
                  <a:pt x="782386" y="629729"/>
                </a:cubicBezTo>
                <a:cubicBezTo>
                  <a:pt x="782386" y="746777"/>
                  <a:pt x="683062" y="841664"/>
                  <a:pt x="560539" y="841664"/>
                </a:cubicBezTo>
                <a:cubicBezTo>
                  <a:pt x="438016" y="841664"/>
                  <a:pt x="338692" y="746777"/>
                  <a:pt x="338692" y="629729"/>
                </a:cubicBezTo>
                <a:cubicBezTo>
                  <a:pt x="338692" y="512681"/>
                  <a:pt x="438016" y="417794"/>
                  <a:pt x="560539" y="417794"/>
                </a:cubicBezTo>
                <a:close/>
                <a:moveTo>
                  <a:pt x="152397" y="152400"/>
                </a:moveTo>
                <a:lnTo>
                  <a:pt x="152397" y="1676400"/>
                </a:lnTo>
                <a:lnTo>
                  <a:pt x="1676402" y="1676400"/>
                </a:lnTo>
                <a:lnTo>
                  <a:pt x="1676402" y="152400"/>
                </a:lnTo>
                <a:close/>
                <a:moveTo>
                  <a:pt x="0" y="0"/>
                </a:moveTo>
                <a:lnTo>
                  <a:pt x="1828800" y="0"/>
                </a:lnTo>
                <a:lnTo>
                  <a:pt x="1828800" y="152400"/>
                </a:lnTo>
                <a:lnTo>
                  <a:pt x="1828800" y="1676400"/>
                </a:lnTo>
                <a:lnTo>
                  <a:pt x="1828800" y="1828800"/>
                </a:lnTo>
                <a:lnTo>
                  <a:pt x="1676402" y="1828800"/>
                </a:lnTo>
                <a:lnTo>
                  <a:pt x="152397" y="1828800"/>
                </a:lnTo>
                <a:lnTo>
                  <a:pt x="0" y="1828800"/>
                </a:lnTo>
                <a:lnTo>
                  <a:pt x="0" y="152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4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/>
          <p:cNvSpPr/>
          <p:nvPr/>
        </p:nvSpPr>
        <p:spPr>
          <a:xfrm>
            <a:off x="7426819" y="1893912"/>
            <a:ext cx="1558567" cy="1521447"/>
          </a:xfrm>
          <a:custGeom>
            <a:avLst/>
            <a:gdLst>
              <a:gd name="connsiteX0" fmla="*/ 457200 w 1558567"/>
              <a:gd name="connsiteY0" fmla="*/ 158228 h 1521447"/>
              <a:gd name="connsiteX1" fmla="*/ 158228 w 1558567"/>
              <a:gd name="connsiteY1" fmla="*/ 457200 h 1521447"/>
              <a:gd name="connsiteX2" fmla="*/ 457200 w 1558567"/>
              <a:gd name="connsiteY2" fmla="*/ 756172 h 1521447"/>
              <a:gd name="connsiteX3" fmla="*/ 756172 w 1558567"/>
              <a:gd name="connsiteY3" fmla="*/ 457200 h 1521447"/>
              <a:gd name="connsiteX4" fmla="*/ 457200 w 1558567"/>
              <a:gd name="connsiteY4" fmla="*/ 158228 h 1521447"/>
              <a:gd name="connsiteX5" fmla="*/ 457200 w 1558567"/>
              <a:gd name="connsiteY5" fmla="*/ 0 h 1521447"/>
              <a:gd name="connsiteX6" fmla="*/ 914400 w 1558567"/>
              <a:gd name="connsiteY6" fmla="*/ 457200 h 1521447"/>
              <a:gd name="connsiteX7" fmla="*/ 878471 w 1558567"/>
              <a:gd name="connsiteY7" fmla="*/ 635162 h 1521447"/>
              <a:gd name="connsiteX8" fmla="*/ 838118 w 1558567"/>
              <a:gd name="connsiteY8" fmla="*/ 709506 h 1521447"/>
              <a:gd name="connsiteX9" fmla="*/ 1548801 w 1558567"/>
              <a:gd name="connsiteY9" fmla="*/ 1377541 h 1521447"/>
              <a:gd name="connsiteX10" fmla="*/ 1550157 w 1558567"/>
              <a:gd name="connsiteY10" fmla="*/ 1421353 h 1521447"/>
              <a:gd name="connsiteX11" fmla="*/ 1465248 w 1558567"/>
              <a:gd name="connsiteY11" fmla="*/ 1511681 h 1521447"/>
              <a:gd name="connsiteX12" fmla="*/ 1421437 w 1558567"/>
              <a:gd name="connsiteY12" fmla="*/ 1513037 h 1521447"/>
              <a:gd name="connsiteX13" fmla="*/ 705656 w 1558567"/>
              <a:gd name="connsiteY13" fmla="*/ 840208 h 1521447"/>
              <a:gd name="connsiteX14" fmla="*/ 635163 w 1558567"/>
              <a:gd name="connsiteY14" fmla="*/ 878471 h 1521447"/>
              <a:gd name="connsiteX15" fmla="*/ 457200 w 1558567"/>
              <a:gd name="connsiteY15" fmla="*/ 914400 h 1521447"/>
              <a:gd name="connsiteX16" fmla="*/ 0 w 1558567"/>
              <a:gd name="connsiteY16" fmla="*/ 457200 h 1521447"/>
              <a:gd name="connsiteX17" fmla="*/ 457200 w 1558567"/>
              <a:gd name="connsiteY17" fmla="*/ 0 h 152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58567" h="1521447">
                <a:moveTo>
                  <a:pt x="457200" y="158228"/>
                </a:moveTo>
                <a:cubicBezTo>
                  <a:pt x="292082" y="158228"/>
                  <a:pt x="158228" y="292082"/>
                  <a:pt x="158228" y="457200"/>
                </a:cubicBezTo>
                <a:cubicBezTo>
                  <a:pt x="158228" y="622318"/>
                  <a:pt x="292082" y="756172"/>
                  <a:pt x="457200" y="756172"/>
                </a:cubicBezTo>
                <a:cubicBezTo>
                  <a:pt x="622318" y="756172"/>
                  <a:pt x="756172" y="622318"/>
                  <a:pt x="756172" y="457200"/>
                </a:cubicBezTo>
                <a:cubicBezTo>
                  <a:pt x="756172" y="292082"/>
                  <a:pt x="622318" y="158228"/>
                  <a:pt x="457200" y="158228"/>
                </a:cubicBezTo>
                <a:close/>
                <a:moveTo>
                  <a:pt x="457200" y="0"/>
                </a:moveTo>
                <a:cubicBezTo>
                  <a:pt x="709704" y="0"/>
                  <a:pt x="914400" y="204695"/>
                  <a:pt x="914400" y="457200"/>
                </a:cubicBezTo>
                <a:cubicBezTo>
                  <a:pt x="914400" y="520326"/>
                  <a:pt x="901606" y="580464"/>
                  <a:pt x="878471" y="635162"/>
                </a:cubicBezTo>
                <a:lnTo>
                  <a:pt x="838118" y="709506"/>
                </a:lnTo>
                <a:lnTo>
                  <a:pt x="1548801" y="1377541"/>
                </a:lnTo>
                <a:cubicBezTo>
                  <a:pt x="1561273" y="1389265"/>
                  <a:pt x="1561880" y="1408880"/>
                  <a:pt x="1550157" y="1421353"/>
                </a:cubicBezTo>
                <a:lnTo>
                  <a:pt x="1465248" y="1511681"/>
                </a:lnTo>
                <a:cubicBezTo>
                  <a:pt x="1453525" y="1524153"/>
                  <a:pt x="1433909" y="1524761"/>
                  <a:pt x="1421437" y="1513037"/>
                </a:cubicBezTo>
                <a:lnTo>
                  <a:pt x="705656" y="840208"/>
                </a:lnTo>
                <a:lnTo>
                  <a:pt x="635163" y="878471"/>
                </a:lnTo>
                <a:cubicBezTo>
                  <a:pt x="580464" y="901606"/>
                  <a:pt x="520326" y="914400"/>
                  <a:pt x="457200" y="914400"/>
                </a:cubicBezTo>
                <a:cubicBezTo>
                  <a:pt x="204695" y="914400"/>
                  <a:pt x="0" y="709704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0E1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/>
          <p:cNvSpPr/>
          <p:nvPr/>
        </p:nvSpPr>
        <p:spPr>
          <a:xfrm>
            <a:off x="5791200" y="2082800"/>
            <a:ext cx="1219200" cy="1219200"/>
          </a:xfrm>
          <a:custGeom>
            <a:avLst/>
            <a:gdLst>
              <a:gd name="connsiteX0" fmla="*/ 609601 w 1219200"/>
              <a:gd name="connsiteY0" fmla="*/ 616791 h 1219200"/>
              <a:gd name="connsiteX1" fmla="*/ 1219200 w 1219200"/>
              <a:gd name="connsiteY1" fmla="*/ 917996 h 1219200"/>
              <a:gd name="connsiteX2" fmla="*/ 1219200 w 1219200"/>
              <a:gd name="connsiteY2" fmla="*/ 1219200 h 1219200"/>
              <a:gd name="connsiteX3" fmla="*/ 0 w 1219200"/>
              <a:gd name="connsiteY3" fmla="*/ 1219200 h 1219200"/>
              <a:gd name="connsiteX4" fmla="*/ 0 w 1219200"/>
              <a:gd name="connsiteY4" fmla="*/ 917996 h 1219200"/>
              <a:gd name="connsiteX5" fmla="*/ 609601 w 1219200"/>
              <a:gd name="connsiteY5" fmla="*/ 616791 h 1219200"/>
              <a:gd name="connsiteX6" fmla="*/ 609600 w 1219200"/>
              <a:gd name="connsiteY6" fmla="*/ 0 h 1219200"/>
              <a:gd name="connsiteX7" fmla="*/ 926338 w 1219200"/>
              <a:gd name="connsiteY7" fmla="*/ 301204 h 1219200"/>
              <a:gd name="connsiteX8" fmla="*/ 609600 w 1219200"/>
              <a:gd name="connsiteY8" fmla="*/ 602409 h 1219200"/>
              <a:gd name="connsiteX9" fmla="*/ 292864 w 1219200"/>
              <a:gd name="connsiteY9" fmla="*/ 301204 h 1219200"/>
              <a:gd name="connsiteX10" fmla="*/ 609600 w 1219200"/>
              <a:gd name="connsiteY10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" h="1219200">
                <a:moveTo>
                  <a:pt x="609601" y="616791"/>
                </a:moveTo>
                <a:cubicBezTo>
                  <a:pt x="946274" y="616791"/>
                  <a:pt x="1219200" y="751646"/>
                  <a:pt x="1219200" y="917996"/>
                </a:cubicBezTo>
                <a:lnTo>
                  <a:pt x="1219200" y="1219200"/>
                </a:lnTo>
                <a:lnTo>
                  <a:pt x="0" y="1219200"/>
                </a:lnTo>
                <a:lnTo>
                  <a:pt x="0" y="917996"/>
                </a:lnTo>
                <a:cubicBezTo>
                  <a:pt x="0" y="751646"/>
                  <a:pt x="272927" y="616791"/>
                  <a:pt x="609601" y="616791"/>
                </a:cubicBezTo>
                <a:close/>
                <a:moveTo>
                  <a:pt x="609600" y="0"/>
                </a:moveTo>
                <a:cubicBezTo>
                  <a:pt x="784529" y="0"/>
                  <a:pt x="926338" y="134854"/>
                  <a:pt x="926338" y="301204"/>
                </a:cubicBezTo>
                <a:cubicBezTo>
                  <a:pt x="926338" y="467555"/>
                  <a:pt x="784529" y="602409"/>
                  <a:pt x="609600" y="602409"/>
                </a:cubicBezTo>
                <a:cubicBezTo>
                  <a:pt x="434672" y="602409"/>
                  <a:pt x="292864" y="467555"/>
                  <a:pt x="292864" y="301204"/>
                </a:cubicBezTo>
                <a:cubicBezTo>
                  <a:pt x="292864" y="134854"/>
                  <a:pt x="434672" y="0"/>
                  <a:pt x="609600" y="0"/>
                </a:cubicBezTo>
                <a:close/>
              </a:path>
            </a:pathLst>
          </a:custGeom>
          <a:solidFill>
            <a:srgbClr val="0E1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/>
          <p:cNvSpPr/>
          <p:nvPr/>
        </p:nvSpPr>
        <p:spPr>
          <a:xfrm>
            <a:off x="3863017" y="1927484"/>
            <a:ext cx="1426416" cy="1422618"/>
          </a:xfrm>
          <a:custGeom>
            <a:avLst/>
            <a:gdLst>
              <a:gd name="connsiteX0" fmla="*/ 443281 w 1426416"/>
              <a:gd name="connsiteY0" fmla="*/ 900391 h 1422618"/>
              <a:gd name="connsiteX1" fmla="*/ 628348 w 1426416"/>
              <a:gd name="connsiteY1" fmla="*/ 1302342 h 1422618"/>
              <a:gd name="connsiteX2" fmla="*/ 345629 w 1426416"/>
              <a:gd name="connsiteY2" fmla="*/ 1302342 h 1422618"/>
              <a:gd name="connsiteX3" fmla="*/ 258213 w 1426416"/>
              <a:gd name="connsiteY3" fmla="*/ 1302342 h 1422618"/>
              <a:gd name="connsiteX4" fmla="*/ 80425 w 1426416"/>
              <a:gd name="connsiteY4" fmla="*/ 1302342 h 1422618"/>
              <a:gd name="connsiteX5" fmla="*/ 213028 w 1426416"/>
              <a:gd name="connsiteY5" fmla="*/ 1101163 h 1422618"/>
              <a:gd name="connsiteX6" fmla="*/ 294164 w 1426416"/>
              <a:gd name="connsiteY6" fmla="*/ 1224260 h 1422618"/>
              <a:gd name="connsiteX7" fmla="*/ 1160714 w 1426416"/>
              <a:gd name="connsiteY7" fmla="*/ 900390 h 1422618"/>
              <a:gd name="connsiteX8" fmla="*/ 1345781 w 1426416"/>
              <a:gd name="connsiteY8" fmla="*/ 1302341 h 1422618"/>
              <a:gd name="connsiteX9" fmla="*/ 1063062 w 1426416"/>
              <a:gd name="connsiteY9" fmla="*/ 1302341 h 1422618"/>
              <a:gd name="connsiteX10" fmla="*/ 975646 w 1426416"/>
              <a:gd name="connsiteY10" fmla="*/ 1302341 h 1422618"/>
              <a:gd name="connsiteX11" fmla="*/ 797859 w 1426416"/>
              <a:gd name="connsiteY11" fmla="*/ 1302341 h 1422618"/>
              <a:gd name="connsiteX12" fmla="*/ 930461 w 1426416"/>
              <a:gd name="connsiteY12" fmla="*/ 1101162 h 1422618"/>
              <a:gd name="connsiteX13" fmla="*/ 1011597 w 1426416"/>
              <a:gd name="connsiteY13" fmla="*/ 1224259 h 1422618"/>
              <a:gd name="connsiteX14" fmla="*/ 213028 w 1426416"/>
              <a:gd name="connsiteY14" fmla="*/ 862723 h 1422618"/>
              <a:gd name="connsiteX15" fmla="*/ 301650 w 1426416"/>
              <a:gd name="connsiteY15" fmla="*/ 951346 h 1422618"/>
              <a:gd name="connsiteX16" fmla="*/ 213028 w 1426416"/>
              <a:gd name="connsiteY16" fmla="*/ 1039969 h 1422618"/>
              <a:gd name="connsiteX17" fmla="*/ 124405 w 1426416"/>
              <a:gd name="connsiteY17" fmla="*/ 951346 h 1422618"/>
              <a:gd name="connsiteX18" fmla="*/ 213028 w 1426416"/>
              <a:gd name="connsiteY18" fmla="*/ 862723 h 1422618"/>
              <a:gd name="connsiteX19" fmla="*/ 930461 w 1426416"/>
              <a:gd name="connsiteY19" fmla="*/ 862722 h 1422618"/>
              <a:gd name="connsiteX20" fmla="*/ 1019083 w 1426416"/>
              <a:gd name="connsiteY20" fmla="*/ 951345 h 1422618"/>
              <a:gd name="connsiteX21" fmla="*/ 930461 w 1426416"/>
              <a:gd name="connsiteY21" fmla="*/ 1039968 h 1422618"/>
              <a:gd name="connsiteX22" fmla="*/ 841838 w 1426416"/>
              <a:gd name="connsiteY22" fmla="*/ 951345 h 1422618"/>
              <a:gd name="connsiteX23" fmla="*/ 930461 w 1426416"/>
              <a:gd name="connsiteY23" fmla="*/ 862722 h 1422618"/>
              <a:gd name="connsiteX24" fmla="*/ 59081 w 1426416"/>
              <a:gd name="connsiteY24" fmla="*/ 773244 h 1422618"/>
              <a:gd name="connsiteX25" fmla="*/ 59081 w 1426416"/>
              <a:gd name="connsiteY25" fmla="*/ 1363536 h 1422618"/>
              <a:gd name="connsiteX26" fmla="*/ 649902 w 1426416"/>
              <a:gd name="connsiteY26" fmla="*/ 1363536 h 1422618"/>
              <a:gd name="connsiteX27" fmla="*/ 649902 w 1426416"/>
              <a:gd name="connsiteY27" fmla="*/ 773244 h 1422618"/>
              <a:gd name="connsiteX28" fmla="*/ 776514 w 1426416"/>
              <a:gd name="connsiteY28" fmla="*/ 773243 h 1422618"/>
              <a:gd name="connsiteX29" fmla="*/ 776514 w 1426416"/>
              <a:gd name="connsiteY29" fmla="*/ 1363535 h 1422618"/>
              <a:gd name="connsiteX30" fmla="*/ 1367335 w 1426416"/>
              <a:gd name="connsiteY30" fmla="*/ 1363535 h 1422618"/>
              <a:gd name="connsiteX31" fmla="*/ 1367335 w 1426416"/>
              <a:gd name="connsiteY31" fmla="*/ 773243 h 1422618"/>
              <a:gd name="connsiteX32" fmla="*/ 0 w 1426416"/>
              <a:gd name="connsiteY32" fmla="*/ 713635 h 1422618"/>
              <a:gd name="connsiteX33" fmla="*/ 59081 w 1426416"/>
              <a:gd name="connsiteY33" fmla="*/ 713635 h 1422618"/>
              <a:gd name="connsiteX34" fmla="*/ 59081 w 1426416"/>
              <a:gd name="connsiteY34" fmla="*/ 714162 h 1422618"/>
              <a:gd name="connsiteX35" fmla="*/ 649902 w 1426416"/>
              <a:gd name="connsiteY35" fmla="*/ 714162 h 1422618"/>
              <a:gd name="connsiteX36" fmla="*/ 649902 w 1426416"/>
              <a:gd name="connsiteY36" fmla="*/ 713635 h 1422618"/>
              <a:gd name="connsiteX37" fmla="*/ 708983 w 1426416"/>
              <a:gd name="connsiteY37" fmla="*/ 713635 h 1422618"/>
              <a:gd name="connsiteX38" fmla="*/ 708983 w 1426416"/>
              <a:gd name="connsiteY38" fmla="*/ 714162 h 1422618"/>
              <a:gd name="connsiteX39" fmla="*/ 708983 w 1426416"/>
              <a:gd name="connsiteY39" fmla="*/ 773244 h 1422618"/>
              <a:gd name="connsiteX40" fmla="*/ 708983 w 1426416"/>
              <a:gd name="connsiteY40" fmla="*/ 1363536 h 1422618"/>
              <a:gd name="connsiteX41" fmla="*/ 708983 w 1426416"/>
              <a:gd name="connsiteY41" fmla="*/ 1422618 h 1422618"/>
              <a:gd name="connsiteX42" fmla="*/ 649902 w 1426416"/>
              <a:gd name="connsiteY42" fmla="*/ 1422618 h 1422618"/>
              <a:gd name="connsiteX43" fmla="*/ 59081 w 1426416"/>
              <a:gd name="connsiteY43" fmla="*/ 1422618 h 1422618"/>
              <a:gd name="connsiteX44" fmla="*/ 0 w 1426416"/>
              <a:gd name="connsiteY44" fmla="*/ 1422618 h 1422618"/>
              <a:gd name="connsiteX45" fmla="*/ 0 w 1426416"/>
              <a:gd name="connsiteY45" fmla="*/ 1363536 h 1422618"/>
              <a:gd name="connsiteX46" fmla="*/ 0 w 1426416"/>
              <a:gd name="connsiteY46" fmla="*/ 773244 h 1422618"/>
              <a:gd name="connsiteX47" fmla="*/ 0 w 1426416"/>
              <a:gd name="connsiteY47" fmla="*/ 714162 h 1422618"/>
              <a:gd name="connsiteX48" fmla="*/ 717433 w 1426416"/>
              <a:gd name="connsiteY48" fmla="*/ 713634 h 1422618"/>
              <a:gd name="connsiteX49" fmla="*/ 776514 w 1426416"/>
              <a:gd name="connsiteY49" fmla="*/ 713634 h 1422618"/>
              <a:gd name="connsiteX50" fmla="*/ 776514 w 1426416"/>
              <a:gd name="connsiteY50" fmla="*/ 714161 h 1422618"/>
              <a:gd name="connsiteX51" fmla="*/ 1367335 w 1426416"/>
              <a:gd name="connsiteY51" fmla="*/ 714161 h 1422618"/>
              <a:gd name="connsiteX52" fmla="*/ 1367335 w 1426416"/>
              <a:gd name="connsiteY52" fmla="*/ 713634 h 1422618"/>
              <a:gd name="connsiteX53" fmla="*/ 1426416 w 1426416"/>
              <a:gd name="connsiteY53" fmla="*/ 713634 h 1422618"/>
              <a:gd name="connsiteX54" fmla="*/ 1426416 w 1426416"/>
              <a:gd name="connsiteY54" fmla="*/ 714161 h 1422618"/>
              <a:gd name="connsiteX55" fmla="*/ 1426416 w 1426416"/>
              <a:gd name="connsiteY55" fmla="*/ 773243 h 1422618"/>
              <a:gd name="connsiteX56" fmla="*/ 1426416 w 1426416"/>
              <a:gd name="connsiteY56" fmla="*/ 1363535 h 1422618"/>
              <a:gd name="connsiteX57" fmla="*/ 1426416 w 1426416"/>
              <a:gd name="connsiteY57" fmla="*/ 1422617 h 1422618"/>
              <a:gd name="connsiteX58" fmla="*/ 1367335 w 1426416"/>
              <a:gd name="connsiteY58" fmla="*/ 1422617 h 1422618"/>
              <a:gd name="connsiteX59" fmla="*/ 776514 w 1426416"/>
              <a:gd name="connsiteY59" fmla="*/ 1422617 h 1422618"/>
              <a:gd name="connsiteX60" fmla="*/ 717433 w 1426416"/>
              <a:gd name="connsiteY60" fmla="*/ 1422617 h 1422618"/>
              <a:gd name="connsiteX61" fmla="*/ 717433 w 1426416"/>
              <a:gd name="connsiteY61" fmla="*/ 1363535 h 1422618"/>
              <a:gd name="connsiteX62" fmla="*/ 717433 w 1426416"/>
              <a:gd name="connsiteY62" fmla="*/ 773243 h 1422618"/>
              <a:gd name="connsiteX63" fmla="*/ 717433 w 1426416"/>
              <a:gd name="connsiteY63" fmla="*/ 714161 h 1422618"/>
              <a:gd name="connsiteX64" fmla="*/ 443281 w 1426416"/>
              <a:gd name="connsiteY64" fmla="*/ 186757 h 1422618"/>
              <a:gd name="connsiteX65" fmla="*/ 628348 w 1426416"/>
              <a:gd name="connsiteY65" fmla="*/ 588708 h 1422618"/>
              <a:gd name="connsiteX66" fmla="*/ 345629 w 1426416"/>
              <a:gd name="connsiteY66" fmla="*/ 588708 h 1422618"/>
              <a:gd name="connsiteX67" fmla="*/ 258213 w 1426416"/>
              <a:gd name="connsiteY67" fmla="*/ 588708 h 1422618"/>
              <a:gd name="connsiteX68" fmla="*/ 80425 w 1426416"/>
              <a:gd name="connsiteY68" fmla="*/ 588708 h 1422618"/>
              <a:gd name="connsiteX69" fmla="*/ 213028 w 1426416"/>
              <a:gd name="connsiteY69" fmla="*/ 387529 h 1422618"/>
              <a:gd name="connsiteX70" fmla="*/ 294164 w 1426416"/>
              <a:gd name="connsiteY70" fmla="*/ 510626 h 1422618"/>
              <a:gd name="connsiteX71" fmla="*/ 1160714 w 1426416"/>
              <a:gd name="connsiteY71" fmla="*/ 186756 h 1422618"/>
              <a:gd name="connsiteX72" fmla="*/ 1345781 w 1426416"/>
              <a:gd name="connsiteY72" fmla="*/ 588707 h 1422618"/>
              <a:gd name="connsiteX73" fmla="*/ 1063062 w 1426416"/>
              <a:gd name="connsiteY73" fmla="*/ 588707 h 1422618"/>
              <a:gd name="connsiteX74" fmla="*/ 975646 w 1426416"/>
              <a:gd name="connsiteY74" fmla="*/ 588707 h 1422618"/>
              <a:gd name="connsiteX75" fmla="*/ 797859 w 1426416"/>
              <a:gd name="connsiteY75" fmla="*/ 588707 h 1422618"/>
              <a:gd name="connsiteX76" fmla="*/ 930461 w 1426416"/>
              <a:gd name="connsiteY76" fmla="*/ 387528 h 1422618"/>
              <a:gd name="connsiteX77" fmla="*/ 1011597 w 1426416"/>
              <a:gd name="connsiteY77" fmla="*/ 510625 h 1422618"/>
              <a:gd name="connsiteX78" fmla="*/ 213028 w 1426416"/>
              <a:gd name="connsiteY78" fmla="*/ 149089 h 1422618"/>
              <a:gd name="connsiteX79" fmla="*/ 301650 w 1426416"/>
              <a:gd name="connsiteY79" fmla="*/ 237712 h 1422618"/>
              <a:gd name="connsiteX80" fmla="*/ 213028 w 1426416"/>
              <a:gd name="connsiteY80" fmla="*/ 326335 h 1422618"/>
              <a:gd name="connsiteX81" fmla="*/ 124405 w 1426416"/>
              <a:gd name="connsiteY81" fmla="*/ 237712 h 1422618"/>
              <a:gd name="connsiteX82" fmla="*/ 213028 w 1426416"/>
              <a:gd name="connsiteY82" fmla="*/ 149089 h 1422618"/>
              <a:gd name="connsiteX83" fmla="*/ 930461 w 1426416"/>
              <a:gd name="connsiteY83" fmla="*/ 149088 h 1422618"/>
              <a:gd name="connsiteX84" fmla="*/ 1019083 w 1426416"/>
              <a:gd name="connsiteY84" fmla="*/ 237711 h 1422618"/>
              <a:gd name="connsiteX85" fmla="*/ 930461 w 1426416"/>
              <a:gd name="connsiteY85" fmla="*/ 326334 h 1422618"/>
              <a:gd name="connsiteX86" fmla="*/ 841838 w 1426416"/>
              <a:gd name="connsiteY86" fmla="*/ 237711 h 1422618"/>
              <a:gd name="connsiteX87" fmla="*/ 930461 w 1426416"/>
              <a:gd name="connsiteY87" fmla="*/ 149088 h 1422618"/>
              <a:gd name="connsiteX88" fmla="*/ 59081 w 1426416"/>
              <a:gd name="connsiteY88" fmla="*/ 59610 h 1422618"/>
              <a:gd name="connsiteX89" fmla="*/ 59081 w 1426416"/>
              <a:gd name="connsiteY89" fmla="*/ 649902 h 1422618"/>
              <a:gd name="connsiteX90" fmla="*/ 649902 w 1426416"/>
              <a:gd name="connsiteY90" fmla="*/ 649902 h 1422618"/>
              <a:gd name="connsiteX91" fmla="*/ 649902 w 1426416"/>
              <a:gd name="connsiteY91" fmla="*/ 59610 h 1422618"/>
              <a:gd name="connsiteX92" fmla="*/ 776514 w 1426416"/>
              <a:gd name="connsiteY92" fmla="*/ 59609 h 1422618"/>
              <a:gd name="connsiteX93" fmla="*/ 776514 w 1426416"/>
              <a:gd name="connsiteY93" fmla="*/ 649901 h 1422618"/>
              <a:gd name="connsiteX94" fmla="*/ 1367335 w 1426416"/>
              <a:gd name="connsiteY94" fmla="*/ 649901 h 1422618"/>
              <a:gd name="connsiteX95" fmla="*/ 1367335 w 1426416"/>
              <a:gd name="connsiteY95" fmla="*/ 59609 h 1422618"/>
              <a:gd name="connsiteX96" fmla="*/ 0 w 1426416"/>
              <a:gd name="connsiteY96" fmla="*/ 1 h 1422618"/>
              <a:gd name="connsiteX97" fmla="*/ 59081 w 1426416"/>
              <a:gd name="connsiteY97" fmla="*/ 1 h 1422618"/>
              <a:gd name="connsiteX98" fmla="*/ 59081 w 1426416"/>
              <a:gd name="connsiteY98" fmla="*/ 528 h 1422618"/>
              <a:gd name="connsiteX99" fmla="*/ 649902 w 1426416"/>
              <a:gd name="connsiteY99" fmla="*/ 528 h 1422618"/>
              <a:gd name="connsiteX100" fmla="*/ 649902 w 1426416"/>
              <a:gd name="connsiteY100" fmla="*/ 1 h 1422618"/>
              <a:gd name="connsiteX101" fmla="*/ 708983 w 1426416"/>
              <a:gd name="connsiteY101" fmla="*/ 1 h 1422618"/>
              <a:gd name="connsiteX102" fmla="*/ 708983 w 1426416"/>
              <a:gd name="connsiteY102" fmla="*/ 528 h 1422618"/>
              <a:gd name="connsiteX103" fmla="*/ 708983 w 1426416"/>
              <a:gd name="connsiteY103" fmla="*/ 59610 h 1422618"/>
              <a:gd name="connsiteX104" fmla="*/ 708983 w 1426416"/>
              <a:gd name="connsiteY104" fmla="*/ 649902 h 1422618"/>
              <a:gd name="connsiteX105" fmla="*/ 708983 w 1426416"/>
              <a:gd name="connsiteY105" fmla="*/ 708984 h 1422618"/>
              <a:gd name="connsiteX106" fmla="*/ 649902 w 1426416"/>
              <a:gd name="connsiteY106" fmla="*/ 708984 h 1422618"/>
              <a:gd name="connsiteX107" fmla="*/ 59081 w 1426416"/>
              <a:gd name="connsiteY107" fmla="*/ 708984 h 1422618"/>
              <a:gd name="connsiteX108" fmla="*/ 0 w 1426416"/>
              <a:gd name="connsiteY108" fmla="*/ 708984 h 1422618"/>
              <a:gd name="connsiteX109" fmla="*/ 0 w 1426416"/>
              <a:gd name="connsiteY109" fmla="*/ 649902 h 1422618"/>
              <a:gd name="connsiteX110" fmla="*/ 0 w 1426416"/>
              <a:gd name="connsiteY110" fmla="*/ 59610 h 1422618"/>
              <a:gd name="connsiteX111" fmla="*/ 0 w 1426416"/>
              <a:gd name="connsiteY111" fmla="*/ 528 h 1422618"/>
              <a:gd name="connsiteX112" fmla="*/ 717433 w 1426416"/>
              <a:gd name="connsiteY112" fmla="*/ 0 h 1422618"/>
              <a:gd name="connsiteX113" fmla="*/ 776514 w 1426416"/>
              <a:gd name="connsiteY113" fmla="*/ 0 h 1422618"/>
              <a:gd name="connsiteX114" fmla="*/ 776514 w 1426416"/>
              <a:gd name="connsiteY114" fmla="*/ 527 h 1422618"/>
              <a:gd name="connsiteX115" fmla="*/ 1367335 w 1426416"/>
              <a:gd name="connsiteY115" fmla="*/ 527 h 1422618"/>
              <a:gd name="connsiteX116" fmla="*/ 1367335 w 1426416"/>
              <a:gd name="connsiteY116" fmla="*/ 0 h 1422618"/>
              <a:gd name="connsiteX117" fmla="*/ 1426416 w 1426416"/>
              <a:gd name="connsiteY117" fmla="*/ 0 h 1422618"/>
              <a:gd name="connsiteX118" fmla="*/ 1426416 w 1426416"/>
              <a:gd name="connsiteY118" fmla="*/ 527 h 1422618"/>
              <a:gd name="connsiteX119" fmla="*/ 1426416 w 1426416"/>
              <a:gd name="connsiteY119" fmla="*/ 59609 h 1422618"/>
              <a:gd name="connsiteX120" fmla="*/ 1426416 w 1426416"/>
              <a:gd name="connsiteY120" fmla="*/ 649901 h 1422618"/>
              <a:gd name="connsiteX121" fmla="*/ 1426416 w 1426416"/>
              <a:gd name="connsiteY121" fmla="*/ 708983 h 1422618"/>
              <a:gd name="connsiteX122" fmla="*/ 1367335 w 1426416"/>
              <a:gd name="connsiteY122" fmla="*/ 708983 h 1422618"/>
              <a:gd name="connsiteX123" fmla="*/ 776514 w 1426416"/>
              <a:gd name="connsiteY123" fmla="*/ 708983 h 1422618"/>
              <a:gd name="connsiteX124" fmla="*/ 717433 w 1426416"/>
              <a:gd name="connsiteY124" fmla="*/ 708983 h 1422618"/>
              <a:gd name="connsiteX125" fmla="*/ 717433 w 1426416"/>
              <a:gd name="connsiteY125" fmla="*/ 649901 h 1422618"/>
              <a:gd name="connsiteX126" fmla="*/ 717433 w 1426416"/>
              <a:gd name="connsiteY126" fmla="*/ 59609 h 1422618"/>
              <a:gd name="connsiteX127" fmla="*/ 717433 w 1426416"/>
              <a:gd name="connsiteY127" fmla="*/ 527 h 142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1426416" h="1422618">
                <a:moveTo>
                  <a:pt x="443281" y="900391"/>
                </a:moveTo>
                <a:lnTo>
                  <a:pt x="628348" y="1302342"/>
                </a:lnTo>
                <a:lnTo>
                  <a:pt x="345629" y="1302342"/>
                </a:lnTo>
                <a:lnTo>
                  <a:pt x="258213" y="1302342"/>
                </a:lnTo>
                <a:lnTo>
                  <a:pt x="80425" y="1302342"/>
                </a:lnTo>
                <a:lnTo>
                  <a:pt x="213028" y="1101163"/>
                </a:lnTo>
                <a:lnTo>
                  <a:pt x="294164" y="1224260"/>
                </a:lnTo>
                <a:close/>
                <a:moveTo>
                  <a:pt x="1160714" y="900390"/>
                </a:moveTo>
                <a:lnTo>
                  <a:pt x="1345781" y="1302341"/>
                </a:lnTo>
                <a:lnTo>
                  <a:pt x="1063062" y="1302341"/>
                </a:lnTo>
                <a:lnTo>
                  <a:pt x="975646" y="1302341"/>
                </a:lnTo>
                <a:lnTo>
                  <a:pt x="797859" y="1302341"/>
                </a:lnTo>
                <a:lnTo>
                  <a:pt x="930461" y="1101162"/>
                </a:lnTo>
                <a:lnTo>
                  <a:pt x="1011597" y="1224259"/>
                </a:lnTo>
                <a:close/>
                <a:moveTo>
                  <a:pt x="213028" y="862723"/>
                </a:moveTo>
                <a:cubicBezTo>
                  <a:pt x="261972" y="862723"/>
                  <a:pt x="301650" y="902401"/>
                  <a:pt x="301650" y="951346"/>
                </a:cubicBezTo>
                <a:cubicBezTo>
                  <a:pt x="301650" y="1000291"/>
                  <a:pt x="261972" y="1039969"/>
                  <a:pt x="213028" y="1039969"/>
                </a:cubicBezTo>
                <a:cubicBezTo>
                  <a:pt x="164083" y="1039969"/>
                  <a:pt x="124405" y="1000291"/>
                  <a:pt x="124405" y="951346"/>
                </a:cubicBezTo>
                <a:cubicBezTo>
                  <a:pt x="124405" y="902401"/>
                  <a:pt x="164083" y="862723"/>
                  <a:pt x="213028" y="862723"/>
                </a:cubicBezTo>
                <a:close/>
                <a:moveTo>
                  <a:pt x="930461" y="862722"/>
                </a:moveTo>
                <a:cubicBezTo>
                  <a:pt x="979405" y="862722"/>
                  <a:pt x="1019083" y="902400"/>
                  <a:pt x="1019083" y="951345"/>
                </a:cubicBezTo>
                <a:cubicBezTo>
                  <a:pt x="1019083" y="1000290"/>
                  <a:pt x="979405" y="1039968"/>
                  <a:pt x="930461" y="1039968"/>
                </a:cubicBezTo>
                <a:cubicBezTo>
                  <a:pt x="881516" y="1039968"/>
                  <a:pt x="841838" y="1000290"/>
                  <a:pt x="841838" y="951345"/>
                </a:cubicBezTo>
                <a:cubicBezTo>
                  <a:pt x="841838" y="902400"/>
                  <a:pt x="881516" y="862722"/>
                  <a:pt x="930461" y="862722"/>
                </a:cubicBezTo>
                <a:close/>
                <a:moveTo>
                  <a:pt x="59081" y="773244"/>
                </a:moveTo>
                <a:lnTo>
                  <a:pt x="59081" y="1363536"/>
                </a:lnTo>
                <a:lnTo>
                  <a:pt x="649902" y="1363536"/>
                </a:lnTo>
                <a:lnTo>
                  <a:pt x="649902" y="773244"/>
                </a:lnTo>
                <a:close/>
                <a:moveTo>
                  <a:pt x="776514" y="773243"/>
                </a:moveTo>
                <a:lnTo>
                  <a:pt x="776514" y="1363535"/>
                </a:lnTo>
                <a:lnTo>
                  <a:pt x="1367335" y="1363535"/>
                </a:lnTo>
                <a:lnTo>
                  <a:pt x="1367335" y="773243"/>
                </a:lnTo>
                <a:close/>
                <a:moveTo>
                  <a:pt x="0" y="713635"/>
                </a:moveTo>
                <a:lnTo>
                  <a:pt x="59081" y="713635"/>
                </a:lnTo>
                <a:lnTo>
                  <a:pt x="59081" y="714162"/>
                </a:lnTo>
                <a:lnTo>
                  <a:pt x="649902" y="714162"/>
                </a:lnTo>
                <a:lnTo>
                  <a:pt x="649902" y="713635"/>
                </a:lnTo>
                <a:lnTo>
                  <a:pt x="708983" y="713635"/>
                </a:lnTo>
                <a:lnTo>
                  <a:pt x="708983" y="714162"/>
                </a:lnTo>
                <a:lnTo>
                  <a:pt x="708983" y="773244"/>
                </a:lnTo>
                <a:lnTo>
                  <a:pt x="708983" y="1363536"/>
                </a:lnTo>
                <a:lnTo>
                  <a:pt x="708983" y="1422618"/>
                </a:lnTo>
                <a:lnTo>
                  <a:pt x="649902" y="1422618"/>
                </a:lnTo>
                <a:lnTo>
                  <a:pt x="59081" y="1422618"/>
                </a:lnTo>
                <a:lnTo>
                  <a:pt x="0" y="1422618"/>
                </a:lnTo>
                <a:lnTo>
                  <a:pt x="0" y="1363536"/>
                </a:lnTo>
                <a:lnTo>
                  <a:pt x="0" y="773244"/>
                </a:lnTo>
                <a:lnTo>
                  <a:pt x="0" y="714162"/>
                </a:lnTo>
                <a:close/>
                <a:moveTo>
                  <a:pt x="717433" y="713634"/>
                </a:moveTo>
                <a:lnTo>
                  <a:pt x="776514" y="713634"/>
                </a:lnTo>
                <a:lnTo>
                  <a:pt x="776514" y="714161"/>
                </a:lnTo>
                <a:lnTo>
                  <a:pt x="1367335" y="714161"/>
                </a:lnTo>
                <a:lnTo>
                  <a:pt x="1367335" y="713634"/>
                </a:lnTo>
                <a:lnTo>
                  <a:pt x="1426416" y="713634"/>
                </a:lnTo>
                <a:lnTo>
                  <a:pt x="1426416" y="714161"/>
                </a:lnTo>
                <a:lnTo>
                  <a:pt x="1426416" y="773243"/>
                </a:lnTo>
                <a:lnTo>
                  <a:pt x="1426416" y="1363535"/>
                </a:lnTo>
                <a:lnTo>
                  <a:pt x="1426416" y="1422617"/>
                </a:lnTo>
                <a:lnTo>
                  <a:pt x="1367335" y="1422617"/>
                </a:lnTo>
                <a:lnTo>
                  <a:pt x="776514" y="1422617"/>
                </a:lnTo>
                <a:lnTo>
                  <a:pt x="717433" y="1422617"/>
                </a:lnTo>
                <a:lnTo>
                  <a:pt x="717433" y="1363535"/>
                </a:lnTo>
                <a:lnTo>
                  <a:pt x="717433" y="773243"/>
                </a:lnTo>
                <a:lnTo>
                  <a:pt x="717433" y="714161"/>
                </a:lnTo>
                <a:close/>
                <a:moveTo>
                  <a:pt x="443281" y="186757"/>
                </a:moveTo>
                <a:lnTo>
                  <a:pt x="628348" y="588708"/>
                </a:lnTo>
                <a:lnTo>
                  <a:pt x="345629" y="588708"/>
                </a:lnTo>
                <a:lnTo>
                  <a:pt x="258213" y="588708"/>
                </a:lnTo>
                <a:lnTo>
                  <a:pt x="80425" y="588708"/>
                </a:lnTo>
                <a:lnTo>
                  <a:pt x="213028" y="387529"/>
                </a:lnTo>
                <a:lnTo>
                  <a:pt x="294164" y="510626"/>
                </a:lnTo>
                <a:close/>
                <a:moveTo>
                  <a:pt x="1160714" y="186756"/>
                </a:moveTo>
                <a:lnTo>
                  <a:pt x="1345781" y="588707"/>
                </a:lnTo>
                <a:lnTo>
                  <a:pt x="1063062" y="588707"/>
                </a:lnTo>
                <a:lnTo>
                  <a:pt x="975646" y="588707"/>
                </a:lnTo>
                <a:lnTo>
                  <a:pt x="797859" y="588707"/>
                </a:lnTo>
                <a:lnTo>
                  <a:pt x="930461" y="387528"/>
                </a:lnTo>
                <a:lnTo>
                  <a:pt x="1011597" y="510625"/>
                </a:lnTo>
                <a:close/>
                <a:moveTo>
                  <a:pt x="213028" y="149089"/>
                </a:moveTo>
                <a:cubicBezTo>
                  <a:pt x="261972" y="149089"/>
                  <a:pt x="301650" y="188767"/>
                  <a:pt x="301650" y="237712"/>
                </a:cubicBezTo>
                <a:cubicBezTo>
                  <a:pt x="301650" y="286657"/>
                  <a:pt x="261972" y="326335"/>
                  <a:pt x="213028" y="326335"/>
                </a:cubicBezTo>
                <a:cubicBezTo>
                  <a:pt x="164083" y="326335"/>
                  <a:pt x="124405" y="286657"/>
                  <a:pt x="124405" y="237712"/>
                </a:cubicBezTo>
                <a:cubicBezTo>
                  <a:pt x="124405" y="188767"/>
                  <a:pt x="164083" y="149089"/>
                  <a:pt x="213028" y="149089"/>
                </a:cubicBezTo>
                <a:close/>
                <a:moveTo>
                  <a:pt x="930461" y="149088"/>
                </a:moveTo>
                <a:cubicBezTo>
                  <a:pt x="979405" y="149088"/>
                  <a:pt x="1019083" y="188766"/>
                  <a:pt x="1019083" y="237711"/>
                </a:cubicBezTo>
                <a:cubicBezTo>
                  <a:pt x="1019083" y="286656"/>
                  <a:pt x="979405" y="326334"/>
                  <a:pt x="930461" y="326334"/>
                </a:cubicBezTo>
                <a:cubicBezTo>
                  <a:pt x="881516" y="326334"/>
                  <a:pt x="841838" y="286656"/>
                  <a:pt x="841838" y="237711"/>
                </a:cubicBezTo>
                <a:cubicBezTo>
                  <a:pt x="841838" y="188766"/>
                  <a:pt x="881516" y="149088"/>
                  <a:pt x="930461" y="149088"/>
                </a:cubicBezTo>
                <a:close/>
                <a:moveTo>
                  <a:pt x="59081" y="59610"/>
                </a:moveTo>
                <a:lnTo>
                  <a:pt x="59081" y="649902"/>
                </a:lnTo>
                <a:lnTo>
                  <a:pt x="649902" y="649902"/>
                </a:lnTo>
                <a:lnTo>
                  <a:pt x="649902" y="59610"/>
                </a:lnTo>
                <a:close/>
                <a:moveTo>
                  <a:pt x="776514" y="59609"/>
                </a:moveTo>
                <a:lnTo>
                  <a:pt x="776514" y="649901"/>
                </a:lnTo>
                <a:lnTo>
                  <a:pt x="1367335" y="649901"/>
                </a:lnTo>
                <a:lnTo>
                  <a:pt x="1367335" y="59609"/>
                </a:lnTo>
                <a:close/>
                <a:moveTo>
                  <a:pt x="0" y="1"/>
                </a:moveTo>
                <a:lnTo>
                  <a:pt x="59081" y="1"/>
                </a:lnTo>
                <a:lnTo>
                  <a:pt x="59081" y="528"/>
                </a:lnTo>
                <a:lnTo>
                  <a:pt x="649902" y="528"/>
                </a:lnTo>
                <a:lnTo>
                  <a:pt x="649902" y="1"/>
                </a:lnTo>
                <a:lnTo>
                  <a:pt x="708983" y="1"/>
                </a:lnTo>
                <a:lnTo>
                  <a:pt x="708983" y="528"/>
                </a:lnTo>
                <a:lnTo>
                  <a:pt x="708983" y="59610"/>
                </a:lnTo>
                <a:lnTo>
                  <a:pt x="708983" y="649902"/>
                </a:lnTo>
                <a:lnTo>
                  <a:pt x="708983" y="708984"/>
                </a:lnTo>
                <a:lnTo>
                  <a:pt x="649902" y="708984"/>
                </a:lnTo>
                <a:lnTo>
                  <a:pt x="59081" y="708984"/>
                </a:lnTo>
                <a:lnTo>
                  <a:pt x="0" y="708984"/>
                </a:lnTo>
                <a:lnTo>
                  <a:pt x="0" y="649902"/>
                </a:lnTo>
                <a:lnTo>
                  <a:pt x="0" y="59610"/>
                </a:lnTo>
                <a:lnTo>
                  <a:pt x="0" y="528"/>
                </a:lnTo>
                <a:close/>
                <a:moveTo>
                  <a:pt x="717433" y="0"/>
                </a:moveTo>
                <a:lnTo>
                  <a:pt x="776514" y="0"/>
                </a:lnTo>
                <a:lnTo>
                  <a:pt x="776514" y="527"/>
                </a:lnTo>
                <a:lnTo>
                  <a:pt x="1367335" y="527"/>
                </a:lnTo>
                <a:lnTo>
                  <a:pt x="1367335" y="0"/>
                </a:lnTo>
                <a:lnTo>
                  <a:pt x="1426416" y="0"/>
                </a:lnTo>
                <a:lnTo>
                  <a:pt x="1426416" y="527"/>
                </a:lnTo>
                <a:lnTo>
                  <a:pt x="1426416" y="59609"/>
                </a:lnTo>
                <a:lnTo>
                  <a:pt x="1426416" y="649901"/>
                </a:lnTo>
                <a:lnTo>
                  <a:pt x="1426416" y="708983"/>
                </a:lnTo>
                <a:lnTo>
                  <a:pt x="1367335" y="708983"/>
                </a:lnTo>
                <a:lnTo>
                  <a:pt x="776514" y="708983"/>
                </a:lnTo>
                <a:lnTo>
                  <a:pt x="717433" y="708983"/>
                </a:lnTo>
                <a:lnTo>
                  <a:pt x="717433" y="649901"/>
                </a:lnTo>
                <a:lnTo>
                  <a:pt x="717433" y="59609"/>
                </a:lnTo>
                <a:lnTo>
                  <a:pt x="717433" y="527"/>
                </a:lnTo>
                <a:close/>
              </a:path>
            </a:pathLst>
          </a:custGeom>
          <a:solidFill>
            <a:srgbClr val="0E1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/>
          <p:cNvSpPr/>
          <p:nvPr/>
        </p:nvSpPr>
        <p:spPr>
          <a:xfrm>
            <a:off x="2133600" y="2082800"/>
            <a:ext cx="1219200" cy="1219200"/>
          </a:xfrm>
          <a:custGeom>
            <a:avLst/>
            <a:gdLst>
              <a:gd name="connsiteX0" fmla="*/ 762286 w 1219200"/>
              <a:gd name="connsiteY0" fmla="*/ 321154 h 1219200"/>
              <a:gd name="connsiteX1" fmla="*/ 1080537 w 1219200"/>
              <a:gd name="connsiteY1" fmla="*/ 1012368 h 1219200"/>
              <a:gd name="connsiteX2" fmla="*/ 594360 w 1219200"/>
              <a:gd name="connsiteY2" fmla="*/ 1012368 h 1219200"/>
              <a:gd name="connsiteX3" fmla="*/ 444035 w 1219200"/>
              <a:gd name="connsiteY3" fmla="*/ 1012368 h 1219200"/>
              <a:gd name="connsiteX4" fmla="*/ 138303 w 1219200"/>
              <a:gd name="connsiteY4" fmla="*/ 1012368 h 1219200"/>
              <a:gd name="connsiteX5" fmla="*/ 366331 w 1219200"/>
              <a:gd name="connsiteY5" fmla="*/ 666411 h 1219200"/>
              <a:gd name="connsiteX6" fmla="*/ 505857 w 1219200"/>
              <a:gd name="connsiteY6" fmla="*/ 878095 h 1219200"/>
              <a:gd name="connsiteX7" fmla="*/ 366331 w 1219200"/>
              <a:gd name="connsiteY7" fmla="*/ 256379 h 1219200"/>
              <a:gd name="connsiteX8" fmla="*/ 518731 w 1219200"/>
              <a:gd name="connsiteY8" fmla="*/ 408779 h 1219200"/>
              <a:gd name="connsiteX9" fmla="*/ 366331 w 1219200"/>
              <a:gd name="connsiteY9" fmla="*/ 561179 h 1219200"/>
              <a:gd name="connsiteX10" fmla="*/ 213931 w 1219200"/>
              <a:gd name="connsiteY10" fmla="*/ 408779 h 1219200"/>
              <a:gd name="connsiteX11" fmla="*/ 366331 w 1219200"/>
              <a:gd name="connsiteY11" fmla="*/ 256379 h 1219200"/>
              <a:gd name="connsiteX12" fmla="*/ 101598 w 1219200"/>
              <a:gd name="connsiteY12" fmla="*/ 102507 h 1219200"/>
              <a:gd name="connsiteX13" fmla="*/ 101598 w 1219200"/>
              <a:gd name="connsiteY13" fmla="*/ 1117600 h 1219200"/>
              <a:gd name="connsiteX14" fmla="*/ 1117602 w 1219200"/>
              <a:gd name="connsiteY14" fmla="*/ 1117600 h 1219200"/>
              <a:gd name="connsiteX15" fmla="*/ 1117602 w 1219200"/>
              <a:gd name="connsiteY15" fmla="*/ 102507 h 1219200"/>
              <a:gd name="connsiteX16" fmla="*/ 0 w 1219200"/>
              <a:gd name="connsiteY16" fmla="*/ 0 h 1219200"/>
              <a:gd name="connsiteX17" fmla="*/ 101598 w 1219200"/>
              <a:gd name="connsiteY17" fmla="*/ 0 h 1219200"/>
              <a:gd name="connsiteX18" fmla="*/ 101598 w 1219200"/>
              <a:gd name="connsiteY18" fmla="*/ 907 h 1219200"/>
              <a:gd name="connsiteX19" fmla="*/ 1117602 w 1219200"/>
              <a:gd name="connsiteY19" fmla="*/ 907 h 1219200"/>
              <a:gd name="connsiteX20" fmla="*/ 1117602 w 1219200"/>
              <a:gd name="connsiteY20" fmla="*/ 0 h 1219200"/>
              <a:gd name="connsiteX21" fmla="*/ 1219200 w 1219200"/>
              <a:gd name="connsiteY21" fmla="*/ 0 h 1219200"/>
              <a:gd name="connsiteX22" fmla="*/ 1219200 w 1219200"/>
              <a:gd name="connsiteY22" fmla="*/ 907 h 1219200"/>
              <a:gd name="connsiteX23" fmla="*/ 1219200 w 1219200"/>
              <a:gd name="connsiteY23" fmla="*/ 102507 h 1219200"/>
              <a:gd name="connsiteX24" fmla="*/ 1219200 w 1219200"/>
              <a:gd name="connsiteY24" fmla="*/ 1117600 h 1219200"/>
              <a:gd name="connsiteX25" fmla="*/ 1219200 w 1219200"/>
              <a:gd name="connsiteY25" fmla="*/ 1219200 h 1219200"/>
              <a:gd name="connsiteX26" fmla="*/ 1117602 w 1219200"/>
              <a:gd name="connsiteY26" fmla="*/ 1219200 h 1219200"/>
              <a:gd name="connsiteX27" fmla="*/ 101598 w 1219200"/>
              <a:gd name="connsiteY27" fmla="*/ 1219200 h 1219200"/>
              <a:gd name="connsiteX28" fmla="*/ 0 w 1219200"/>
              <a:gd name="connsiteY28" fmla="*/ 1219200 h 1219200"/>
              <a:gd name="connsiteX29" fmla="*/ 0 w 1219200"/>
              <a:gd name="connsiteY29" fmla="*/ 1117600 h 1219200"/>
              <a:gd name="connsiteX30" fmla="*/ 0 w 1219200"/>
              <a:gd name="connsiteY30" fmla="*/ 102507 h 1219200"/>
              <a:gd name="connsiteX31" fmla="*/ 0 w 1219200"/>
              <a:gd name="connsiteY31" fmla="*/ 907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200" h="1219200">
                <a:moveTo>
                  <a:pt x="762286" y="321154"/>
                </a:moveTo>
                <a:lnTo>
                  <a:pt x="1080537" y="1012368"/>
                </a:lnTo>
                <a:lnTo>
                  <a:pt x="594360" y="1012368"/>
                </a:lnTo>
                <a:lnTo>
                  <a:pt x="444035" y="1012368"/>
                </a:lnTo>
                <a:lnTo>
                  <a:pt x="138303" y="1012368"/>
                </a:lnTo>
                <a:lnTo>
                  <a:pt x="366331" y="666411"/>
                </a:lnTo>
                <a:lnTo>
                  <a:pt x="505857" y="878095"/>
                </a:lnTo>
                <a:close/>
                <a:moveTo>
                  <a:pt x="366331" y="256379"/>
                </a:moveTo>
                <a:cubicBezTo>
                  <a:pt x="450499" y="256379"/>
                  <a:pt x="518731" y="324611"/>
                  <a:pt x="518731" y="408779"/>
                </a:cubicBezTo>
                <a:cubicBezTo>
                  <a:pt x="518731" y="492947"/>
                  <a:pt x="450499" y="561179"/>
                  <a:pt x="366331" y="561179"/>
                </a:cubicBezTo>
                <a:cubicBezTo>
                  <a:pt x="282163" y="561179"/>
                  <a:pt x="213931" y="492947"/>
                  <a:pt x="213931" y="408779"/>
                </a:cubicBezTo>
                <a:cubicBezTo>
                  <a:pt x="213931" y="324611"/>
                  <a:pt x="282163" y="256379"/>
                  <a:pt x="366331" y="256379"/>
                </a:cubicBezTo>
                <a:close/>
                <a:moveTo>
                  <a:pt x="101598" y="102507"/>
                </a:moveTo>
                <a:lnTo>
                  <a:pt x="101598" y="1117600"/>
                </a:lnTo>
                <a:lnTo>
                  <a:pt x="1117602" y="1117600"/>
                </a:lnTo>
                <a:lnTo>
                  <a:pt x="1117602" y="102507"/>
                </a:lnTo>
                <a:close/>
                <a:moveTo>
                  <a:pt x="0" y="0"/>
                </a:moveTo>
                <a:lnTo>
                  <a:pt x="101598" y="0"/>
                </a:lnTo>
                <a:lnTo>
                  <a:pt x="101598" y="907"/>
                </a:lnTo>
                <a:lnTo>
                  <a:pt x="1117602" y="907"/>
                </a:lnTo>
                <a:lnTo>
                  <a:pt x="1117602" y="0"/>
                </a:lnTo>
                <a:lnTo>
                  <a:pt x="1219200" y="0"/>
                </a:lnTo>
                <a:lnTo>
                  <a:pt x="1219200" y="907"/>
                </a:lnTo>
                <a:lnTo>
                  <a:pt x="1219200" y="102507"/>
                </a:lnTo>
                <a:lnTo>
                  <a:pt x="1219200" y="1117600"/>
                </a:lnTo>
                <a:lnTo>
                  <a:pt x="1219200" y="1219200"/>
                </a:lnTo>
                <a:lnTo>
                  <a:pt x="1117602" y="1219200"/>
                </a:lnTo>
                <a:lnTo>
                  <a:pt x="101598" y="1219200"/>
                </a:lnTo>
                <a:lnTo>
                  <a:pt x="0" y="1219200"/>
                </a:lnTo>
                <a:lnTo>
                  <a:pt x="0" y="1117600"/>
                </a:lnTo>
                <a:lnTo>
                  <a:pt x="0" y="102507"/>
                </a:lnTo>
                <a:lnTo>
                  <a:pt x="0" y="907"/>
                </a:lnTo>
                <a:close/>
              </a:path>
            </a:pathLst>
          </a:custGeom>
          <a:solidFill>
            <a:srgbClr val="0E1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/>
          <p:cNvSpPr/>
          <p:nvPr/>
        </p:nvSpPr>
        <p:spPr>
          <a:xfrm>
            <a:off x="304800" y="2082800"/>
            <a:ext cx="1219200" cy="1219200"/>
          </a:xfrm>
          <a:custGeom>
            <a:avLst/>
            <a:gdLst>
              <a:gd name="connsiteX0" fmla="*/ 609599 w 1219200"/>
              <a:gd name="connsiteY0" fmla="*/ 0 h 1219200"/>
              <a:gd name="connsiteX1" fmla="*/ 609601 w 1219200"/>
              <a:gd name="connsiteY1" fmla="*/ 0 h 1219200"/>
              <a:gd name="connsiteX2" fmla="*/ 1219200 w 1219200"/>
              <a:gd name="connsiteY2" fmla="*/ 314817 h 1219200"/>
              <a:gd name="connsiteX3" fmla="*/ 1097280 w 1219200"/>
              <a:gd name="connsiteY3" fmla="*/ 314817 h 1219200"/>
              <a:gd name="connsiteX4" fmla="*/ 1097280 w 1219200"/>
              <a:gd name="connsiteY4" fmla="*/ 1219200 h 1219200"/>
              <a:gd name="connsiteX5" fmla="*/ 777836 w 1219200"/>
              <a:gd name="connsiteY5" fmla="*/ 1219200 h 1219200"/>
              <a:gd name="connsiteX6" fmla="*/ 777836 w 1219200"/>
              <a:gd name="connsiteY6" fmla="*/ 687827 h 1219200"/>
              <a:gd name="connsiteX7" fmla="*/ 441364 w 1219200"/>
              <a:gd name="connsiteY7" fmla="*/ 687827 h 1219200"/>
              <a:gd name="connsiteX8" fmla="*/ 441364 w 1219200"/>
              <a:gd name="connsiteY8" fmla="*/ 1219200 h 1219200"/>
              <a:gd name="connsiteX9" fmla="*/ 121920 w 1219200"/>
              <a:gd name="connsiteY9" fmla="*/ 1219200 h 1219200"/>
              <a:gd name="connsiteX10" fmla="*/ 121920 w 1219200"/>
              <a:gd name="connsiteY10" fmla="*/ 314817 h 1219200"/>
              <a:gd name="connsiteX11" fmla="*/ 0 w 1219200"/>
              <a:gd name="connsiteY11" fmla="*/ 314817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" h="1219200">
                <a:moveTo>
                  <a:pt x="609599" y="0"/>
                </a:moveTo>
                <a:lnTo>
                  <a:pt x="609601" y="0"/>
                </a:lnTo>
                <a:lnTo>
                  <a:pt x="1219200" y="314817"/>
                </a:lnTo>
                <a:lnTo>
                  <a:pt x="1097280" y="314817"/>
                </a:lnTo>
                <a:lnTo>
                  <a:pt x="1097280" y="1219200"/>
                </a:lnTo>
                <a:lnTo>
                  <a:pt x="777836" y="1219200"/>
                </a:lnTo>
                <a:lnTo>
                  <a:pt x="777836" y="687827"/>
                </a:lnTo>
                <a:lnTo>
                  <a:pt x="441364" y="687827"/>
                </a:lnTo>
                <a:lnTo>
                  <a:pt x="441364" y="1219200"/>
                </a:lnTo>
                <a:lnTo>
                  <a:pt x="121920" y="1219200"/>
                </a:lnTo>
                <a:lnTo>
                  <a:pt x="121920" y="314817"/>
                </a:lnTo>
                <a:lnTo>
                  <a:pt x="0" y="314817"/>
                </a:lnTo>
                <a:close/>
              </a:path>
            </a:pathLst>
          </a:custGeom>
          <a:solidFill>
            <a:srgbClr val="0E1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7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64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/>
          <p:cNvSpPr>
            <a:spLocks noChangeAspect="1"/>
          </p:cNvSpPr>
          <p:nvPr/>
        </p:nvSpPr>
        <p:spPr>
          <a:xfrm>
            <a:off x="3657600" y="0"/>
            <a:ext cx="1828800" cy="1828800"/>
          </a:xfrm>
          <a:custGeom>
            <a:avLst/>
            <a:gdLst>
              <a:gd name="connsiteX0" fmla="*/ 648698 w 1828800"/>
              <a:gd name="connsiteY0" fmla="*/ 1049875 h 1828800"/>
              <a:gd name="connsiteX1" fmla="*/ 499581 w 1828800"/>
              <a:gd name="connsiteY1" fmla="*/ 1373744 h 1828800"/>
              <a:gd name="connsiteX2" fmla="*/ 418445 w 1828800"/>
              <a:gd name="connsiteY2" fmla="*/ 1250647 h 1828800"/>
              <a:gd name="connsiteX3" fmla="*/ 285842 w 1828800"/>
              <a:gd name="connsiteY3" fmla="*/ 1451826 h 1828800"/>
              <a:gd name="connsiteX4" fmla="*/ 463630 w 1828800"/>
              <a:gd name="connsiteY4" fmla="*/ 1451826 h 1828800"/>
              <a:gd name="connsiteX5" fmla="*/ 551046 w 1828800"/>
              <a:gd name="connsiteY5" fmla="*/ 1451826 h 1828800"/>
              <a:gd name="connsiteX6" fmla="*/ 833765 w 1828800"/>
              <a:gd name="connsiteY6" fmla="*/ 1451826 h 1828800"/>
              <a:gd name="connsiteX7" fmla="*/ 1366131 w 1828800"/>
              <a:gd name="connsiteY7" fmla="*/ 1049874 h 1828800"/>
              <a:gd name="connsiteX8" fmla="*/ 1217014 w 1828800"/>
              <a:gd name="connsiteY8" fmla="*/ 1373743 h 1828800"/>
              <a:gd name="connsiteX9" fmla="*/ 1135878 w 1828800"/>
              <a:gd name="connsiteY9" fmla="*/ 1250646 h 1828800"/>
              <a:gd name="connsiteX10" fmla="*/ 1003276 w 1828800"/>
              <a:gd name="connsiteY10" fmla="*/ 1451825 h 1828800"/>
              <a:gd name="connsiteX11" fmla="*/ 1181063 w 1828800"/>
              <a:gd name="connsiteY11" fmla="*/ 1451825 h 1828800"/>
              <a:gd name="connsiteX12" fmla="*/ 1268479 w 1828800"/>
              <a:gd name="connsiteY12" fmla="*/ 1451825 h 1828800"/>
              <a:gd name="connsiteX13" fmla="*/ 1551198 w 1828800"/>
              <a:gd name="connsiteY13" fmla="*/ 1451825 h 1828800"/>
              <a:gd name="connsiteX14" fmla="*/ 418445 w 1828800"/>
              <a:gd name="connsiteY14" fmla="*/ 1012207 h 1828800"/>
              <a:gd name="connsiteX15" fmla="*/ 329822 w 1828800"/>
              <a:gd name="connsiteY15" fmla="*/ 1100830 h 1828800"/>
              <a:gd name="connsiteX16" fmla="*/ 418445 w 1828800"/>
              <a:gd name="connsiteY16" fmla="*/ 1189453 h 1828800"/>
              <a:gd name="connsiteX17" fmla="*/ 507067 w 1828800"/>
              <a:gd name="connsiteY17" fmla="*/ 1100830 h 1828800"/>
              <a:gd name="connsiteX18" fmla="*/ 418445 w 1828800"/>
              <a:gd name="connsiteY18" fmla="*/ 1012207 h 1828800"/>
              <a:gd name="connsiteX19" fmla="*/ 1135878 w 1828800"/>
              <a:gd name="connsiteY19" fmla="*/ 1012206 h 1828800"/>
              <a:gd name="connsiteX20" fmla="*/ 1047255 w 1828800"/>
              <a:gd name="connsiteY20" fmla="*/ 1100829 h 1828800"/>
              <a:gd name="connsiteX21" fmla="*/ 1135878 w 1828800"/>
              <a:gd name="connsiteY21" fmla="*/ 1189452 h 1828800"/>
              <a:gd name="connsiteX22" fmla="*/ 1224500 w 1828800"/>
              <a:gd name="connsiteY22" fmla="*/ 1100829 h 1828800"/>
              <a:gd name="connsiteX23" fmla="*/ 1135878 w 1828800"/>
              <a:gd name="connsiteY23" fmla="*/ 1012206 h 1828800"/>
              <a:gd name="connsiteX24" fmla="*/ 264498 w 1828800"/>
              <a:gd name="connsiteY24" fmla="*/ 922728 h 1828800"/>
              <a:gd name="connsiteX25" fmla="*/ 855319 w 1828800"/>
              <a:gd name="connsiteY25" fmla="*/ 922728 h 1828800"/>
              <a:gd name="connsiteX26" fmla="*/ 855319 w 1828800"/>
              <a:gd name="connsiteY26" fmla="*/ 1513020 h 1828800"/>
              <a:gd name="connsiteX27" fmla="*/ 264498 w 1828800"/>
              <a:gd name="connsiteY27" fmla="*/ 1513020 h 1828800"/>
              <a:gd name="connsiteX28" fmla="*/ 981931 w 1828800"/>
              <a:gd name="connsiteY28" fmla="*/ 922727 h 1828800"/>
              <a:gd name="connsiteX29" fmla="*/ 1572752 w 1828800"/>
              <a:gd name="connsiteY29" fmla="*/ 922727 h 1828800"/>
              <a:gd name="connsiteX30" fmla="*/ 1572752 w 1828800"/>
              <a:gd name="connsiteY30" fmla="*/ 1513019 h 1828800"/>
              <a:gd name="connsiteX31" fmla="*/ 981931 w 1828800"/>
              <a:gd name="connsiteY31" fmla="*/ 1513019 h 1828800"/>
              <a:gd name="connsiteX32" fmla="*/ 205417 w 1828800"/>
              <a:gd name="connsiteY32" fmla="*/ 863119 h 1828800"/>
              <a:gd name="connsiteX33" fmla="*/ 205417 w 1828800"/>
              <a:gd name="connsiteY33" fmla="*/ 863646 h 1828800"/>
              <a:gd name="connsiteX34" fmla="*/ 205417 w 1828800"/>
              <a:gd name="connsiteY34" fmla="*/ 922728 h 1828800"/>
              <a:gd name="connsiteX35" fmla="*/ 205417 w 1828800"/>
              <a:gd name="connsiteY35" fmla="*/ 1513020 h 1828800"/>
              <a:gd name="connsiteX36" fmla="*/ 205417 w 1828800"/>
              <a:gd name="connsiteY36" fmla="*/ 1572102 h 1828800"/>
              <a:gd name="connsiteX37" fmla="*/ 264498 w 1828800"/>
              <a:gd name="connsiteY37" fmla="*/ 1572102 h 1828800"/>
              <a:gd name="connsiteX38" fmla="*/ 855319 w 1828800"/>
              <a:gd name="connsiteY38" fmla="*/ 1572102 h 1828800"/>
              <a:gd name="connsiteX39" fmla="*/ 914400 w 1828800"/>
              <a:gd name="connsiteY39" fmla="*/ 1572102 h 1828800"/>
              <a:gd name="connsiteX40" fmla="*/ 914400 w 1828800"/>
              <a:gd name="connsiteY40" fmla="*/ 1513020 h 1828800"/>
              <a:gd name="connsiteX41" fmla="*/ 914400 w 1828800"/>
              <a:gd name="connsiteY41" fmla="*/ 922728 h 1828800"/>
              <a:gd name="connsiteX42" fmla="*/ 914400 w 1828800"/>
              <a:gd name="connsiteY42" fmla="*/ 863646 h 1828800"/>
              <a:gd name="connsiteX43" fmla="*/ 914400 w 1828800"/>
              <a:gd name="connsiteY43" fmla="*/ 863119 h 1828800"/>
              <a:gd name="connsiteX44" fmla="*/ 855319 w 1828800"/>
              <a:gd name="connsiteY44" fmla="*/ 863119 h 1828800"/>
              <a:gd name="connsiteX45" fmla="*/ 855319 w 1828800"/>
              <a:gd name="connsiteY45" fmla="*/ 863646 h 1828800"/>
              <a:gd name="connsiteX46" fmla="*/ 264498 w 1828800"/>
              <a:gd name="connsiteY46" fmla="*/ 863646 h 1828800"/>
              <a:gd name="connsiteX47" fmla="*/ 264498 w 1828800"/>
              <a:gd name="connsiteY47" fmla="*/ 863119 h 1828800"/>
              <a:gd name="connsiteX48" fmla="*/ 922850 w 1828800"/>
              <a:gd name="connsiteY48" fmla="*/ 863118 h 1828800"/>
              <a:gd name="connsiteX49" fmla="*/ 922850 w 1828800"/>
              <a:gd name="connsiteY49" fmla="*/ 863645 h 1828800"/>
              <a:gd name="connsiteX50" fmla="*/ 922850 w 1828800"/>
              <a:gd name="connsiteY50" fmla="*/ 922727 h 1828800"/>
              <a:gd name="connsiteX51" fmla="*/ 922850 w 1828800"/>
              <a:gd name="connsiteY51" fmla="*/ 1513019 h 1828800"/>
              <a:gd name="connsiteX52" fmla="*/ 922850 w 1828800"/>
              <a:gd name="connsiteY52" fmla="*/ 1572101 h 1828800"/>
              <a:gd name="connsiteX53" fmla="*/ 981931 w 1828800"/>
              <a:gd name="connsiteY53" fmla="*/ 1572101 h 1828800"/>
              <a:gd name="connsiteX54" fmla="*/ 1572752 w 1828800"/>
              <a:gd name="connsiteY54" fmla="*/ 1572101 h 1828800"/>
              <a:gd name="connsiteX55" fmla="*/ 1631833 w 1828800"/>
              <a:gd name="connsiteY55" fmla="*/ 1572101 h 1828800"/>
              <a:gd name="connsiteX56" fmla="*/ 1631833 w 1828800"/>
              <a:gd name="connsiteY56" fmla="*/ 1513019 h 1828800"/>
              <a:gd name="connsiteX57" fmla="*/ 1631833 w 1828800"/>
              <a:gd name="connsiteY57" fmla="*/ 922727 h 1828800"/>
              <a:gd name="connsiteX58" fmla="*/ 1631833 w 1828800"/>
              <a:gd name="connsiteY58" fmla="*/ 863645 h 1828800"/>
              <a:gd name="connsiteX59" fmla="*/ 1631833 w 1828800"/>
              <a:gd name="connsiteY59" fmla="*/ 863118 h 1828800"/>
              <a:gd name="connsiteX60" fmla="*/ 1572752 w 1828800"/>
              <a:gd name="connsiteY60" fmla="*/ 863118 h 1828800"/>
              <a:gd name="connsiteX61" fmla="*/ 1572752 w 1828800"/>
              <a:gd name="connsiteY61" fmla="*/ 863645 h 1828800"/>
              <a:gd name="connsiteX62" fmla="*/ 981931 w 1828800"/>
              <a:gd name="connsiteY62" fmla="*/ 863645 h 1828800"/>
              <a:gd name="connsiteX63" fmla="*/ 981931 w 1828800"/>
              <a:gd name="connsiteY63" fmla="*/ 863118 h 1828800"/>
              <a:gd name="connsiteX64" fmla="*/ 648698 w 1828800"/>
              <a:gd name="connsiteY64" fmla="*/ 336241 h 1828800"/>
              <a:gd name="connsiteX65" fmla="*/ 499581 w 1828800"/>
              <a:gd name="connsiteY65" fmla="*/ 660110 h 1828800"/>
              <a:gd name="connsiteX66" fmla="*/ 418445 w 1828800"/>
              <a:gd name="connsiteY66" fmla="*/ 537013 h 1828800"/>
              <a:gd name="connsiteX67" fmla="*/ 285842 w 1828800"/>
              <a:gd name="connsiteY67" fmla="*/ 738192 h 1828800"/>
              <a:gd name="connsiteX68" fmla="*/ 463630 w 1828800"/>
              <a:gd name="connsiteY68" fmla="*/ 738192 h 1828800"/>
              <a:gd name="connsiteX69" fmla="*/ 551046 w 1828800"/>
              <a:gd name="connsiteY69" fmla="*/ 738192 h 1828800"/>
              <a:gd name="connsiteX70" fmla="*/ 833765 w 1828800"/>
              <a:gd name="connsiteY70" fmla="*/ 738192 h 1828800"/>
              <a:gd name="connsiteX71" fmla="*/ 1366131 w 1828800"/>
              <a:gd name="connsiteY71" fmla="*/ 336240 h 1828800"/>
              <a:gd name="connsiteX72" fmla="*/ 1217014 w 1828800"/>
              <a:gd name="connsiteY72" fmla="*/ 660109 h 1828800"/>
              <a:gd name="connsiteX73" fmla="*/ 1135878 w 1828800"/>
              <a:gd name="connsiteY73" fmla="*/ 537012 h 1828800"/>
              <a:gd name="connsiteX74" fmla="*/ 1003276 w 1828800"/>
              <a:gd name="connsiteY74" fmla="*/ 738191 h 1828800"/>
              <a:gd name="connsiteX75" fmla="*/ 1181063 w 1828800"/>
              <a:gd name="connsiteY75" fmla="*/ 738191 h 1828800"/>
              <a:gd name="connsiteX76" fmla="*/ 1268479 w 1828800"/>
              <a:gd name="connsiteY76" fmla="*/ 738191 h 1828800"/>
              <a:gd name="connsiteX77" fmla="*/ 1551198 w 1828800"/>
              <a:gd name="connsiteY77" fmla="*/ 738191 h 1828800"/>
              <a:gd name="connsiteX78" fmla="*/ 418445 w 1828800"/>
              <a:gd name="connsiteY78" fmla="*/ 298573 h 1828800"/>
              <a:gd name="connsiteX79" fmla="*/ 329822 w 1828800"/>
              <a:gd name="connsiteY79" fmla="*/ 387196 h 1828800"/>
              <a:gd name="connsiteX80" fmla="*/ 418445 w 1828800"/>
              <a:gd name="connsiteY80" fmla="*/ 475819 h 1828800"/>
              <a:gd name="connsiteX81" fmla="*/ 507067 w 1828800"/>
              <a:gd name="connsiteY81" fmla="*/ 387196 h 1828800"/>
              <a:gd name="connsiteX82" fmla="*/ 418445 w 1828800"/>
              <a:gd name="connsiteY82" fmla="*/ 298573 h 1828800"/>
              <a:gd name="connsiteX83" fmla="*/ 1135878 w 1828800"/>
              <a:gd name="connsiteY83" fmla="*/ 298572 h 1828800"/>
              <a:gd name="connsiteX84" fmla="*/ 1047255 w 1828800"/>
              <a:gd name="connsiteY84" fmla="*/ 387195 h 1828800"/>
              <a:gd name="connsiteX85" fmla="*/ 1135878 w 1828800"/>
              <a:gd name="connsiteY85" fmla="*/ 475818 h 1828800"/>
              <a:gd name="connsiteX86" fmla="*/ 1224500 w 1828800"/>
              <a:gd name="connsiteY86" fmla="*/ 387195 h 1828800"/>
              <a:gd name="connsiteX87" fmla="*/ 1135878 w 1828800"/>
              <a:gd name="connsiteY87" fmla="*/ 298572 h 1828800"/>
              <a:gd name="connsiteX88" fmla="*/ 264498 w 1828800"/>
              <a:gd name="connsiteY88" fmla="*/ 209094 h 1828800"/>
              <a:gd name="connsiteX89" fmla="*/ 855319 w 1828800"/>
              <a:gd name="connsiteY89" fmla="*/ 209094 h 1828800"/>
              <a:gd name="connsiteX90" fmla="*/ 855319 w 1828800"/>
              <a:gd name="connsiteY90" fmla="*/ 799386 h 1828800"/>
              <a:gd name="connsiteX91" fmla="*/ 264498 w 1828800"/>
              <a:gd name="connsiteY91" fmla="*/ 799386 h 1828800"/>
              <a:gd name="connsiteX92" fmla="*/ 981931 w 1828800"/>
              <a:gd name="connsiteY92" fmla="*/ 209093 h 1828800"/>
              <a:gd name="connsiteX93" fmla="*/ 1572752 w 1828800"/>
              <a:gd name="connsiteY93" fmla="*/ 209093 h 1828800"/>
              <a:gd name="connsiteX94" fmla="*/ 1572752 w 1828800"/>
              <a:gd name="connsiteY94" fmla="*/ 799385 h 1828800"/>
              <a:gd name="connsiteX95" fmla="*/ 981931 w 1828800"/>
              <a:gd name="connsiteY95" fmla="*/ 799385 h 1828800"/>
              <a:gd name="connsiteX96" fmla="*/ 205417 w 1828800"/>
              <a:gd name="connsiteY96" fmla="*/ 149485 h 1828800"/>
              <a:gd name="connsiteX97" fmla="*/ 205417 w 1828800"/>
              <a:gd name="connsiteY97" fmla="*/ 150012 h 1828800"/>
              <a:gd name="connsiteX98" fmla="*/ 205417 w 1828800"/>
              <a:gd name="connsiteY98" fmla="*/ 209094 h 1828800"/>
              <a:gd name="connsiteX99" fmla="*/ 205417 w 1828800"/>
              <a:gd name="connsiteY99" fmla="*/ 799386 h 1828800"/>
              <a:gd name="connsiteX100" fmla="*/ 205417 w 1828800"/>
              <a:gd name="connsiteY100" fmla="*/ 858468 h 1828800"/>
              <a:gd name="connsiteX101" fmla="*/ 264498 w 1828800"/>
              <a:gd name="connsiteY101" fmla="*/ 858468 h 1828800"/>
              <a:gd name="connsiteX102" fmla="*/ 855319 w 1828800"/>
              <a:gd name="connsiteY102" fmla="*/ 858468 h 1828800"/>
              <a:gd name="connsiteX103" fmla="*/ 914400 w 1828800"/>
              <a:gd name="connsiteY103" fmla="*/ 858468 h 1828800"/>
              <a:gd name="connsiteX104" fmla="*/ 914400 w 1828800"/>
              <a:gd name="connsiteY104" fmla="*/ 799386 h 1828800"/>
              <a:gd name="connsiteX105" fmla="*/ 914400 w 1828800"/>
              <a:gd name="connsiteY105" fmla="*/ 209094 h 1828800"/>
              <a:gd name="connsiteX106" fmla="*/ 914400 w 1828800"/>
              <a:gd name="connsiteY106" fmla="*/ 150012 h 1828800"/>
              <a:gd name="connsiteX107" fmla="*/ 914400 w 1828800"/>
              <a:gd name="connsiteY107" fmla="*/ 149485 h 1828800"/>
              <a:gd name="connsiteX108" fmla="*/ 855319 w 1828800"/>
              <a:gd name="connsiteY108" fmla="*/ 149485 h 1828800"/>
              <a:gd name="connsiteX109" fmla="*/ 855319 w 1828800"/>
              <a:gd name="connsiteY109" fmla="*/ 150012 h 1828800"/>
              <a:gd name="connsiteX110" fmla="*/ 264498 w 1828800"/>
              <a:gd name="connsiteY110" fmla="*/ 150012 h 1828800"/>
              <a:gd name="connsiteX111" fmla="*/ 264498 w 1828800"/>
              <a:gd name="connsiteY111" fmla="*/ 149485 h 1828800"/>
              <a:gd name="connsiteX112" fmla="*/ 922850 w 1828800"/>
              <a:gd name="connsiteY112" fmla="*/ 149484 h 1828800"/>
              <a:gd name="connsiteX113" fmla="*/ 922850 w 1828800"/>
              <a:gd name="connsiteY113" fmla="*/ 150011 h 1828800"/>
              <a:gd name="connsiteX114" fmla="*/ 922850 w 1828800"/>
              <a:gd name="connsiteY114" fmla="*/ 209093 h 1828800"/>
              <a:gd name="connsiteX115" fmla="*/ 922850 w 1828800"/>
              <a:gd name="connsiteY115" fmla="*/ 799385 h 1828800"/>
              <a:gd name="connsiteX116" fmla="*/ 922850 w 1828800"/>
              <a:gd name="connsiteY116" fmla="*/ 858467 h 1828800"/>
              <a:gd name="connsiteX117" fmla="*/ 981931 w 1828800"/>
              <a:gd name="connsiteY117" fmla="*/ 858467 h 1828800"/>
              <a:gd name="connsiteX118" fmla="*/ 1572752 w 1828800"/>
              <a:gd name="connsiteY118" fmla="*/ 858467 h 1828800"/>
              <a:gd name="connsiteX119" fmla="*/ 1631833 w 1828800"/>
              <a:gd name="connsiteY119" fmla="*/ 858467 h 1828800"/>
              <a:gd name="connsiteX120" fmla="*/ 1631833 w 1828800"/>
              <a:gd name="connsiteY120" fmla="*/ 799385 h 1828800"/>
              <a:gd name="connsiteX121" fmla="*/ 1631833 w 1828800"/>
              <a:gd name="connsiteY121" fmla="*/ 209093 h 1828800"/>
              <a:gd name="connsiteX122" fmla="*/ 1631833 w 1828800"/>
              <a:gd name="connsiteY122" fmla="*/ 150011 h 1828800"/>
              <a:gd name="connsiteX123" fmla="*/ 1631833 w 1828800"/>
              <a:gd name="connsiteY123" fmla="*/ 149484 h 1828800"/>
              <a:gd name="connsiteX124" fmla="*/ 1572752 w 1828800"/>
              <a:gd name="connsiteY124" fmla="*/ 149484 h 1828800"/>
              <a:gd name="connsiteX125" fmla="*/ 1572752 w 1828800"/>
              <a:gd name="connsiteY125" fmla="*/ 150011 h 1828800"/>
              <a:gd name="connsiteX126" fmla="*/ 981931 w 1828800"/>
              <a:gd name="connsiteY126" fmla="*/ 150011 h 1828800"/>
              <a:gd name="connsiteX127" fmla="*/ 981931 w 1828800"/>
              <a:gd name="connsiteY127" fmla="*/ 149484 h 1828800"/>
              <a:gd name="connsiteX128" fmla="*/ 304806 w 1828800"/>
              <a:gd name="connsiteY128" fmla="*/ 0 h 1828800"/>
              <a:gd name="connsiteX129" fmla="*/ 1523994 w 1828800"/>
              <a:gd name="connsiteY129" fmla="*/ 0 h 1828800"/>
              <a:gd name="connsiteX130" fmla="*/ 1828800 w 1828800"/>
              <a:gd name="connsiteY130" fmla="*/ 304806 h 1828800"/>
              <a:gd name="connsiteX131" fmla="*/ 1828800 w 1828800"/>
              <a:gd name="connsiteY131" fmla="*/ 1523994 h 1828800"/>
              <a:gd name="connsiteX132" fmla="*/ 1523994 w 1828800"/>
              <a:gd name="connsiteY132" fmla="*/ 1828800 h 1828800"/>
              <a:gd name="connsiteX133" fmla="*/ 304806 w 1828800"/>
              <a:gd name="connsiteY133" fmla="*/ 1828800 h 1828800"/>
              <a:gd name="connsiteX134" fmla="*/ 0 w 1828800"/>
              <a:gd name="connsiteY134" fmla="*/ 1523994 h 1828800"/>
              <a:gd name="connsiteX135" fmla="*/ 0 w 1828800"/>
              <a:gd name="connsiteY135" fmla="*/ 304806 h 1828800"/>
              <a:gd name="connsiteX136" fmla="*/ 304806 w 1828800"/>
              <a:gd name="connsiteY13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1828800" h="1828800">
                <a:moveTo>
                  <a:pt x="648698" y="1049875"/>
                </a:moveTo>
                <a:lnTo>
                  <a:pt x="499581" y="1373744"/>
                </a:lnTo>
                <a:lnTo>
                  <a:pt x="418445" y="1250647"/>
                </a:lnTo>
                <a:lnTo>
                  <a:pt x="285842" y="1451826"/>
                </a:lnTo>
                <a:lnTo>
                  <a:pt x="463630" y="1451826"/>
                </a:lnTo>
                <a:lnTo>
                  <a:pt x="551046" y="1451826"/>
                </a:lnTo>
                <a:lnTo>
                  <a:pt x="833765" y="1451826"/>
                </a:lnTo>
                <a:close/>
                <a:moveTo>
                  <a:pt x="1366131" y="1049874"/>
                </a:moveTo>
                <a:lnTo>
                  <a:pt x="1217014" y="1373743"/>
                </a:lnTo>
                <a:lnTo>
                  <a:pt x="1135878" y="1250646"/>
                </a:lnTo>
                <a:lnTo>
                  <a:pt x="1003276" y="1451825"/>
                </a:lnTo>
                <a:lnTo>
                  <a:pt x="1181063" y="1451825"/>
                </a:lnTo>
                <a:lnTo>
                  <a:pt x="1268479" y="1451825"/>
                </a:lnTo>
                <a:lnTo>
                  <a:pt x="1551198" y="1451825"/>
                </a:lnTo>
                <a:close/>
                <a:moveTo>
                  <a:pt x="418445" y="1012207"/>
                </a:moveTo>
                <a:cubicBezTo>
                  <a:pt x="369500" y="1012207"/>
                  <a:pt x="329822" y="1051885"/>
                  <a:pt x="329822" y="1100830"/>
                </a:cubicBezTo>
                <a:cubicBezTo>
                  <a:pt x="329822" y="1149775"/>
                  <a:pt x="369500" y="1189453"/>
                  <a:pt x="418445" y="1189453"/>
                </a:cubicBezTo>
                <a:cubicBezTo>
                  <a:pt x="467389" y="1189453"/>
                  <a:pt x="507067" y="1149775"/>
                  <a:pt x="507067" y="1100830"/>
                </a:cubicBezTo>
                <a:cubicBezTo>
                  <a:pt x="507067" y="1051885"/>
                  <a:pt x="467389" y="1012207"/>
                  <a:pt x="418445" y="1012207"/>
                </a:cubicBezTo>
                <a:close/>
                <a:moveTo>
                  <a:pt x="1135878" y="1012206"/>
                </a:moveTo>
                <a:cubicBezTo>
                  <a:pt x="1086933" y="1012206"/>
                  <a:pt x="1047255" y="1051884"/>
                  <a:pt x="1047255" y="1100829"/>
                </a:cubicBezTo>
                <a:cubicBezTo>
                  <a:pt x="1047255" y="1149774"/>
                  <a:pt x="1086933" y="1189452"/>
                  <a:pt x="1135878" y="1189452"/>
                </a:cubicBezTo>
                <a:cubicBezTo>
                  <a:pt x="1184822" y="1189452"/>
                  <a:pt x="1224500" y="1149774"/>
                  <a:pt x="1224500" y="1100829"/>
                </a:cubicBezTo>
                <a:cubicBezTo>
                  <a:pt x="1224500" y="1051884"/>
                  <a:pt x="1184822" y="1012206"/>
                  <a:pt x="1135878" y="1012206"/>
                </a:cubicBezTo>
                <a:close/>
                <a:moveTo>
                  <a:pt x="264498" y="922728"/>
                </a:moveTo>
                <a:lnTo>
                  <a:pt x="855319" y="922728"/>
                </a:lnTo>
                <a:lnTo>
                  <a:pt x="855319" y="1513020"/>
                </a:lnTo>
                <a:lnTo>
                  <a:pt x="264498" y="1513020"/>
                </a:lnTo>
                <a:close/>
                <a:moveTo>
                  <a:pt x="981931" y="922727"/>
                </a:moveTo>
                <a:lnTo>
                  <a:pt x="1572752" y="922727"/>
                </a:lnTo>
                <a:lnTo>
                  <a:pt x="1572752" y="1513019"/>
                </a:lnTo>
                <a:lnTo>
                  <a:pt x="981931" y="1513019"/>
                </a:lnTo>
                <a:close/>
                <a:moveTo>
                  <a:pt x="205417" y="863119"/>
                </a:moveTo>
                <a:lnTo>
                  <a:pt x="205417" y="863646"/>
                </a:lnTo>
                <a:lnTo>
                  <a:pt x="205417" y="922728"/>
                </a:lnTo>
                <a:lnTo>
                  <a:pt x="205417" y="1513020"/>
                </a:lnTo>
                <a:lnTo>
                  <a:pt x="205417" y="1572102"/>
                </a:lnTo>
                <a:lnTo>
                  <a:pt x="264498" y="1572102"/>
                </a:lnTo>
                <a:lnTo>
                  <a:pt x="855319" y="1572102"/>
                </a:lnTo>
                <a:lnTo>
                  <a:pt x="914400" y="1572102"/>
                </a:lnTo>
                <a:lnTo>
                  <a:pt x="914400" y="1513020"/>
                </a:lnTo>
                <a:lnTo>
                  <a:pt x="914400" y="922728"/>
                </a:lnTo>
                <a:lnTo>
                  <a:pt x="914400" y="863646"/>
                </a:lnTo>
                <a:lnTo>
                  <a:pt x="914400" y="863119"/>
                </a:lnTo>
                <a:lnTo>
                  <a:pt x="855319" y="863119"/>
                </a:lnTo>
                <a:lnTo>
                  <a:pt x="855319" y="863646"/>
                </a:lnTo>
                <a:lnTo>
                  <a:pt x="264498" y="863646"/>
                </a:lnTo>
                <a:lnTo>
                  <a:pt x="264498" y="863119"/>
                </a:lnTo>
                <a:close/>
                <a:moveTo>
                  <a:pt x="922850" y="863118"/>
                </a:moveTo>
                <a:lnTo>
                  <a:pt x="922850" y="863645"/>
                </a:lnTo>
                <a:lnTo>
                  <a:pt x="922850" y="922727"/>
                </a:lnTo>
                <a:lnTo>
                  <a:pt x="922850" y="1513019"/>
                </a:lnTo>
                <a:lnTo>
                  <a:pt x="922850" y="1572101"/>
                </a:lnTo>
                <a:lnTo>
                  <a:pt x="981931" y="1572101"/>
                </a:lnTo>
                <a:lnTo>
                  <a:pt x="1572752" y="1572101"/>
                </a:lnTo>
                <a:lnTo>
                  <a:pt x="1631833" y="1572101"/>
                </a:lnTo>
                <a:lnTo>
                  <a:pt x="1631833" y="1513019"/>
                </a:lnTo>
                <a:lnTo>
                  <a:pt x="1631833" y="922727"/>
                </a:lnTo>
                <a:lnTo>
                  <a:pt x="1631833" y="863645"/>
                </a:lnTo>
                <a:lnTo>
                  <a:pt x="1631833" y="863118"/>
                </a:lnTo>
                <a:lnTo>
                  <a:pt x="1572752" y="863118"/>
                </a:lnTo>
                <a:lnTo>
                  <a:pt x="1572752" y="863645"/>
                </a:lnTo>
                <a:lnTo>
                  <a:pt x="981931" y="863645"/>
                </a:lnTo>
                <a:lnTo>
                  <a:pt x="981931" y="863118"/>
                </a:lnTo>
                <a:close/>
                <a:moveTo>
                  <a:pt x="648698" y="336241"/>
                </a:moveTo>
                <a:lnTo>
                  <a:pt x="499581" y="660110"/>
                </a:lnTo>
                <a:lnTo>
                  <a:pt x="418445" y="537013"/>
                </a:lnTo>
                <a:lnTo>
                  <a:pt x="285842" y="738192"/>
                </a:lnTo>
                <a:lnTo>
                  <a:pt x="463630" y="738192"/>
                </a:lnTo>
                <a:lnTo>
                  <a:pt x="551046" y="738192"/>
                </a:lnTo>
                <a:lnTo>
                  <a:pt x="833765" y="738192"/>
                </a:lnTo>
                <a:close/>
                <a:moveTo>
                  <a:pt x="1366131" y="336240"/>
                </a:moveTo>
                <a:lnTo>
                  <a:pt x="1217014" y="660109"/>
                </a:lnTo>
                <a:lnTo>
                  <a:pt x="1135878" y="537012"/>
                </a:lnTo>
                <a:lnTo>
                  <a:pt x="1003276" y="738191"/>
                </a:lnTo>
                <a:lnTo>
                  <a:pt x="1181063" y="738191"/>
                </a:lnTo>
                <a:lnTo>
                  <a:pt x="1268479" y="738191"/>
                </a:lnTo>
                <a:lnTo>
                  <a:pt x="1551198" y="738191"/>
                </a:lnTo>
                <a:close/>
                <a:moveTo>
                  <a:pt x="418445" y="298573"/>
                </a:moveTo>
                <a:cubicBezTo>
                  <a:pt x="369500" y="298573"/>
                  <a:pt x="329822" y="338251"/>
                  <a:pt x="329822" y="387196"/>
                </a:cubicBezTo>
                <a:cubicBezTo>
                  <a:pt x="329822" y="436141"/>
                  <a:pt x="369500" y="475819"/>
                  <a:pt x="418445" y="475819"/>
                </a:cubicBezTo>
                <a:cubicBezTo>
                  <a:pt x="467389" y="475819"/>
                  <a:pt x="507067" y="436141"/>
                  <a:pt x="507067" y="387196"/>
                </a:cubicBezTo>
                <a:cubicBezTo>
                  <a:pt x="507067" y="338251"/>
                  <a:pt x="467389" y="298573"/>
                  <a:pt x="418445" y="298573"/>
                </a:cubicBezTo>
                <a:close/>
                <a:moveTo>
                  <a:pt x="1135878" y="298572"/>
                </a:moveTo>
                <a:cubicBezTo>
                  <a:pt x="1086933" y="298572"/>
                  <a:pt x="1047255" y="338250"/>
                  <a:pt x="1047255" y="387195"/>
                </a:cubicBezTo>
                <a:cubicBezTo>
                  <a:pt x="1047255" y="436140"/>
                  <a:pt x="1086933" y="475818"/>
                  <a:pt x="1135878" y="475818"/>
                </a:cubicBezTo>
                <a:cubicBezTo>
                  <a:pt x="1184822" y="475818"/>
                  <a:pt x="1224500" y="436140"/>
                  <a:pt x="1224500" y="387195"/>
                </a:cubicBezTo>
                <a:cubicBezTo>
                  <a:pt x="1224500" y="338250"/>
                  <a:pt x="1184822" y="298572"/>
                  <a:pt x="1135878" y="298572"/>
                </a:cubicBezTo>
                <a:close/>
                <a:moveTo>
                  <a:pt x="264498" y="209094"/>
                </a:moveTo>
                <a:lnTo>
                  <a:pt x="855319" y="209094"/>
                </a:lnTo>
                <a:lnTo>
                  <a:pt x="855319" y="799386"/>
                </a:lnTo>
                <a:lnTo>
                  <a:pt x="264498" y="799386"/>
                </a:lnTo>
                <a:close/>
                <a:moveTo>
                  <a:pt x="981931" y="209093"/>
                </a:moveTo>
                <a:lnTo>
                  <a:pt x="1572752" y="209093"/>
                </a:lnTo>
                <a:lnTo>
                  <a:pt x="1572752" y="799385"/>
                </a:lnTo>
                <a:lnTo>
                  <a:pt x="981931" y="799385"/>
                </a:lnTo>
                <a:close/>
                <a:moveTo>
                  <a:pt x="205417" y="149485"/>
                </a:moveTo>
                <a:lnTo>
                  <a:pt x="205417" y="150012"/>
                </a:lnTo>
                <a:lnTo>
                  <a:pt x="205417" y="209094"/>
                </a:lnTo>
                <a:lnTo>
                  <a:pt x="205417" y="799386"/>
                </a:lnTo>
                <a:lnTo>
                  <a:pt x="205417" y="858468"/>
                </a:lnTo>
                <a:lnTo>
                  <a:pt x="264498" y="858468"/>
                </a:lnTo>
                <a:lnTo>
                  <a:pt x="855319" y="858468"/>
                </a:lnTo>
                <a:lnTo>
                  <a:pt x="914400" y="858468"/>
                </a:lnTo>
                <a:lnTo>
                  <a:pt x="914400" y="799386"/>
                </a:lnTo>
                <a:lnTo>
                  <a:pt x="914400" y="209094"/>
                </a:lnTo>
                <a:lnTo>
                  <a:pt x="914400" y="150012"/>
                </a:lnTo>
                <a:lnTo>
                  <a:pt x="914400" y="149485"/>
                </a:lnTo>
                <a:lnTo>
                  <a:pt x="855319" y="149485"/>
                </a:lnTo>
                <a:lnTo>
                  <a:pt x="855319" y="150012"/>
                </a:lnTo>
                <a:lnTo>
                  <a:pt x="264498" y="150012"/>
                </a:lnTo>
                <a:lnTo>
                  <a:pt x="264498" y="149485"/>
                </a:lnTo>
                <a:close/>
                <a:moveTo>
                  <a:pt x="922850" y="149484"/>
                </a:moveTo>
                <a:lnTo>
                  <a:pt x="922850" y="150011"/>
                </a:lnTo>
                <a:lnTo>
                  <a:pt x="922850" y="209093"/>
                </a:lnTo>
                <a:lnTo>
                  <a:pt x="922850" y="799385"/>
                </a:lnTo>
                <a:lnTo>
                  <a:pt x="922850" y="858467"/>
                </a:lnTo>
                <a:lnTo>
                  <a:pt x="981931" y="858467"/>
                </a:lnTo>
                <a:lnTo>
                  <a:pt x="1572752" y="858467"/>
                </a:lnTo>
                <a:lnTo>
                  <a:pt x="1631833" y="858467"/>
                </a:lnTo>
                <a:lnTo>
                  <a:pt x="1631833" y="799385"/>
                </a:lnTo>
                <a:lnTo>
                  <a:pt x="1631833" y="209093"/>
                </a:lnTo>
                <a:lnTo>
                  <a:pt x="1631833" y="150011"/>
                </a:lnTo>
                <a:lnTo>
                  <a:pt x="1631833" y="149484"/>
                </a:lnTo>
                <a:lnTo>
                  <a:pt x="1572752" y="149484"/>
                </a:lnTo>
                <a:lnTo>
                  <a:pt x="1572752" y="150011"/>
                </a:lnTo>
                <a:lnTo>
                  <a:pt x="981931" y="150011"/>
                </a:lnTo>
                <a:lnTo>
                  <a:pt x="981931" y="149484"/>
                </a:lnTo>
                <a:close/>
                <a:moveTo>
                  <a:pt x="304806" y="0"/>
                </a:moveTo>
                <a:lnTo>
                  <a:pt x="1523994" y="0"/>
                </a:lnTo>
                <a:cubicBezTo>
                  <a:pt x="1692334" y="0"/>
                  <a:pt x="1828800" y="136466"/>
                  <a:pt x="1828800" y="304806"/>
                </a:cubicBezTo>
                <a:lnTo>
                  <a:pt x="1828800" y="1523994"/>
                </a:lnTo>
                <a:cubicBezTo>
                  <a:pt x="1828800" y="1692334"/>
                  <a:pt x="1692334" y="1828800"/>
                  <a:pt x="1523994" y="1828800"/>
                </a:cubicBezTo>
                <a:lnTo>
                  <a:pt x="304806" y="1828800"/>
                </a:lnTo>
                <a:cubicBezTo>
                  <a:pt x="136466" y="1828800"/>
                  <a:pt x="0" y="1692334"/>
                  <a:pt x="0" y="1523994"/>
                </a:cubicBezTo>
                <a:lnTo>
                  <a:pt x="0" y="304806"/>
                </a:lnTo>
                <a:cubicBezTo>
                  <a:pt x="0" y="136466"/>
                  <a:pt x="136466" y="0"/>
                  <a:pt x="3048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/>
          <p:cNvSpPr>
            <a:spLocks noChangeAspect="1"/>
          </p:cNvSpPr>
          <p:nvPr/>
        </p:nvSpPr>
        <p:spPr>
          <a:xfrm>
            <a:off x="0" y="0"/>
            <a:ext cx="1828800" cy="1828800"/>
          </a:xfrm>
          <a:custGeom>
            <a:avLst/>
            <a:gdLst>
              <a:gd name="connsiteX0" fmla="*/ 1371598 w 2743200"/>
              <a:gd name="connsiteY0" fmla="*/ 457200 h 2743200"/>
              <a:gd name="connsiteX1" fmla="*/ 457200 w 2743200"/>
              <a:gd name="connsiteY1" fmla="*/ 929425 h 2743200"/>
              <a:gd name="connsiteX2" fmla="*/ 640080 w 2743200"/>
              <a:gd name="connsiteY2" fmla="*/ 929425 h 2743200"/>
              <a:gd name="connsiteX3" fmla="*/ 640080 w 2743200"/>
              <a:gd name="connsiteY3" fmla="*/ 2286000 h 2743200"/>
              <a:gd name="connsiteX4" fmla="*/ 1119246 w 2743200"/>
              <a:gd name="connsiteY4" fmla="*/ 2286000 h 2743200"/>
              <a:gd name="connsiteX5" fmla="*/ 1119246 w 2743200"/>
              <a:gd name="connsiteY5" fmla="*/ 1488941 h 2743200"/>
              <a:gd name="connsiteX6" fmla="*/ 1623954 w 2743200"/>
              <a:gd name="connsiteY6" fmla="*/ 1488941 h 2743200"/>
              <a:gd name="connsiteX7" fmla="*/ 1623954 w 2743200"/>
              <a:gd name="connsiteY7" fmla="*/ 2286000 h 2743200"/>
              <a:gd name="connsiteX8" fmla="*/ 2103120 w 2743200"/>
              <a:gd name="connsiteY8" fmla="*/ 2286000 h 2743200"/>
              <a:gd name="connsiteX9" fmla="*/ 2103120 w 2743200"/>
              <a:gd name="connsiteY9" fmla="*/ 929425 h 2743200"/>
              <a:gd name="connsiteX10" fmla="*/ 2286000 w 2743200"/>
              <a:gd name="connsiteY10" fmla="*/ 929425 h 2743200"/>
              <a:gd name="connsiteX11" fmla="*/ 1371602 w 2743200"/>
              <a:gd name="connsiteY11" fmla="*/ 457200 h 2743200"/>
              <a:gd name="connsiteX12" fmla="*/ 457209 w 2743200"/>
              <a:gd name="connsiteY12" fmla="*/ 0 h 2743200"/>
              <a:gd name="connsiteX13" fmla="*/ 2285991 w 2743200"/>
              <a:gd name="connsiteY13" fmla="*/ 0 h 2743200"/>
              <a:gd name="connsiteX14" fmla="*/ 2743200 w 2743200"/>
              <a:gd name="connsiteY14" fmla="*/ 457209 h 2743200"/>
              <a:gd name="connsiteX15" fmla="*/ 2743200 w 2743200"/>
              <a:gd name="connsiteY15" fmla="*/ 2285991 h 2743200"/>
              <a:gd name="connsiteX16" fmla="*/ 2285991 w 2743200"/>
              <a:gd name="connsiteY16" fmla="*/ 2743200 h 2743200"/>
              <a:gd name="connsiteX17" fmla="*/ 457209 w 2743200"/>
              <a:gd name="connsiteY17" fmla="*/ 2743200 h 2743200"/>
              <a:gd name="connsiteX18" fmla="*/ 0 w 2743200"/>
              <a:gd name="connsiteY18" fmla="*/ 2285991 h 2743200"/>
              <a:gd name="connsiteX19" fmla="*/ 0 w 2743200"/>
              <a:gd name="connsiteY19" fmla="*/ 457209 h 2743200"/>
              <a:gd name="connsiteX20" fmla="*/ 457209 w 2743200"/>
              <a:gd name="connsiteY2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43200" h="2743200">
                <a:moveTo>
                  <a:pt x="1371598" y="457200"/>
                </a:moveTo>
                <a:lnTo>
                  <a:pt x="457200" y="929425"/>
                </a:lnTo>
                <a:lnTo>
                  <a:pt x="640080" y="929425"/>
                </a:lnTo>
                <a:lnTo>
                  <a:pt x="640080" y="2286000"/>
                </a:lnTo>
                <a:lnTo>
                  <a:pt x="1119246" y="2286000"/>
                </a:lnTo>
                <a:lnTo>
                  <a:pt x="1119246" y="1488941"/>
                </a:lnTo>
                <a:lnTo>
                  <a:pt x="1623954" y="1488941"/>
                </a:lnTo>
                <a:lnTo>
                  <a:pt x="1623954" y="2286000"/>
                </a:lnTo>
                <a:lnTo>
                  <a:pt x="2103120" y="2286000"/>
                </a:lnTo>
                <a:lnTo>
                  <a:pt x="2103120" y="929425"/>
                </a:lnTo>
                <a:lnTo>
                  <a:pt x="2286000" y="929425"/>
                </a:lnTo>
                <a:lnTo>
                  <a:pt x="1371602" y="457200"/>
                </a:ln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/>
          <p:cNvSpPr>
            <a:spLocks noChangeAspect="1"/>
          </p:cNvSpPr>
          <p:nvPr/>
        </p:nvSpPr>
        <p:spPr>
          <a:xfrm>
            <a:off x="7315200" y="0"/>
            <a:ext cx="1828800" cy="1828800"/>
          </a:xfrm>
          <a:custGeom>
            <a:avLst/>
            <a:gdLst>
              <a:gd name="connsiteX0" fmla="*/ 853226 w 2743200"/>
              <a:gd name="connsiteY0" fmla="*/ 411208 h 2743200"/>
              <a:gd name="connsiteX1" fmla="*/ 1301684 w 2743200"/>
              <a:gd name="connsiteY1" fmla="*/ 859666 h 2743200"/>
              <a:gd name="connsiteX2" fmla="*/ 853226 w 2743200"/>
              <a:gd name="connsiteY2" fmla="*/ 1308124 h 2743200"/>
              <a:gd name="connsiteX3" fmla="*/ 404768 w 2743200"/>
              <a:gd name="connsiteY3" fmla="*/ 859666 h 2743200"/>
              <a:gd name="connsiteX4" fmla="*/ 853226 w 2743200"/>
              <a:gd name="connsiteY4" fmla="*/ 411208 h 2743200"/>
              <a:gd name="connsiteX5" fmla="*/ 853226 w 2743200"/>
              <a:gd name="connsiteY5" fmla="*/ 173866 h 2743200"/>
              <a:gd name="connsiteX6" fmla="*/ 167426 w 2743200"/>
              <a:gd name="connsiteY6" fmla="*/ 859666 h 2743200"/>
              <a:gd name="connsiteX7" fmla="*/ 853226 w 2743200"/>
              <a:gd name="connsiteY7" fmla="*/ 1545466 h 2743200"/>
              <a:gd name="connsiteX8" fmla="*/ 1120171 w 2743200"/>
              <a:gd name="connsiteY8" fmla="*/ 1491573 h 2743200"/>
              <a:gd name="connsiteX9" fmla="*/ 1225910 w 2743200"/>
              <a:gd name="connsiteY9" fmla="*/ 1434179 h 2743200"/>
              <a:gd name="connsiteX10" fmla="*/ 2299583 w 2743200"/>
              <a:gd name="connsiteY10" fmla="*/ 2443421 h 2743200"/>
              <a:gd name="connsiteX11" fmla="*/ 2365299 w 2743200"/>
              <a:gd name="connsiteY11" fmla="*/ 2441388 h 2743200"/>
              <a:gd name="connsiteX12" fmla="*/ 2492662 w 2743200"/>
              <a:gd name="connsiteY12" fmla="*/ 2305895 h 2743200"/>
              <a:gd name="connsiteX13" fmla="*/ 2490629 w 2743200"/>
              <a:gd name="connsiteY13" fmla="*/ 2240178 h 2743200"/>
              <a:gd name="connsiteX14" fmla="*/ 1424604 w 2743200"/>
              <a:gd name="connsiteY14" fmla="*/ 1238125 h 2743200"/>
              <a:gd name="connsiteX15" fmla="*/ 1485133 w 2743200"/>
              <a:gd name="connsiteY15" fmla="*/ 1126610 h 2743200"/>
              <a:gd name="connsiteX16" fmla="*/ 1539026 w 2743200"/>
              <a:gd name="connsiteY16" fmla="*/ 859666 h 2743200"/>
              <a:gd name="connsiteX17" fmla="*/ 853226 w 2743200"/>
              <a:gd name="connsiteY17" fmla="*/ 173866 h 2743200"/>
              <a:gd name="connsiteX18" fmla="*/ 457209 w 2743200"/>
              <a:gd name="connsiteY18" fmla="*/ 0 h 2743200"/>
              <a:gd name="connsiteX19" fmla="*/ 2285991 w 2743200"/>
              <a:gd name="connsiteY19" fmla="*/ 0 h 2743200"/>
              <a:gd name="connsiteX20" fmla="*/ 2743200 w 2743200"/>
              <a:gd name="connsiteY20" fmla="*/ 457209 h 2743200"/>
              <a:gd name="connsiteX21" fmla="*/ 2743200 w 2743200"/>
              <a:gd name="connsiteY21" fmla="*/ 2285991 h 2743200"/>
              <a:gd name="connsiteX22" fmla="*/ 2285991 w 2743200"/>
              <a:gd name="connsiteY22" fmla="*/ 2743200 h 2743200"/>
              <a:gd name="connsiteX23" fmla="*/ 457209 w 2743200"/>
              <a:gd name="connsiteY23" fmla="*/ 2743200 h 2743200"/>
              <a:gd name="connsiteX24" fmla="*/ 0 w 2743200"/>
              <a:gd name="connsiteY24" fmla="*/ 2285991 h 2743200"/>
              <a:gd name="connsiteX25" fmla="*/ 0 w 2743200"/>
              <a:gd name="connsiteY25" fmla="*/ 457209 h 2743200"/>
              <a:gd name="connsiteX26" fmla="*/ 457209 w 2743200"/>
              <a:gd name="connsiteY26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43200" h="2743200">
                <a:moveTo>
                  <a:pt x="853226" y="411208"/>
                </a:moveTo>
                <a:cubicBezTo>
                  <a:pt x="1100903" y="411208"/>
                  <a:pt x="1301684" y="611989"/>
                  <a:pt x="1301684" y="859666"/>
                </a:cubicBezTo>
                <a:cubicBezTo>
                  <a:pt x="1301684" y="1107343"/>
                  <a:pt x="1100903" y="1308124"/>
                  <a:pt x="853226" y="1308124"/>
                </a:cubicBezTo>
                <a:cubicBezTo>
                  <a:pt x="605549" y="1308124"/>
                  <a:pt x="404768" y="1107343"/>
                  <a:pt x="404768" y="859666"/>
                </a:cubicBezTo>
                <a:cubicBezTo>
                  <a:pt x="404768" y="611989"/>
                  <a:pt x="605549" y="411208"/>
                  <a:pt x="853226" y="411208"/>
                </a:cubicBezTo>
                <a:close/>
                <a:moveTo>
                  <a:pt x="853226" y="173866"/>
                </a:moveTo>
                <a:cubicBezTo>
                  <a:pt x="474469" y="173866"/>
                  <a:pt x="167426" y="480909"/>
                  <a:pt x="167426" y="859666"/>
                </a:cubicBezTo>
                <a:cubicBezTo>
                  <a:pt x="167426" y="1238423"/>
                  <a:pt x="474469" y="1545466"/>
                  <a:pt x="853226" y="1545466"/>
                </a:cubicBezTo>
                <a:cubicBezTo>
                  <a:pt x="947916" y="1545466"/>
                  <a:pt x="1038123" y="1526276"/>
                  <a:pt x="1120171" y="1491573"/>
                </a:cubicBezTo>
                <a:lnTo>
                  <a:pt x="1225910" y="1434179"/>
                </a:lnTo>
                <a:lnTo>
                  <a:pt x="2299583" y="2443421"/>
                </a:lnTo>
                <a:cubicBezTo>
                  <a:pt x="2318291" y="2461007"/>
                  <a:pt x="2347714" y="2460096"/>
                  <a:pt x="2365299" y="2441388"/>
                </a:cubicBezTo>
                <a:lnTo>
                  <a:pt x="2492662" y="2305895"/>
                </a:lnTo>
                <a:cubicBezTo>
                  <a:pt x="2510247" y="2287186"/>
                  <a:pt x="2509337" y="2257764"/>
                  <a:pt x="2490629" y="2240178"/>
                </a:cubicBezTo>
                <a:lnTo>
                  <a:pt x="1424604" y="1238125"/>
                </a:lnTo>
                <a:lnTo>
                  <a:pt x="1485133" y="1126610"/>
                </a:lnTo>
                <a:cubicBezTo>
                  <a:pt x="1519836" y="1044562"/>
                  <a:pt x="1539026" y="954355"/>
                  <a:pt x="1539026" y="859666"/>
                </a:cubicBezTo>
                <a:cubicBezTo>
                  <a:pt x="1539026" y="480909"/>
                  <a:pt x="1231983" y="173866"/>
                  <a:pt x="853226" y="173866"/>
                </a:cubicBez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/>
          <p:cNvSpPr>
            <a:spLocks noChangeAspect="1"/>
          </p:cNvSpPr>
          <p:nvPr/>
        </p:nvSpPr>
        <p:spPr>
          <a:xfrm>
            <a:off x="5486400" y="0"/>
            <a:ext cx="1828800" cy="1828800"/>
          </a:xfrm>
          <a:custGeom>
            <a:avLst/>
            <a:gdLst>
              <a:gd name="connsiteX0" fmla="*/ 1371601 w 2743200"/>
              <a:gd name="connsiteY0" fmla="*/ 1382387 h 2743200"/>
              <a:gd name="connsiteX1" fmla="*/ 457200 w 2743200"/>
              <a:gd name="connsiteY1" fmla="*/ 1834194 h 2743200"/>
              <a:gd name="connsiteX2" fmla="*/ 457200 w 2743200"/>
              <a:gd name="connsiteY2" fmla="*/ 2286000 h 2743200"/>
              <a:gd name="connsiteX3" fmla="*/ 2286000 w 2743200"/>
              <a:gd name="connsiteY3" fmla="*/ 2286000 h 2743200"/>
              <a:gd name="connsiteX4" fmla="*/ 2286000 w 2743200"/>
              <a:gd name="connsiteY4" fmla="*/ 1834194 h 2743200"/>
              <a:gd name="connsiteX5" fmla="*/ 1371601 w 2743200"/>
              <a:gd name="connsiteY5" fmla="*/ 1382387 h 2743200"/>
              <a:gd name="connsiteX6" fmla="*/ 1371600 w 2743200"/>
              <a:gd name="connsiteY6" fmla="*/ 457200 h 2743200"/>
              <a:gd name="connsiteX7" fmla="*/ 896495 w 2743200"/>
              <a:gd name="connsiteY7" fmla="*/ 909006 h 2743200"/>
              <a:gd name="connsiteX8" fmla="*/ 1371600 w 2743200"/>
              <a:gd name="connsiteY8" fmla="*/ 1360813 h 2743200"/>
              <a:gd name="connsiteX9" fmla="*/ 1846706 w 2743200"/>
              <a:gd name="connsiteY9" fmla="*/ 909006 h 2743200"/>
              <a:gd name="connsiteX10" fmla="*/ 1371600 w 2743200"/>
              <a:gd name="connsiteY10" fmla="*/ 457200 h 2743200"/>
              <a:gd name="connsiteX11" fmla="*/ 457209 w 2743200"/>
              <a:gd name="connsiteY11" fmla="*/ 0 h 2743200"/>
              <a:gd name="connsiteX12" fmla="*/ 2285991 w 2743200"/>
              <a:gd name="connsiteY12" fmla="*/ 0 h 2743200"/>
              <a:gd name="connsiteX13" fmla="*/ 2743200 w 2743200"/>
              <a:gd name="connsiteY13" fmla="*/ 457209 h 2743200"/>
              <a:gd name="connsiteX14" fmla="*/ 2743200 w 2743200"/>
              <a:gd name="connsiteY14" fmla="*/ 2285991 h 2743200"/>
              <a:gd name="connsiteX15" fmla="*/ 2285991 w 2743200"/>
              <a:gd name="connsiteY15" fmla="*/ 2743200 h 2743200"/>
              <a:gd name="connsiteX16" fmla="*/ 457209 w 2743200"/>
              <a:gd name="connsiteY16" fmla="*/ 2743200 h 2743200"/>
              <a:gd name="connsiteX17" fmla="*/ 0 w 2743200"/>
              <a:gd name="connsiteY17" fmla="*/ 2285991 h 2743200"/>
              <a:gd name="connsiteX18" fmla="*/ 0 w 2743200"/>
              <a:gd name="connsiteY18" fmla="*/ 457209 h 2743200"/>
              <a:gd name="connsiteX19" fmla="*/ 457209 w 2743200"/>
              <a:gd name="connsiteY19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43200" h="2743200">
                <a:moveTo>
                  <a:pt x="1371601" y="1382387"/>
                </a:moveTo>
                <a:cubicBezTo>
                  <a:pt x="866590" y="1382387"/>
                  <a:pt x="457200" y="1584668"/>
                  <a:pt x="457200" y="1834194"/>
                </a:cubicBezTo>
                <a:lnTo>
                  <a:pt x="457200" y="2286000"/>
                </a:lnTo>
                <a:lnTo>
                  <a:pt x="2286000" y="2286000"/>
                </a:lnTo>
                <a:lnTo>
                  <a:pt x="2286000" y="1834194"/>
                </a:lnTo>
                <a:cubicBezTo>
                  <a:pt x="2286000" y="1584668"/>
                  <a:pt x="1876611" y="1382387"/>
                  <a:pt x="1371601" y="1382387"/>
                </a:cubicBezTo>
                <a:close/>
                <a:moveTo>
                  <a:pt x="1371600" y="457200"/>
                </a:moveTo>
                <a:cubicBezTo>
                  <a:pt x="1109207" y="457200"/>
                  <a:pt x="896495" y="659481"/>
                  <a:pt x="896495" y="909006"/>
                </a:cubicBezTo>
                <a:cubicBezTo>
                  <a:pt x="896495" y="1158532"/>
                  <a:pt x="1109207" y="1360813"/>
                  <a:pt x="1371600" y="1360813"/>
                </a:cubicBezTo>
                <a:cubicBezTo>
                  <a:pt x="1633993" y="1360813"/>
                  <a:pt x="1846706" y="1158532"/>
                  <a:pt x="1846706" y="909006"/>
                </a:cubicBezTo>
                <a:cubicBezTo>
                  <a:pt x="1846706" y="659481"/>
                  <a:pt x="1633993" y="457200"/>
                  <a:pt x="1371600" y="457200"/>
                </a:cubicBez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/>
          <p:cNvSpPr>
            <a:spLocks noChangeAspect="1"/>
          </p:cNvSpPr>
          <p:nvPr/>
        </p:nvSpPr>
        <p:spPr>
          <a:xfrm>
            <a:off x="1828800" y="0"/>
            <a:ext cx="1828800" cy="1828800"/>
          </a:xfrm>
          <a:custGeom>
            <a:avLst/>
            <a:gdLst>
              <a:gd name="connsiteX0" fmla="*/ 1600629 w 2743200"/>
              <a:gd name="connsiteY0" fmla="*/ 938931 h 2743200"/>
              <a:gd name="connsiteX1" fmla="*/ 1215986 w 2743200"/>
              <a:gd name="connsiteY1" fmla="*/ 1774342 h 2743200"/>
              <a:gd name="connsiteX2" fmla="*/ 1006697 w 2743200"/>
              <a:gd name="connsiteY2" fmla="*/ 1456816 h 2743200"/>
              <a:gd name="connsiteX3" fmla="*/ 664655 w 2743200"/>
              <a:gd name="connsiteY3" fmla="*/ 1975752 h 2743200"/>
              <a:gd name="connsiteX4" fmla="*/ 1123253 w 2743200"/>
              <a:gd name="connsiteY4" fmla="*/ 1975752 h 2743200"/>
              <a:gd name="connsiteX5" fmla="*/ 1348740 w 2743200"/>
              <a:gd name="connsiteY5" fmla="*/ 1975752 h 2743200"/>
              <a:gd name="connsiteX6" fmla="*/ 2078005 w 2743200"/>
              <a:gd name="connsiteY6" fmla="*/ 1975752 h 2743200"/>
              <a:gd name="connsiteX7" fmla="*/ 1006697 w 2743200"/>
              <a:gd name="connsiteY7" fmla="*/ 841768 h 2743200"/>
              <a:gd name="connsiteX8" fmla="*/ 778097 w 2743200"/>
              <a:gd name="connsiteY8" fmla="*/ 1070368 h 2743200"/>
              <a:gd name="connsiteX9" fmla="*/ 1006697 w 2743200"/>
              <a:gd name="connsiteY9" fmla="*/ 1298968 h 2743200"/>
              <a:gd name="connsiteX10" fmla="*/ 1235297 w 2743200"/>
              <a:gd name="connsiteY10" fmla="*/ 1070368 h 2743200"/>
              <a:gd name="connsiteX11" fmla="*/ 1006697 w 2743200"/>
              <a:gd name="connsiteY11" fmla="*/ 841768 h 2743200"/>
              <a:gd name="connsiteX12" fmla="*/ 609597 w 2743200"/>
              <a:gd name="connsiteY12" fmla="*/ 610960 h 2743200"/>
              <a:gd name="connsiteX13" fmla="*/ 2133602 w 2743200"/>
              <a:gd name="connsiteY13" fmla="*/ 610960 h 2743200"/>
              <a:gd name="connsiteX14" fmla="*/ 2133602 w 2743200"/>
              <a:gd name="connsiteY14" fmla="*/ 2133600 h 2743200"/>
              <a:gd name="connsiteX15" fmla="*/ 609597 w 2743200"/>
              <a:gd name="connsiteY15" fmla="*/ 2133600 h 2743200"/>
              <a:gd name="connsiteX16" fmla="*/ 457200 w 2743200"/>
              <a:gd name="connsiteY16" fmla="*/ 457200 h 2743200"/>
              <a:gd name="connsiteX17" fmla="*/ 457200 w 2743200"/>
              <a:gd name="connsiteY17" fmla="*/ 458560 h 2743200"/>
              <a:gd name="connsiteX18" fmla="*/ 457200 w 2743200"/>
              <a:gd name="connsiteY18" fmla="*/ 610960 h 2743200"/>
              <a:gd name="connsiteX19" fmla="*/ 457200 w 2743200"/>
              <a:gd name="connsiteY19" fmla="*/ 2133600 h 2743200"/>
              <a:gd name="connsiteX20" fmla="*/ 457200 w 2743200"/>
              <a:gd name="connsiteY20" fmla="*/ 2286000 h 2743200"/>
              <a:gd name="connsiteX21" fmla="*/ 609597 w 2743200"/>
              <a:gd name="connsiteY21" fmla="*/ 2286000 h 2743200"/>
              <a:gd name="connsiteX22" fmla="*/ 2133602 w 2743200"/>
              <a:gd name="connsiteY22" fmla="*/ 2286000 h 2743200"/>
              <a:gd name="connsiteX23" fmla="*/ 2286000 w 2743200"/>
              <a:gd name="connsiteY23" fmla="*/ 2286000 h 2743200"/>
              <a:gd name="connsiteX24" fmla="*/ 2286000 w 2743200"/>
              <a:gd name="connsiteY24" fmla="*/ 2133600 h 2743200"/>
              <a:gd name="connsiteX25" fmla="*/ 2286000 w 2743200"/>
              <a:gd name="connsiteY25" fmla="*/ 610960 h 2743200"/>
              <a:gd name="connsiteX26" fmla="*/ 2286000 w 2743200"/>
              <a:gd name="connsiteY26" fmla="*/ 458560 h 2743200"/>
              <a:gd name="connsiteX27" fmla="*/ 2286000 w 2743200"/>
              <a:gd name="connsiteY27" fmla="*/ 457200 h 2743200"/>
              <a:gd name="connsiteX28" fmla="*/ 2133602 w 2743200"/>
              <a:gd name="connsiteY28" fmla="*/ 457200 h 2743200"/>
              <a:gd name="connsiteX29" fmla="*/ 2133602 w 2743200"/>
              <a:gd name="connsiteY29" fmla="*/ 458560 h 2743200"/>
              <a:gd name="connsiteX30" fmla="*/ 609597 w 2743200"/>
              <a:gd name="connsiteY30" fmla="*/ 458560 h 2743200"/>
              <a:gd name="connsiteX31" fmla="*/ 609597 w 2743200"/>
              <a:gd name="connsiteY31" fmla="*/ 457200 h 2743200"/>
              <a:gd name="connsiteX32" fmla="*/ 457209 w 2743200"/>
              <a:gd name="connsiteY32" fmla="*/ 0 h 2743200"/>
              <a:gd name="connsiteX33" fmla="*/ 2285991 w 2743200"/>
              <a:gd name="connsiteY33" fmla="*/ 0 h 2743200"/>
              <a:gd name="connsiteX34" fmla="*/ 2743200 w 2743200"/>
              <a:gd name="connsiteY34" fmla="*/ 457209 h 2743200"/>
              <a:gd name="connsiteX35" fmla="*/ 2743200 w 2743200"/>
              <a:gd name="connsiteY35" fmla="*/ 2285991 h 2743200"/>
              <a:gd name="connsiteX36" fmla="*/ 2285991 w 2743200"/>
              <a:gd name="connsiteY36" fmla="*/ 2743200 h 2743200"/>
              <a:gd name="connsiteX37" fmla="*/ 457209 w 2743200"/>
              <a:gd name="connsiteY37" fmla="*/ 2743200 h 2743200"/>
              <a:gd name="connsiteX38" fmla="*/ 0 w 2743200"/>
              <a:gd name="connsiteY38" fmla="*/ 2285991 h 2743200"/>
              <a:gd name="connsiteX39" fmla="*/ 0 w 2743200"/>
              <a:gd name="connsiteY39" fmla="*/ 457209 h 2743200"/>
              <a:gd name="connsiteX40" fmla="*/ 457209 w 2743200"/>
              <a:gd name="connsiteY4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43200" h="2743200">
                <a:moveTo>
                  <a:pt x="1600629" y="938931"/>
                </a:moveTo>
                <a:lnTo>
                  <a:pt x="1215986" y="1774342"/>
                </a:lnTo>
                <a:lnTo>
                  <a:pt x="1006697" y="1456816"/>
                </a:lnTo>
                <a:lnTo>
                  <a:pt x="664655" y="1975752"/>
                </a:lnTo>
                <a:lnTo>
                  <a:pt x="1123253" y="1975752"/>
                </a:lnTo>
                <a:lnTo>
                  <a:pt x="1348740" y="1975752"/>
                </a:lnTo>
                <a:lnTo>
                  <a:pt x="2078005" y="1975752"/>
                </a:lnTo>
                <a:close/>
                <a:moveTo>
                  <a:pt x="1006697" y="841768"/>
                </a:moveTo>
                <a:cubicBezTo>
                  <a:pt x="880445" y="841768"/>
                  <a:pt x="778097" y="944116"/>
                  <a:pt x="778097" y="1070368"/>
                </a:cubicBezTo>
                <a:cubicBezTo>
                  <a:pt x="778097" y="1196620"/>
                  <a:pt x="880445" y="1298968"/>
                  <a:pt x="1006697" y="1298968"/>
                </a:cubicBezTo>
                <a:cubicBezTo>
                  <a:pt x="1132949" y="1298968"/>
                  <a:pt x="1235297" y="1196620"/>
                  <a:pt x="1235297" y="1070368"/>
                </a:cubicBezTo>
                <a:cubicBezTo>
                  <a:pt x="1235297" y="944116"/>
                  <a:pt x="1132949" y="841768"/>
                  <a:pt x="1006697" y="841768"/>
                </a:cubicBezTo>
                <a:close/>
                <a:moveTo>
                  <a:pt x="609597" y="610960"/>
                </a:moveTo>
                <a:lnTo>
                  <a:pt x="2133602" y="610960"/>
                </a:lnTo>
                <a:lnTo>
                  <a:pt x="2133602" y="2133600"/>
                </a:lnTo>
                <a:lnTo>
                  <a:pt x="609597" y="2133600"/>
                </a:lnTo>
                <a:close/>
                <a:moveTo>
                  <a:pt x="457200" y="457200"/>
                </a:moveTo>
                <a:lnTo>
                  <a:pt x="457200" y="458560"/>
                </a:lnTo>
                <a:lnTo>
                  <a:pt x="457200" y="610960"/>
                </a:lnTo>
                <a:lnTo>
                  <a:pt x="457200" y="2133600"/>
                </a:lnTo>
                <a:lnTo>
                  <a:pt x="457200" y="2286000"/>
                </a:lnTo>
                <a:lnTo>
                  <a:pt x="609597" y="2286000"/>
                </a:lnTo>
                <a:lnTo>
                  <a:pt x="2133602" y="2286000"/>
                </a:lnTo>
                <a:lnTo>
                  <a:pt x="2286000" y="2286000"/>
                </a:lnTo>
                <a:lnTo>
                  <a:pt x="2286000" y="2133600"/>
                </a:lnTo>
                <a:lnTo>
                  <a:pt x="2286000" y="610960"/>
                </a:lnTo>
                <a:lnTo>
                  <a:pt x="2286000" y="458560"/>
                </a:lnTo>
                <a:lnTo>
                  <a:pt x="2286000" y="457200"/>
                </a:lnTo>
                <a:lnTo>
                  <a:pt x="2133602" y="457200"/>
                </a:lnTo>
                <a:lnTo>
                  <a:pt x="2133602" y="458560"/>
                </a:lnTo>
                <a:lnTo>
                  <a:pt x="609597" y="458560"/>
                </a:lnTo>
                <a:lnTo>
                  <a:pt x="609597" y="457200"/>
                </a:ln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/>
          <p:cNvSpPr>
            <a:spLocks noChangeAspect="1"/>
          </p:cNvSpPr>
          <p:nvPr/>
        </p:nvSpPr>
        <p:spPr>
          <a:xfrm>
            <a:off x="3657600" y="1828800"/>
            <a:ext cx="1828800" cy="1828800"/>
          </a:xfrm>
          <a:custGeom>
            <a:avLst/>
            <a:gdLst>
              <a:gd name="connsiteX0" fmla="*/ 648698 w 1828800"/>
              <a:gd name="connsiteY0" fmla="*/ 1049875 h 1828800"/>
              <a:gd name="connsiteX1" fmla="*/ 499581 w 1828800"/>
              <a:gd name="connsiteY1" fmla="*/ 1373744 h 1828800"/>
              <a:gd name="connsiteX2" fmla="*/ 418445 w 1828800"/>
              <a:gd name="connsiteY2" fmla="*/ 1250647 h 1828800"/>
              <a:gd name="connsiteX3" fmla="*/ 285842 w 1828800"/>
              <a:gd name="connsiteY3" fmla="*/ 1451826 h 1828800"/>
              <a:gd name="connsiteX4" fmla="*/ 463630 w 1828800"/>
              <a:gd name="connsiteY4" fmla="*/ 1451826 h 1828800"/>
              <a:gd name="connsiteX5" fmla="*/ 551046 w 1828800"/>
              <a:gd name="connsiteY5" fmla="*/ 1451826 h 1828800"/>
              <a:gd name="connsiteX6" fmla="*/ 833765 w 1828800"/>
              <a:gd name="connsiteY6" fmla="*/ 1451826 h 1828800"/>
              <a:gd name="connsiteX7" fmla="*/ 1366131 w 1828800"/>
              <a:gd name="connsiteY7" fmla="*/ 1049874 h 1828800"/>
              <a:gd name="connsiteX8" fmla="*/ 1217014 w 1828800"/>
              <a:gd name="connsiteY8" fmla="*/ 1373743 h 1828800"/>
              <a:gd name="connsiteX9" fmla="*/ 1135878 w 1828800"/>
              <a:gd name="connsiteY9" fmla="*/ 1250646 h 1828800"/>
              <a:gd name="connsiteX10" fmla="*/ 1003276 w 1828800"/>
              <a:gd name="connsiteY10" fmla="*/ 1451825 h 1828800"/>
              <a:gd name="connsiteX11" fmla="*/ 1181063 w 1828800"/>
              <a:gd name="connsiteY11" fmla="*/ 1451825 h 1828800"/>
              <a:gd name="connsiteX12" fmla="*/ 1268479 w 1828800"/>
              <a:gd name="connsiteY12" fmla="*/ 1451825 h 1828800"/>
              <a:gd name="connsiteX13" fmla="*/ 1551198 w 1828800"/>
              <a:gd name="connsiteY13" fmla="*/ 1451825 h 1828800"/>
              <a:gd name="connsiteX14" fmla="*/ 418445 w 1828800"/>
              <a:gd name="connsiteY14" fmla="*/ 1012207 h 1828800"/>
              <a:gd name="connsiteX15" fmla="*/ 329822 w 1828800"/>
              <a:gd name="connsiteY15" fmla="*/ 1100830 h 1828800"/>
              <a:gd name="connsiteX16" fmla="*/ 418445 w 1828800"/>
              <a:gd name="connsiteY16" fmla="*/ 1189453 h 1828800"/>
              <a:gd name="connsiteX17" fmla="*/ 507067 w 1828800"/>
              <a:gd name="connsiteY17" fmla="*/ 1100830 h 1828800"/>
              <a:gd name="connsiteX18" fmla="*/ 418445 w 1828800"/>
              <a:gd name="connsiteY18" fmla="*/ 1012207 h 1828800"/>
              <a:gd name="connsiteX19" fmla="*/ 1135878 w 1828800"/>
              <a:gd name="connsiteY19" fmla="*/ 1012206 h 1828800"/>
              <a:gd name="connsiteX20" fmla="*/ 1047255 w 1828800"/>
              <a:gd name="connsiteY20" fmla="*/ 1100829 h 1828800"/>
              <a:gd name="connsiteX21" fmla="*/ 1135878 w 1828800"/>
              <a:gd name="connsiteY21" fmla="*/ 1189452 h 1828800"/>
              <a:gd name="connsiteX22" fmla="*/ 1224500 w 1828800"/>
              <a:gd name="connsiteY22" fmla="*/ 1100829 h 1828800"/>
              <a:gd name="connsiteX23" fmla="*/ 1135878 w 1828800"/>
              <a:gd name="connsiteY23" fmla="*/ 1012206 h 1828800"/>
              <a:gd name="connsiteX24" fmla="*/ 264498 w 1828800"/>
              <a:gd name="connsiteY24" fmla="*/ 922728 h 1828800"/>
              <a:gd name="connsiteX25" fmla="*/ 855319 w 1828800"/>
              <a:gd name="connsiteY25" fmla="*/ 922728 h 1828800"/>
              <a:gd name="connsiteX26" fmla="*/ 855319 w 1828800"/>
              <a:gd name="connsiteY26" fmla="*/ 1513020 h 1828800"/>
              <a:gd name="connsiteX27" fmla="*/ 264498 w 1828800"/>
              <a:gd name="connsiteY27" fmla="*/ 1513020 h 1828800"/>
              <a:gd name="connsiteX28" fmla="*/ 981931 w 1828800"/>
              <a:gd name="connsiteY28" fmla="*/ 922727 h 1828800"/>
              <a:gd name="connsiteX29" fmla="*/ 1572752 w 1828800"/>
              <a:gd name="connsiteY29" fmla="*/ 922727 h 1828800"/>
              <a:gd name="connsiteX30" fmla="*/ 1572752 w 1828800"/>
              <a:gd name="connsiteY30" fmla="*/ 1513019 h 1828800"/>
              <a:gd name="connsiteX31" fmla="*/ 981931 w 1828800"/>
              <a:gd name="connsiteY31" fmla="*/ 1513019 h 1828800"/>
              <a:gd name="connsiteX32" fmla="*/ 205417 w 1828800"/>
              <a:gd name="connsiteY32" fmla="*/ 863119 h 1828800"/>
              <a:gd name="connsiteX33" fmla="*/ 205417 w 1828800"/>
              <a:gd name="connsiteY33" fmla="*/ 863646 h 1828800"/>
              <a:gd name="connsiteX34" fmla="*/ 205417 w 1828800"/>
              <a:gd name="connsiteY34" fmla="*/ 922728 h 1828800"/>
              <a:gd name="connsiteX35" fmla="*/ 205417 w 1828800"/>
              <a:gd name="connsiteY35" fmla="*/ 1513020 h 1828800"/>
              <a:gd name="connsiteX36" fmla="*/ 205417 w 1828800"/>
              <a:gd name="connsiteY36" fmla="*/ 1572102 h 1828800"/>
              <a:gd name="connsiteX37" fmla="*/ 264498 w 1828800"/>
              <a:gd name="connsiteY37" fmla="*/ 1572102 h 1828800"/>
              <a:gd name="connsiteX38" fmla="*/ 855319 w 1828800"/>
              <a:gd name="connsiteY38" fmla="*/ 1572102 h 1828800"/>
              <a:gd name="connsiteX39" fmla="*/ 914400 w 1828800"/>
              <a:gd name="connsiteY39" fmla="*/ 1572102 h 1828800"/>
              <a:gd name="connsiteX40" fmla="*/ 914400 w 1828800"/>
              <a:gd name="connsiteY40" fmla="*/ 1513020 h 1828800"/>
              <a:gd name="connsiteX41" fmla="*/ 914400 w 1828800"/>
              <a:gd name="connsiteY41" fmla="*/ 922728 h 1828800"/>
              <a:gd name="connsiteX42" fmla="*/ 914400 w 1828800"/>
              <a:gd name="connsiteY42" fmla="*/ 863646 h 1828800"/>
              <a:gd name="connsiteX43" fmla="*/ 914400 w 1828800"/>
              <a:gd name="connsiteY43" fmla="*/ 863119 h 1828800"/>
              <a:gd name="connsiteX44" fmla="*/ 855319 w 1828800"/>
              <a:gd name="connsiteY44" fmla="*/ 863119 h 1828800"/>
              <a:gd name="connsiteX45" fmla="*/ 855319 w 1828800"/>
              <a:gd name="connsiteY45" fmla="*/ 863646 h 1828800"/>
              <a:gd name="connsiteX46" fmla="*/ 264498 w 1828800"/>
              <a:gd name="connsiteY46" fmla="*/ 863646 h 1828800"/>
              <a:gd name="connsiteX47" fmla="*/ 264498 w 1828800"/>
              <a:gd name="connsiteY47" fmla="*/ 863119 h 1828800"/>
              <a:gd name="connsiteX48" fmla="*/ 922850 w 1828800"/>
              <a:gd name="connsiteY48" fmla="*/ 863118 h 1828800"/>
              <a:gd name="connsiteX49" fmla="*/ 922850 w 1828800"/>
              <a:gd name="connsiteY49" fmla="*/ 863645 h 1828800"/>
              <a:gd name="connsiteX50" fmla="*/ 922850 w 1828800"/>
              <a:gd name="connsiteY50" fmla="*/ 922727 h 1828800"/>
              <a:gd name="connsiteX51" fmla="*/ 922850 w 1828800"/>
              <a:gd name="connsiteY51" fmla="*/ 1513019 h 1828800"/>
              <a:gd name="connsiteX52" fmla="*/ 922850 w 1828800"/>
              <a:gd name="connsiteY52" fmla="*/ 1572101 h 1828800"/>
              <a:gd name="connsiteX53" fmla="*/ 981931 w 1828800"/>
              <a:gd name="connsiteY53" fmla="*/ 1572101 h 1828800"/>
              <a:gd name="connsiteX54" fmla="*/ 1572752 w 1828800"/>
              <a:gd name="connsiteY54" fmla="*/ 1572101 h 1828800"/>
              <a:gd name="connsiteX55" fmla="*/ 1631833 w 1828800"/>
              <a:gd name="connsiteY55" fmla="*/ 1572101 h 1828800"/>
              <a:gd name="connsiteX56" fmla="*/ 1631833 w 1828800"/>
              <a:gd name="connsiteY56" fmla="*/ 1513019 h 1828800"/>
              <a:gd name="connsiteX57" fmla="*/ 1631833 w 1828800"/>
              <a:gd name="connsiteY57" fmla="*/ 922727 h 1828800"/>
              <a:gd name="connsiteX58" fmla="*/ 1631833 w 1828800"/>
              <a:gd name="connsiteY58" fmla="*/ 863645 h 1828800"/>
              <a:gd name="connsiteX59" fmla="*/ 1631833 w 1828800"/>
              <a:gd name="connsiteY59" fmla="*/ 863118 h 1828800"/>
              <a:gd name="connsiteX60" fmla="*/ 1572752 w 1828800"/>
              <a:gd name="connsiteY60" fmla="*/ 863118 h 1828800"/>
              <a:gd name="connsiteX61" fmla="*/ 1572752 w 1828800"/>
              <a:gd name="connsiteY61" fmla="*/ 863645 h 1828800"/>
              <a:gd name="connsiteX62" fmla="*/ 981931 w 1828800"/>
              <a:gd name="connsiteY62" fmla="*/ 863645 h 1828800"/>
              <a:gd name="connsiteX63" fmla="*/ 981931 w 1828800"/>
              <a:gd name="connsiteY63" fmla="*/ 863118 h 1828800"/>
              <a:gd name="connsiteX64" fmla="*/ 648698 w 1828800"/>
              <a:gd name="connsiteY64" fmla="*/ 336241 h 1828800"/>
              <a:gd name="connsiteX65" fmla="*/ 499581 w 1828800"/>
              <a:gd name="connsiteY65" fmla="*/ 660110 h 1828800"/>
              <a:gd name="connsiteX66" fmla="*/ 418445 w 1828800"/>
              <a:gd name="connsiteY66" fmla="*/ 537013 h 1828800"/>
              <a:gd name="connsiteX67" fmla="*/ 285842 w 1828800"/>
              <a:gd name="connsiteY67" fmla="*/ 738192 h 1828800"/>
              <a:gd name="connsiteX68" fmla="*/ 463630 w 1828800"/>
              <a:gd name="connsiteY68" fmla="*/ 738192 h 1828800"/>
              <a:gd name="connsiteX69" fmla="*/ 551046 w 1828800"/>
              <a:gd name="connsiteY69" fmla="*/ 738192 h 1828800"/>
              <a:gd name="connsiteX70" fmla="*/ 833765 w 1828800"/>
              <a:gd name="connsiteY70" fmla="*/ 738192 h 1828800"/>
              <a:gd name="connsiteX71" fmla="*/ 1366131 w 1828800"/>
              <a:gd name="connsiteY71" fmla="*/ 336240 h 1828800"/>
              <a:gd name="connsiteX72" fmla="*/ 1217014 w 1828800"/>
              <a:gd name="connsiteY72" fmla="*/ 660109 h 1828800"/>
              <a:gd name="connsiteX73" fmla="*/ 1135878 w 1828800"/>
              <a:gd name="connsiteY73" fmla="*/ 537012 h 1828800"/>
              <a:gd name="connsiteX74" fmla="*/ 1003276 w 1828800"/>
              <a:gd name="connsiteY74" fmla="*/ 738191 h 1828800"/>
              <a:gd name="connsiteX75" fmla="*/ 1181063 w 1828800"/>
              <a:gd name="connsiteY75" fmla="*/ 738191 h 1828800"/>
              <a:gd name="connsiteX76" fmla="*/ 1268479 w 1828800"/>
              <a:gd name="connsiteY76" fmla="*/ 738191 h 1828800"/>
              <a:gd name="connsiteX77" fmla="*/ 1551198 w 1828800"/>
              <a:gd name="connsiteY77" fmla="*/ 738191 h 1828800"/>
              <a:gd name="connsiteX78" fmla="*/ 418445 w 1828800"/>
              <a:gd name="connsiteY78" fmla="*/ 298573 h 1828800"/>
              <a:gd name="connsiteX79" fmla="*/ 329822 w 1828800"/>
              <a:gd name="connsiteY79" fmla="*/ 387196 h 1828800"/>
              <a:gd name="connsiteX80" fmla="*/ 418445 w 1828800"/>
              <a:gd name="connsiteY80" fmla="*/ 475819 h 1828800"/>
              <a:gd name="connsiteX81" fmla="*/ 507067 w 1828800"/>
              <a:gd name="connsiteY81" fmla="*/ 387196 h 1828800"/>
              <a:gd name="connsiteX82" fmla="*/ 418445 w 1828800"/>
              <a:gd name="connsiteY82" fmla="*/ 298573 h 1828800"/>
              <a:gd name="connsiteX83" fmla="*/ 1135878 w 1828800"/>
              <a:gd name="connsiteY83" fmla="*/ 298572 h 1828800"/>
              <a:gd name="connsiteX84" fmla="*/ 1047255 w 1828800"/>
              <a:gd name="connsiteY84" fmla="*/ 387195 h 1828800"/>
              <a:gd name="connsiteX85" fmla="*/ 1135878 w 1828800"/>
              <a:gd name="connsiteY85" fmla="*/ 475818 h 1828800"/>
              <a:gd name="connsiteX86" fmla="*/ 1224500 w 1828800"/>
              <a:gd name="connsiteY86" fmla="*/ 387195 h 1828800"/>
              <a:gd name="connsiteX87" fmla="*/ 1135878 w 1828800"/>
              <a:gd name="connsiteY87" fmla="*/ 298572 h 1828800"/>
              <a:gd name="connsiteX88" fmla="*/ 264498 w 1828800"/>
              <a:gd name="connsiteY88" fmla="*/ 209094 h 1828800"/>
              <a:gd name="connsiteX89" fmla="*/ 855319 w 1828800"/>
              <a:gd name="connsiteY89" fmla="*/ 209094 h 1828800"/>
              <a:gd name="connsiteX90" fmla="*/ 855319 w 1828800"/>
              <a:gd name="connsiteY90" fmla="*/ 799386 h 1828800"/>
              <a:gd name="connsiteX91" fmla="*/ 264498 w 1828800"/>
              <a:gd name="connsiteY91" fmla="*/ 799386 h 1828800"/>
              <a:gd name="connsiteX92" fmla="*/ 981931 w 1828800"/>
              <a:gd name="connsiteY92" fmla="*/ 209093 h 1828800"/>
              <a:gd name="connsiteX93" fmla="*/ 1572752 w 1828800"/>
              <a:gd name="connsiteY93" fmla="*/ 209093 h 1828800"/>
              <a:gd name="connsiteX94" fmla="*/ 1572752 w 1828800"/>
              <a:gd name="connsiteY94" fmla="*/ 799385 h 1828800"/>
              <a:gd name="connsiteX95" fmla="*/ 981931 w 1828800"/>
              <a:gd name="connsiteY95" fmla="*/ 799385 h 1828800"/>
              <a:gd name="connsiteX96" fmla="*/ 205417 w 1828800"/>
              <a:gd name="connsiteY96" fmla="*/ 149485 h 1828800"/>
              <a:gd name="connsiteX97" fmla="*/ 205417 w 1828800"/>
              <a:gd name="connsiteY97" fmla="*/ 150012 h 1828800"/>
              <a:gd name="connsiteX98" fmla="*/ 205417 w 1828800"/>
              <a:gd name="connsiteY98" fmla="*/ 209094 h 1828800"/>
              <a:gd name="connsiteX99" fmla="*/ 205417 w 1828800"/>
              <a:gd name="connsiteY99" fmla="*/ 799386 h 1828800"/>
              <a:gd name="connsiteX100" fmla="*/ 205417 w 1828800"/>
              <a:gd name="connsiteY100" fmla="*/ 858468 h 1828800"/>
              <a:gd name="connsiteX101" fmla="*/ 264498 w 1828800"/>
              <a:gd name="connsiteY101" fmla="*/ 858468 h 1828800"/>
              <a:gd name="connsiteX102" fmla="*/ 855319 w 1828800"/>
              <a:gd name="connsiteY102" fmla="*/ 858468 h 1828800"/>
              <a:gd name="connsiteX103" fmla="*/ 914400 w 1828800"/>
              <a:gd name="connsiteY103" fmla="*/ 858468 h 1828800"/>
              <a:gd name="connsiteX104" fmla="*/ 914400 w 1828800"/>
              <a:gd name="connsiteY104" fmla="*/ 799386 h 1828800"/>
              <a:gd name="connsiteX105" fmla="*/ 914400 w 1828800"/>
              <a:gd name="connsiteY105" fmla="*/ 209094 h 1828800"/>
              <a:gd name="connsiteX106" fmla="*/ 914400 w 1828800"/>
              <a:gd name="connsiteY106" fmla="*/ 150012 h 1828800"/>
              <a:gd name="connsiteX107" fmla="*/ 914400 w 1828800"/>
              <a:gd name="connsiteY107" fmla="*/ 149485 h 1828800"/>
              <a:gd name="connsiteX108" fmla="*/ 855319 w 1828800"/>
              <a:gd name="connsiteY108" fmla="*/ 149485 h 1828800"/>
              <a:gd name="connsiteX109" fmla="*/ 855319 w 1828800"/>
              <a:gd name="connsiteY109" fmla="*/ 150012 h 1828800"/>
              <a:gd name="connsiteX110" fmla="*/ 264498 w 1828800"/>
              <a:gd name="connsiteY110" fmla="*/ 150012 h 1828800"/>
              <a:gd name="connsiteX111" fmla="*/ 264498 w 1828800"/>
              <a:gd name="connsiteY111" fmla="*/ 149485 h 1828800"/>
              <a:gd name="connsiteX112" fmla="*/ 922850 w 1828800"/>
              <a:gd name="connsiteY112" fmla="*/ 149484 h 1828800"/>
              <a:gd name="connsiteX113" fmla="*/ 922850 w 1828800"/>
              <a:gd name="connsiteY113" fmla="*/ 150011 h 1828800"/>
              <a:gd name="connsiteX114" fmla="*/ 922850 w 1828800"/>
              <a:gd name="connsiteY114" fmla="*/ 209093 h 1828800"/>
              <a:gd name="connsiteX115" fmla="*/ 922850 w 1828800"/>
              <a:gd name="connsiteY115" fmla="*/ 799385 h 1828800"/>
              <a:gd name="connsiteX116" fmla="*/ 922850 w 1828800"/>
              <a:gd name="connsiteY116" fmla="*/ 858467 h 1828800"/>
              <a:gd name="connsiteX117" fmla="*/ 981931 w 1828800"/>
              <a:gd name="connsiteY117" fmla="*/ 858467 h 1828800"/>
              <a:gd name="connsiteX118" fmla="*/ 1572752 w 1828800"/>
              <a:gd name="connsiteY118" fmla="*/ 858467 h 1828800"/>
              <a:gd name="connsiteX119" fmla="*/ 1631833 w 1828800"/>
              <a:gd name="connsiteY119" fmla="*/ 858467 h 1828800"/>
              <a:gd name="connsiteX120" fmla="*/ 1631833 w 1828800"/>
              <a:gd name="connsiteY120" fmla="*/ 799385 h 1828800"/>
              <a:gd name="connsiteX121" fmla="*/ 1631833 w 1828800"/>
              <a:gd name="connsiteY121" fmla="*/ 209093 h 1828800"/>
              <a:gd name="connsiteX122" fmla="*/ 1631833 w 1828800"/>
              <a:gd name="connsiteY122" fmla="*/ 150011 h 1828800"/>
              <a:gd name="connsiteX123" fmla="*/ 1631833 w 1828800"/>
              <a:gd name="connsiteY123" fmla="*/ 149484 h 1828800"/>
              <a:gd name="connsiteX124" fmla="*/ 1572752 w 1828800"/>
              <a:gd name="connsiteY124" fmla="*/ 149484 h 1828800"/>
              <a:gd name="connsiteX125" fmla="*/ 1572752 w 1828800"/>
              <a:gd name="connsiteY125" fmla="*/ 150011 h 1828800"/>
              <a:gd name="connsiteX126" fmla="*/ 981931 w 1828800"/>
              <a:gd name="connsiteY126" fmla="*/ 150011 h 1828800"/>
              <a:gd name="connsiteX127" fmla="*/ 981931 w 1828800"/>
              <a:gd name="connsiteY127" fmla="*/ 149484 h 1828800"/>
              <a:gd name="connsiteX128" fmla="*/ 304806 w 1828800"/>
              <a:gd name="connsiteY128" fmla="*/ 0 h 1828800"/>
              <a:gd name="connsiteX129" fmla="*/ 1523994 w 1828800"/>
              <a:gd name="connsiteY129" fmla="*/ 0 h 1828800"/>
              <a:gd name="connsiteX130" fmla="*/ 1828800 w 1828800"/>
              <a:gd name="connsiteY130" fmla="*/ 304806 h 1828800"/>
              <a:gd name="connsiteX131" fmla="*/ 1828800 w 1828800"/>
              <a:gd name="connsiteY131" fmla="*/ 1523994 h 1828800"/>
              <a:gd name="connsiteX132" fmla="*/ 1523994 w 1828800"/>
              <a:gd name="connsiteY132" fmla="*/ 1828800 h 1828800"/>
              <a:gd name="connsiteX133" fmla="*/ 304806 w 1828800"/>
              <a:gd name="connsiteY133" fmla="*/ 1828800 h 1828800"/>
              <a:gd name="connsiteX134" fmla="*/ 0 w 1828800"/>
              <a:gd name="connsiteY134" fmla="*/ 1523994 h 1828800"/>
              <a:gd name="connsiteX135" fmla="*/ 0 w 1828800"/>
              <a:gd name="connsiteY135" fmla="*/ 304806 h 1828800"/>
              <a:gd name="connsiteX136" fmla="*/ 304806 w 1828800"/>
              <a:gd name="connsiteY13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1828800" h="1828800">
                <a:moveTo>
                  <a:pt x="648698" y="1049875"/>
                </a:moveTo>
                <a:lnTo>
                  <a:pt x="499581" y="1373744"/>
                </a:lnTo>
                <a:lnTo>
                  <a:pt x="418445" y="1250647"/>
                </a:lnTo>
                <a:lnTo>
                  <a:pt x="285842" y="1451826"/>
                </a:lnTo>
                <a:lnTo>
                  <a:pt x="463630" y="1451826"/>
                </a:lnTo>
                <a:lnTo>
                  <a:pt x="551046" y="1451826"/>
                </a:lnTo>
                <a:lnTo>
                  <a:pt x="833765" y="1451826"/>
                </a:lnTo>
                <a:close/>
                <a:moveTo>
                  <a:pt x="1366131" y="1049874"/>
                </a:moveTo>
                <a:lnTo>
                  <a:pt x="1217014" y="1373743"/>
                </a:lnTo>
                <a:lnTo>
                  <a:pt x="1135878" y="1250646"/>
                </a:lnTo>
                <a:lnTo>
                  <a:pt x="1003276" y="1451825"/>
                </a:lnTo>
                <a:lnTo>
                  <a:pt x="1181063" y="1451825"/>
                </a:lnTo>
                <a:lnTo>
                  <a:pt x="1268479" y="1451825"/>
                </a:lnTo>
                <a:lnTo>
                  <a:pt x="1551198" y="1451825"/>
                </a:lnTo>
                <a:close/>
                <a:moveTo>
                  <a:pt x="418445" y="1012207"/>
                </a:moveTo>
                <a:cubicBezTo>
                  <a:pt x="369500" y="1012207"/>
                  <a:pt x="329822" y="1051885"/>
                  <a:pt x="329822" y="1100830"/>
                </a:cubicBezTo>
                <a:cubicBezTo>
                  <a:pt x="329822" y="1149775"/>
                  <a:pt x="369500" y="1189453"/>
                  <a:pt x="418445" y="1189453"/>
                </a:cubicBezTo>
                <a:cubicBezTo>
                  <a:pt x="467389" y="1189453"/>
                  <a:pt x="507067" y="1149775"/>
                  <a:pt x="507067" y="1100830"/>
                </a:cubicBezTo>
                <a:cubicBezTo>
                  <a:pt x="507067" y="1051885"/>
                  <a:pt x="467389" y="1012207"/>
                  <a:pt x="418445" y="1012207"/>
                </a:cubicBezTo>
                <a:close/>
                <a:moveTo>
                  <a:pt x="1135878" y="1012206"/>
                </a:moveTo>
                <a:cubicBezTo>
                  <a:pt x="1086933" y="1012206"/>
                  <a:pt x="1047255" y="1051884"/>
                  <a:pt x="1047255" y="1100829"/>
                </a:cubicBezTo>
                <a:cubicBezTo>
                  <a:pt x="1047255" y="1149774"/>
                  <a:pt x="1086933" y="1189452"/>
                  <a:pt x="1135878" y="1189452"/>
                </a:cubicBezTo>
                <a:cubicBezTo>
                  <a:pt x="1184822" y="1189452"/>
                  <a:pt x="1224500" y="1149774"/>
                  <a:pt x="1224500" y="1100829"/>
                </a:cubicBezTo>
                <a:cubicBezTo>
                  <a:pt x="1224500" y="1051884"/>
                  <a:pt x="1184822" y="1012206"/>
                  <a:pt x="1135878" y="1012206"/>
                </a:cubicBezTo>
                <a:close/>
                <a:moveTo>
                  <a:pt x="264498" y="922728"/>
                </a:moveTo>
                <a:lnTo>
                  <a:pt x="855319" y="922728"/>
                </a:lnTo>
                <a:lnTo>
                  <a:pt x="855319" y="1513020"/>
                </a:lnTo>
                <a:lnTo>
                  <a:pt x="264498" y="1513020"/>
                </a:lnTo>
                <a:close/>
                <a:moveTo>
                  <a:pt x="981931" y="922727"/>
                </a:moveTo>
                <a:lnTo>
                  <a:pt x="1572752" y="922727"/>
                </a:lnTo>
                <a:lnTo>
                  <a:pt x="1572752" y="1513019"/>
                </a:lnTo>
                <a:lnTo>
                  <a:pt x="981931" y="1513019"/>
                </a:lnTo>
                <a:close/>
                <a:moveTo>
                  <a:pt x="205417" y="863119"/>
                </a:moveTo>
                <a:lnTo>
                  <a:pt x="205417" y="863646"/>
                </a:lnTo>
                <a:lnTo>
                  <a:pt x="205417" y="922728"/>
                </a:lnTo>
                <a:lnTo>
                  <a:pt x="205417" y="1513020"/>
                </a:lnTo>
                <a:lnTo>
                  <a:pt x="205417" y="1572102"/>
                </a:lnTo>
                <a:lnTo>
                  <a:pt x="264498" y="1572102"/>
                </a:lnTo>
                <a:lnTo>
                  <a:pt x="855319" y="1572102"/>
                </a:lnTo>
                <a:lnTo>
                  <a:pt x="914400" y="1572102"/>
                </a:lnTo>
                <a:lnTo>
                  <a:pt x="914400" y="1513020"/>
                </a:lnTo>
                <a:lnTo>
                  <a:pt x="914400" y="922728"/>
                </a:lnTo>
                <a:lnTo>
                  <a:pt x="914400" y="863646"/>
                </a:lnTo>
                <a:lnTo>
                  <a:pt x="914400" y="863119"/>
                </a:lnTo>
                <a:lnTo>
                  <a:pt x="855319" y="863119"/>
                </a:lnTo>
                <a:lnTo>
                  <a:pt x="855319" y="863646"/>
                </a:lnTo>
                <a:lnTo>
                  <a:pt x="264498" y="863646"/>
                </a:lnTo>
                <a:lnTo>
                  <a:pt x="264498" y="863119"/>
                </a:lnTo>
                <a:close/>
                <a:moveTo>
                  <a:pt x="922850" y="863118"/>
                </a:moveTo>
                <a:lnTo>
                  <a:pt x="922850" y="863645"/>
                </a:lnTo>
                <a:lnTo>
                  <a:pt x="922850" y="922727"/>
                </a:lnTo>
                <a:lnTo>
                  <a:pt x="922850" y="1513019"/>
                </a:lnTo>
                <a:lnTo>
                  <a:pt x="922850" y="1572101"/>
                </a:lnTo>
                <a:lnTo>
                  <a:pt x="981931" y="1572101"/>
                </a:lnTo>
                <a:lnTo>
                  <a:pt x="1572752" y="1572101"/>
                </a:lnTo>
                <a:lnTo>
                  <a:pt x="1631833" y="1572101"/>
                </a:lnTo>
                <a:lnTo>
                  <a:pt x="1631833" y="1513019"/>
                </a:lnTo>
                <a:lnTo>
                  <a:pt x="1631833" y="922727"/>
                </a:lnTo>
                <a:lnTo>
                  <a:pt x="1631833" y="863645"/>
                </a:lnTo>
                <a:lnTo>
                  <a:pt x="1631833" y="863118"/>
                </a:lnTo>
                <a:lnTo>
                  <a:pt x="1572752" y="863118"/>
                </a:lnTo>
                <a:lnTo>
                  <a:pt x="1572752" y="863645"/>
                </a:lnTo>
                <a:lnTo>
                  <a:pt x="981931" y="863645"/>
                </a:lnTo>
                <a:lnTo>
                  <a:pt x="981931" y="863118"/>
                </a:lnTo>
                <a:close/>
                <a:moveTo>
                  <a:pt x="648698" y="336241"/>
                </a:moveTo>
                <a:lnTo>
                  <a:pt x="499581" y="660110"/>
                </a:lnTo>
                <a:lnTo>
                  <a:pt x="418445" y="537013"/>
                </a:lnTo>
                <a:lnTo>
                  <a:pt x="285842" y="738192"/>
                </a:lnTo>
                <a:lnTo>
                  <a:pt x="463630" y="738192"/>
                </a:lnTo>
                <a:lnTo>
                  <a:pt x="551046" y="738192"/>
                </a:lnTo>
                <a:lnTo>
                  <a:pt x="833765" y="738192"/>
                </a:lnTo>
                <a:close/>
                <a:moveTo>
                  <a:pt x="1366131" y="336240"/>
                </a:moveTo>
                <a:lnTo>
                  <a:pt x="1217014" y="660109"/>
                </a:lnTo>
                <a:lnTo>
                  <a:pt x="1135878" y="537012"/>
                </a:lnTo>
                <a:lnTo>
                  <a:pt x="1003276" y="738191"/>
                </a:lnTo>
                <a:lnTo>
                  <a:pt x="1181063" y="738191"/>
                </a:lnTo>
                <a:lnTo>
                  <a:pt x="1268479" y="738191"/>
                </a:lnTo>
                <a:lnTo>
                  <a:pt x="1551198" y="738191"/>
                </a:lnTo>
                <a:close/>
                <a:moveTo>
                  <a:pt x="418445" y="298573"/>
                </a:moveTo>
                <a:cubicBezTo>
                  <a:pt x="369500" y="298573"/>
                  <a:pt x="329822" y="338251"/>
                  <a:pt x="329822" y="387196"/>
                </a:cubicBezTo>
                <a:cubicBezTo>
                  <a:pt x="329822" y="436141"/>
                  <a:pt x="369500" y="475819"/>
                  <a:pt x="418445" y="475819"/>
                </a:cubicBezTo>
                <a:cubicBezTo>
                  <a:pt x="467389" y="475819"/>
                  <a:pt x="507067" y="436141"/>
                  <a:pt x="507067" y="387196"/>
                </a:cubicBezTo>
                <a:cubicBezTo>
                  <a:pt x="507067" y="338251"/>
                  <a:pt x="467389" y="298573"/>
                  <a:pt x="418445" y="298573"/>
                </a:cubicBezTo>
                <a:close/>
                <a:moveTo>
                  <a:pt x="1135878" y="298572"/>
                </a:moveTo>
                <a:cubicBezTo>
                  <a:pt x="1086933" y="298572"/>
                  <a:pt x="1047255" y="338250"/>
                  <a:pt x="1047255" y="387195"/>
                </a:cubicBezTo>
                <a:cubicBezTo>
                  <a:pt x="1047255" y="436140"/>
                  <a:pt x="1086933" y="475818"/>
                  <a:pt x="1135878" y="475818"/>
                </a:cubicBezTo>
                <a:cubicBezTo>
                  <a:pt x="1184822" y="475818"/>
                  <a:pt x="1224500" y="436140"/>
                  <a:pt x="1224500" y="387195"/>
                </a:cubicBezTo>
                <a:cubicBezTo>
                  <a:pt x="1224500" y="338250"/>
                  <a:pt x="1184822" y="298572"/>
                  <a:pt x="1135878" y="298572"/>
                </a:cubicBezTo>
                <a:close/>
                <a:moveTo>
                  <a:pt x="264498" y="209094"/>
                </a:moveTo>
                <a:lnTo>
                  <a:pt x="855319" y="209094"/>
                </a:lnTo>
                <a:lnTo>
                  <a:pt x="855319" y="799386"/>
                </a:lnTo>
                <a:lnTo>
                  <a:pt x="264498" y="799386"/>
                </a:lnTo>
                <a:close/>
                <a:moveTo>
                  <a:pt x="981931" y="209093"/>
                </a:moveTo>
                <a:lnTo>
                  <a:pt x="1572752" y="209093"/>
                </a:lnTo>
                <a:lnTo>
                  <a:pt x="1572752" y="799385"/>
                </a:lnTo>
                <a:lnTo>
                  <a:pt x="981931" y="799385"/>
                </a:lnTo>
                <a:close/>
                <a:moveTo>
                  <a:pt x="205417" y="149485"/>
                </a:moveTo>
                <a:lnTo>
                  <a:pt x="205417" y="150012"/>
                </a:lnTo>
                <a:lnTo>
                  <a:pt x="205417" y="209094"/>
                </a:lnTo>
                <a:lnTo>
                  <a:pt x="205417" y="799386"/>
                </a:lnTo>
                <a:lnTo>
                  <a:pt x="205417" y="858468"/>
                </a:lnTo>
                <a:lnTo>
                  <a:pt x="264498" y="858468"/>
                </a:lnTo>
                <a:lnTo>
                  <a:pt x="855319" y="858468"/>
                </a:lnTo>
                <a:lnTo>
                  <a:pt x="914400" y="858468"/>
                </a:lnTo>
                <a:lnTo>
                  <a:pt x="914400" y="799386"/>
                </a:lnTo>
                <a:lnTo>
                  <a:pt x="914400" y="209094"/>
                </a:lnTo>
                <a:lnTo>
                  <a:pt x="914400" y="150012"/>
                </a:lnTo>
                <a:lnTo>
                  <a:pt x="914400" y="149485"/>
                </a:lnTo>
                <a:lnTo>
                  <a:pt x="855319" y="149485"/>
                </a:lnTo>
                <a:lnTo>
                  <a:pt x="855319" y="150012"/>
                </a:lnTo>
                <a:lnTo>
                  <a:pt x="264498" y="150012"/>
                </a:lnTo>
                <a:lnTo>
                  <a:pt x="264498" y="149485"/>
                </a:lnTo>
                <a:close/>
                <a:moveTo>
                  <a:pt x="922850" y="149484"/>
                </a:moveTo>
                <a:lnTo>
                  <a:pt x="922850" y="150011"/>
                </a:lnTo>
                <a:lnTo>
                  <a:pt x="922850" y="209093"/>
                </a:lnTo>
                <a:lnTo>
                  <a:pt x="922850" y="799385"/>
                </a:lnTo>
                <a:lnTo>
                  <a:pt x="922850" y="858467"/>
                </a:lnTo>
                <a:lnTo>
                  <a:pt x="981931" y="858467"/>
                </a:lnTo>
                <a:lnTo>
                  <a:pt x="1572752" y="858467"/>
                </a:lnTo>
                <a:lnTo>
                  <a:pt x="1631833" y="858467"/>
                </a:lnTo>
                <a:lnTo>
                  <a:pt x="1631833" y="799385"/>
                </a:lnTo>
                <a:lnTo>
                  <a:pt x="1631833" y="209093"/>
                </a:lnTo>
                <a:lnTo>
                  <a:pt x="1631833" y="150011"/>
                </a:lnTo>
                <a:lnTo>
                  <a:pt x="1631833" y="149484"/>
                </a:lnTo>
                <a:lnTo>
                  <a:pt x="1572752" y="149484"/>
                </a:lnTo>
                <a:lnTo>
                  <a:pt x="1572752" y="150011"/>
                </a:lnTo>
                <a:lnTo>
                  <a:pt x="981931" y="150011"/>
                </a:lnTo>
                <a:lnTo>
                  <a:pt x="981931" y="149484"/>
                </a:lnTo>
                <a:close/>
                <a:moveTo>
                  <a:pt x="304806" y="0"/>
                </a:moveTo>
                <a:lnTo>
                  <a:pt x="1523994" y="0"/>
                </a:lnTo>
                <a:cubicBezTo>
                  <a:pt x="1692334" y="0"/>
                  <a:pt x="1828800" y="136466"/>
                  <a:pt x="1828800" y="304806"/>
                </a:cubicBezTo>
                <a:lnTo>
                  <a:pt x="1828800" y="1523994"/>
                </a:lnTo>
                <a:cubicBezTo>
                  <a:pt x="1828800" y="1692334"/>
                  <a:pt x="1692334" y="1828800"/>
                  <a:pt x="1523994" y="1828800"/>
                </a:cubicBezTo>
                <a:lnTo>
                  <a:pt x="304806" y="1828800"/>
                </a:lnTo>
                <a:cubicBezTo>
                  <a:pt x="136466" y="1828800"/>
                  <a:pt x="0" y="1692334"/>
                  <a:pt x="0" y="1523994"/>
                </a:cubicBezTo>
                <a:lnTo>
                  <a:pt x="0" y="304806"/>
                </a:lnTo>
                <a:cubicBezTo>
                  <a:pt x="0" y="136466"/>
                  <a:pt x="136466" y="0"/>
                  <a:pt x="304806" y="0"/>
                </a:cubicBezTo>
                <a:close/>
              </a:path>
            </a:pathLst>
          </a:custGeom>
          <a:solidFill>
            <a:srgbClr val="0E1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/>
          <p:cNvSpPr>
            <a:spLocks noChangeAspect="1"/>
          </p:cNvSpPr>
          <p:nvPr/>
        </p:nvSpPr>
        <p:spPr>
          <a:xfrm>
            <a:off x="0" y="1828800"/>
            <a:ext cx="1828800" cy="1828800"/>
          </a:xfrm>
          <a:custGeom>
            <a:avLst/>
            <a:gdLst>
              <a:gd name="connsiteX0" fmla="*/ 1371598 w 2743200"/>
              <a:gd name="connsiteY0" fmla="*/ 457200 h 2743200"/>
              <a:gd name="connsiteX1" fmla="*/ 457200 w 2743200"/>
              <a:gd name="connsiteY1" fmla="*/ 929425 h 2743200"/>
              <a:gd name="connsiteX2" fmla="*/ 640080 w 2743200"/>
              <a:gd name="connsiteY2" fmla="*/ 929425 h 2743200"/>
              <a:gd name="connsiteX3" fmla="*/ 640080 w 2743200"/>
              <a:gd name="connsiteY3" fmla="*/ 2286000 h 2743200"/>
              <a:gd name="connsiteX4" fmla="*/ 1119246 w 2743200"/>
              <a:gd name="connsiteY4" fmla="*/ 2286000 h 2743200"/>
              <a:gd name="connsiteX5" fmla="*/ 1119246 w 2743200"/>
              <a:gd name="connsiteY5" fmla="*/ 1488941 h 2743200"/>
              <a:gd name="connsiteX6" fmla="*/ 1623954 w 2743200"/>
              <a:gd name="connsiteY6" fmla="*/ 1488941 h 2743200"/>
              <a:gd name="connsiteX7" fmla="*/ 1623954 w 2743200"/>
              <a:gd name="connsiteY7" fmla="*/ 2286000 h 2743200"/>
              <a:gd name="connsiteX8" fmla="*/ 2103120 w 2743200"/>
              <a:gd name="connsiteY8" fmla="*/ 2286000 h 2743200"/>
              <a:gd name="connsiteX9" fmla="*/ 2103120 w 2743200"/>
              <a:gd name="connsiteY9" fmla="*/ 929425 h 2743200"/>
              <a:gd name="connsiteX10" fmla="*/ 2286000 w 2743200"/>
              <a:gd name="connsiteY10" fmla="*/ 929425 h 2743200"/>
              <a:gd name="connsiteX11" fmla="*/ 1371602 w 2743200"/>
              <a:gd name="connsiteY11" fmla="*/ 457200 h 2743200"/>
              <a:gd name="connsiteX12" fmla="*/ 457209 w 2743200"/>
              <a:gd name="connsiteY12" fmla="*/ 0 h 2743200"/>
              <a:gd name="connsiteX13" fmla="*/ 2285991 w 2743200"/>
              <a:gd name="connsiteY13" fmla="*/ 0 h 2743200"/>
              <a:gd name="connsiteX14" fmla="*/ 2743200 w 2743200"/>
              <a:gd name="connsiteY14" fmla="*/ 457209 h 2743200"/>
              <a:gd name="connsiteX15" fmla="*/ 2743200 w 2743200"/>
              <a:gd name="connsiteY15" fmla="*/ 2285991 h 2743200"/>
              <a:gd name="connsiteX16" fmla="*/ 2285991 w 2743200"/>
              <a:gd name="connsiteY16" fmla="*/ 2743200 h 2743200"/>
              <a:gd name="connsiteX17" fmla="*/ 457209 w 2743200"/>
              <a:gd name="connsiteY17" fmla="*/ 2743200 h 2743200"/>
              <a:gd name="connsiteX18" fmla="*/ 0 w 2743200"/>
              <a:gd name="connsiteY18" fmla="*/ 2285991 h 2743200"/>
              <a:gd name="connsiteX19" fmla="*/ 0 w 2743200"/>
              <a:gd name="connsiteY19" fmla="*/ 457209 h 2743200"/>
              <a:gd name="connsiteX20" fmla="*/ 457209 w 2743200"/>
              <a:gd name="connsiteY2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43200" h="2743200">
                <a:moveTo>
                  <a:pt x="1371598" y="457200"/>
                </a:moveTo>
                <a:lnTo>
                  <a:pt x="457200" y="929425"/>
                </a:lnTo>
                <a:lnTo>
                  <a:pt x="640080" y="929425"/>
                </a:lnTo>
                <a:lnTo>
                  <a:pt x="640080" y="2286000"/>
                </a:lnTo>
                <a:lnTo>
                  <a:pt x="1119246" y="2286000"/>
                </a:lnTo>
                <a:lnTo>
                  <a:pt x="1119246" y="1488941"/>
                </a:lnTo>
                <a:lnTo>
                  <a:pt x="1623954" y="1488941"/>
                </a:lnTo>
                <a:lnTo>
                  <a:pt x="1623954" y="2286000"/>
                </a:lnTo>
                <a:lnTo>
                  <a:pt x="2103120" y="2286000"/>
                </a:lnTo>
                <a:lnTo>
                  <a:pt x="2103120" y="929425"/>
                </a:lnTo>
                <a:lnTo>
                  <a:pt x="2286000" y="929425"/>
                </a:lnTo>
                <a:lnTo>
                  <a:pt x="1371602" y="457200"/>
                </a:ln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rgbClr val="0E1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/>
          <p:cNvSpPr>
            <a:spLocks noChangeAspect="1"/>
          </p:cNvSpPr>
          <p:nvPr/>
        </p:nvSpPr>
        <p:spPr>
          <a:xfrm>
            <a:off x="7315200" y="1828800"/>
            <a:ext cx="1828800" cy="1828800"/>
          </a:xfrm>
          <a:custGeom>
            <a:avLst/>
            <a:gdLst>
              <a:gd name="connsiteX0" fmla="*/ 853226 w 2743200"/>
              <a:gd name="connsiteY0" fmla="*/ 411208 h 2743200"/>
              <a:gd name="connsiteX1" fmla="*/ 1301684 w 2743200"/>
              <a:gd name="connsiteY1" fmla="*/ 859666 h 2743200"/>
              <a:gd name="connsiteX2" fmla="*/ 853226 w 2743200"/>
              <a:gd name="connsiteY2" fmla="*/ 1308124 h 2743200"/>
              <a:gd name="connsiteX3" fmla="*/ 404768 w 2743200"/>
              <a:gd name="connsiteY3" fmla="*/ 859666 h 2743200"/>
              <a:gd name="connsiteX4" fmla="*/ 853226 w 2743200"/>
              <a:gd name="connsiteY4" fmla="*/ 411208 h 2743200"/>
              <a:gd name="connsiteX5" fmla="*/ 853226 w 2743200"/>
              <a:gd name="connsiteY5" fmla="*/ 173866 h 2743200"/>
              <a:gd name="connsiteX6" fmla="*/ 167426 w 2743200"/>
              <a:gd name="connsiteY6" fmla="*/ 859666 h 2743200"/>
              <a:gd name="connsiteX7" fmla="*/ 853226 w 2743200"/>
              <a:gd name="connsiteY7" fmla="*/ 1545466 h 2743200"/>
              <a:gd name="connsiteX8" fmla="*/ 1120171 w 2743200"/>
              <a:gd name="connsiteY8" fmla="*/ 1491573 h 2743200"/>
              <a:gd name="connsiteX9" fmla="*/ 1225910 w 2743200"/>
              <a:gd name="connsiteY9" fmla="*/ 1434179 h 2743200"/>
              <a:gd name="connsiteX10" fmla="*/ 2299583 w 2743200"/>
              <a:gd name="connsiteY10" fmla="*/ 2443421 h 2743200"/>
              <a:gd name="connsiteX11" fmla="*/ 2365299 w 2743200"/>
              <a:gd name="connsiteY11" fmla="*/ 2441388 h 2743200"/>
              <a:gd name="connsiteX12" fmla="*/ 2492662 w 2743200"/>
              <a:gd name="connsiteY12" fmla="*/ 2305895 h 2743200"/>
              <a:gd name="connsiteX13" fmla="*/ 2490629 w 2743200"/>
              <a:gd name="connsiteY13" fmla="*/ 2240178 h 2743200"/>
              <a:gd name="connsiteX14" fmla="*/ 1424604 w 2743200"/>
              <a:gd name="connsiteY14" fmla="*/ 1238125 h 2743200"/>
              <a:gd name="connsiteX15" fmla="*/ 1485133 w 2743200"/>
              <a:gd name="connsiteY15" fmla="*/ 1126610 h 2743200"/>
              <a:gd name="connsiteX16" fmla="*/ 1539026 w 2743200"/>
              <a:gd name="connsiteY16" fmla="*/ 859666 h 2743200"/>
              <a:gd name="connsiteX17" fmla="*/ 853226 w 2743200"/>
              <a:gd name="connsiteY17" fmla="*/ 173866 h 2743200"/>
              <a:gd name="connsiteX18" fmla="*/ 457209 w 2743200"/>
              <a:gd name="connsiteY18" fmla="*/ 0 h 2743200"/>
              <a:gd name="connsiteX19" fmla="*/ 2285991 w 2743200"/>
              <a:gd name="connsiteY19" fmla="*/ 0 h 2743200"/>
              <a:gd name="connsiteX20" fmla="*/ 2743200 w 2743200"/>
              <a:gd name="connsiteY20" fmla="*/ 457209 h 2743200"/>
              <a:gd name="connsiteX21" fmla="*/ 2743200 w 2743200"/>
              <a:gd name="connsiteY21" fmla="*/ 2285991 h 2743200"/>
              <a:gd name="connsiteX22" fmla="*/ 2285991 w 2743200"/>
              <a:gd name="connsiteY22" fmla="*/ 2743200 h 2743200"/>
              <a:gd name="connsiteX23" fmla="*/ 457209 w 2743200"/>
              <a:gd name="connsiteY23" fmla="*/ 2743200 h 2743200"/>
              <a:gd name="connsiteX24" fmla="*/ 0 w 2743200"/>
              <a:gd name="connsiteY24" fmla="*/ 2285991 h 2743200"/>
              <a:gd name="connsiteX25" fmla="*/ 0 w 2743200"/>
              <a:gd name="connsiteY25" fmla="*/ 457209 h 2743200"/>
              <a:gd name="connsiteX26" fmla="*/ 457209 w 2743200"/>
              <a:gd name="connsiteY26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43200" h="2743200">
                <a:moveTo>
                  <a:pt x="853226" y="411208"/>
                </a:moveTo>
                <a:cubicBezTo>
                  <a:pt x="1100903" y="411208"/>
                  <a:pt x="1301684" y="611989"/>
                  <a:pt x="1301684" y="859666"/>
                </a:cubicBezTo>
                <a:cubicBezTo>
                  <a:pt x="1301684" y="1107343"/>
                  <a:pt x="1100903" y="1308124"/>
                  <a:pt x="853226" y="1308124"/>
                </a:cubicBezTo>
                <a:cubicBezTo>
                  <a:pt x="605549" y="1308124"/>
                  <a:pt x="404768" y="1107343"/>
                  <a:pt x="404768" y="859666"/>
                </a:cubicBezTo>
                <a:cubicBezTo>
                  <a:pt x="404768" y="611989"/>
                  <a:pt x="605549" y="411208"/>
                  <a:pt x="853226" y="411208"/>
                </a:cubicBezTo>
                <a:close/>
                <a:moveTo>
                  <a:pt x="853226" y="173866"/>
                </a:moveTo>
                <a:cubicBezTo>
                  <a:pt x="474469" y="173866"/>
                  <a:pt x="167426" y="480909"/>
                  <a:pt x="167426" y="859666"/>
                </a:cubicBezTo>
                <a:cubicBezTo>
                  <a:pt x="167426" y="1238423"/>
                  <a:pt x="474469" y="1545466"/>
                  <a:pt x="853226" y="1545466"/>
                </a:cubicBezTo>
                <a:cubicBezTo>
                  <a:pt x="947916" y="1545466"/>
                  <a:pt x="1038123" y="1526276"/>
                  <a:pt x="1120171" y="1491573"/>
                </a:cubicBezTo>
                <a:lnTo>
                  <a:pt x="1225910" y="1434179"/>
                </a:lnTo>
                <a:lnTo>
                  <a:pt x="2299583" y="2443421"/>
                </a:lnTo>
                <a:cubicBezTo>
                  <a:pt x="2318291" y="2461007"/>
                  <a:pt x="2347714" y="2460096"/>
                  <a:pt x="2365299" y="2441388"/>
                </a:cubicBezTo>
                <a:lnTo>
                  <a:pt x="2492662" y="2305895"/>
                </a:lnTo>
                <a:cubicBezTo>
                  <a:pt x="2510247" y="2287186"/>
                  <a:pt x="2509337" y="2257764"/>
                  <a:pt x="2490629" y="2240178"/>
                </a:cubicBezTo>
                <a:lnTo>
                  <a:pt x="1424604" y="1238125"/>
                </a:lnTo>
                <a:lnTo>
                  <a:pt x="1485133" y="1126610"/>
                </a:lnTo>
                <a:cubicBezTo>
                  <a:pt x="1519836" y="1044562"/>
                  <a:pt x="1539026" y="954355"/>
                  <a:pt x="1539026" y="859666"/>
                </a:cubicBezTo>
                <a:cubicBezTo>
                  <a:pt x="1539026" y="480909"/>
                  <a:pt x="1231983" y="173866"/>
                  <a:pt x="853226" y="173866"/>
                </a:cubicBez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rgbClr val="0E1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/>
          <p:cNvSpPr>
            <a:spLocks noChangeAspect="1"/>
          </p:cNvSpPr>
          <p:nvPr/>
        </p:nvSpPr>
        <p:spPr>
          <a:xfrm>
            <a:off x="5486400" y="1828800"/>
            <a:ext cx="1828800" cy="1828800"/>
          </a:xfrm>
          <a:custGeom>
            <a:avLst/>
            <a:gdLst>
              <a:gd name="connsiteX0" fmla="*/ 1371601 w 2743200"/>
              <a:gd name="connsiteY0" fmla="*/ 1382387 h 2743200"/>
              <a:gd name="connsiteX1" fmla="*/ 457200 w 2743200"/>
              <a:gd name="connsiteY1" fmla="*/ 1834194 h 2743200"/>
              <a:gd name="connsiteX2" fmla="*/ 457200 w 2743200"/>
              <a:gd name="connsiteY2" fmla="*/ 2286000 h 2743200"/>
              <a:gd name="connsiteX3" fmla="*/ 2286000 w 2743200"/>
              <a:gd name="connsiteY3" fmla="*/ 2286000 h 2743200"/>
              <a:gd name="connsiteX4" fmla="*/ 2286000 w 2743200"/>
              <a:gd name="connsiteY4" fmla="*/ 1834194 h 2743200"/>
              <a:gd name="connsiteX5" fmla="*/ 1371601 w 2743200"/>
              <a:gd name="connsiteY5" fmla="*/ 1382387 h 2743200"/>
              <a:gd name="connsiteX6" fmla="*/ 1371600 w 2743200"/>
              <a:gd name="connsiteY6" fmla="*/ 457200 h 2743200"/>
              <a:gd name="connsiteX7" fmla="*/ 896495 w 2743200"/>
              <a:gd name="connsiteY7" fmla="*/ 909006 h 2743200"/>
              <a:gd name="connsiteX8" fmla="*/ 1371600 w 2743200"/>
              <a:gd name="connsiteY8" fmla="*/ 1360813 h 2743200"/>
              <a:gd name="connsiteX9" fmla="*/ 1846706 w 2743200"/>
              <a:gd name="connsiteY9" fmla="*/ 909006 h 2743200"/>
              <a:gd name="connsiteX10" fmla="*/ 1371600 w 2743200"/>
              <a:gd name="connsiteY10" fmla="*/ 457200 h 2743200"/>
              <a:gd name="connsiteX11" fmla="*/ 457209 w 2743200"/>
              <a:gd name="connsiteY11" fmla="*/ 0 h 2743200"/>
              <a:gd name="connsiteX12" fmla="*/ 2285991 w 2743200"/>
              <a:gd name="connsiteY12" fmla="*/ 0 h 2743200"/>
              <a:gd name="connsiteX13" fmla="*/ 2743200 w 2743200"/>
              <a:gd name="connsiteY13" fmla="*/ 457209 h 2743200"/>
              <a:gd name="connsiteX14" fmla="*/ 2743200 w 2743200"/>
              <a:gd name="connsiteY14" fmla="*/ 2285991 h 2743200"/>
              <a:gd name="connsiteX15" fmla="*/ 2285991 w 2743200"/>
              <a:gd name="connsiteY15" fmla="*/ 2743200 h 2743200"/>
              <a:gd name="connsiteX16" fmla="*/ 457209 w 2743200"/>
              <a:gd name="connsiteY16" fmla="*/ 2743200 h 2743200"/>
              <a:gd name="connsiteX17" fmla="*/ 0 w 2743200"/>
              <a:gd name="connsiteY17" fmla="*/ 2285991 h 2743200"/>
              <a:gd name="connsiteX18" fmla="*/ 0 w 2743200"/>
              <a:gd name="connsiteY18" fmla="*/ 457209 h 2743200"/>
              <a:gd name="connsiteX19" fmla="*/ 457209 w 2743200"/>
              <a:gd name="connsiteY19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43200" h="2743200">
                <a:moveTo>
                  <a:pt x="1371601" y="1382387"/>
                </a:moveTo>
                <a:cubicBezTo>
                  <a:pt x="866590" y="1382387"/>
                  <a:pt x="457200" y="1584668"/>
                  <a:pt x="457200" y="1834194"/>
                </a:cubicBezTo>
                <a:lnTo>
                  <a:pt x="457200" y="2286000"/>
                </a:lnTo>
                <a:lnTo>
                  <a:pt x="2286000" y="2286000"/>
                </a:lnTo>
                <a:lnTo>
                  <a:pt x="2286000" y="1834194"/>
                </a:lnTo>
                <a:cubicBezTo>
                  <a:pt x="2286000" y="1584668"/>
                  <a:pt x="1876611" y="1382387"/>
                  <a:pt x="1371601" y="1382387"/>
                </a:cubicBezTo>
                <a:close/>
                <a:moveTo>
                  <a:pt x="1371600" y="457200"/>
                </a:moveTo>
                <a:cubicBezTo>
                  <a:pt x="1109207" y="457200"/>
                  <a:pt x="896495" y="659481"/>
                  <a:pt x="896495" y="909006"/>
                </a:cubicBezTo>
                <a:cubicBezTo>
                  <a:pt x="896495" y="1158532"/>
                  <a:pt x="1109207" y="1360813"/>
                  <a:pt x="1371600" y="1360813"/>
                </a:cubicBezTo>
                <a:cubicBezTo>
                  <a:pt x="1633993" y="1360813"/>
                  <a:pt x="1846706" y="1158532"/>
                  <a:pt x="1846706" y="909006"/>
                </a:cubicBezTo>
                <a:cubicBezTo>
                  <a:pt x="1846706" y="659481"/>
                  <a:pt x="1633993" y="457200"/>
                  <a:pt x="1371600" y="457200"/>
                </a:cubicBez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rgbClr val="0E1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/>
          <p:cNvSpPr>
            <a:spLocks noChangeAspect="1"/>
          </p:cNvSpPr>
          <p:nvPr/>
        </p:nvSpPr>
        <p:spPr>
          <a:xfrm>
            <a:off x="1828800" y="1828800"/>
            <a:ext cx="1828800" cy="1828800"/>
          </a:xfrm>
          <a:custGeom>
            <a:avLst/>
            <a:gdLst>
              <a:gd name="connsiteX0" fmla="*/ 1600629 w 2743200"/>
              <a:gd name="connsiteY0" fmla="*/ 938931 h 2743200"/>
              <a:gd name="connsiteX1" fmla="*/ 1215986 w 2743200"/>
              <a:gd name="connsiteY1" fmla="*/ 1774342 h 2743200"/>
              <a:gd name="connsiteX2" fmla="*/ 1006697 w 2743200"/>
              <a:gd name="connsiteY2" fmla="*/ 1456816 h 2743200"/>
              <a:gd name="connsiteX3" fmla="*/ 664655 w 2743200"/>
              <a:gd name="connsiteY3" fmla="*/ 1975752 h 2743200"/>
              <a:gd name="connsiteX4" fmla="*/ 1123253 w 2743200"/>
              <a:gd name="connsiteY4" fmla="*/ 1975752 h 2743200"/>
              <a:gd name="connsiteX5" fmla="*/ 1348740 w 2743200"/>
              <a:gd name="connsiteY5" fmla="*/ 1975752 h 2743200"/>
              <a:gd name="connsiteX6" fmla="*/ 2078005 w 2743200"/>
              <a:gd name="connsiteY6" fmla="*/ 1975752 h 2743200"/>
              <a:gd name="connsiteX7" fmla="*/ 1006697 w 2743200"/>
              <a:gd name="connsiteY7" fmla="*/ 841768 h 2743200"/>
              <a:gd name="connsiteX8" fmla="*/ 778097 w 2743200"/>
              <a:gd name="connsiteY8" fmla="*/ 1070368 h 2743200"/>
              <a:gd name="connsiteX9" fmla="*/ 1006697 w 2743200"/>
              <a:gd name="connsiteY9" fmla="*/ 1298968 h 2743200"/>
              <a:gd name="connsiteX10" fmla="*/ 1235297 w 2743200"/>
              <a:gd name="connsiteY10" fmla="*/ 1070368 h 2743200"/>
              <a:gd name="connsiteX11" fmla="*/ 1006697 w 2743200"/>
              <a:gd name="connsiteY11" fmla="*/ 841768 h 2743200"/>
              <a:gd name="connsiteX12" fmla="*/ 609597 w 2743200"/>
              <a:gd name="connsiteY12" fmla="*/ 610960 h 2743200"/>
              <a:gd name="connsiteX13" fmla="*/ 2133602 w 2743200"/>
              <a:gd name="connsiteY13" fmla="*/ 610960 h 2743200"/>
              <a:gd name="connsiteX14" fmla="*/ 2133602 w 2743200"/>
              <a:gd name="connsiteY14" fmla="*/ 2133600 h 2743200"/>
              <a:gd name="connsiteX15" fmla="*/ 609597 w 2743200"/>
              <a:gd name="connsiteY15" fmla="*/ 2133600 h 2743200"/>
              <a:gd name="connsiteX16" fmla="*/ 457200 w 2743200"/>
              <a:gd name="connsiteY16" fmla="*/ 457200 h 2743200"/>
              <a:gd name="connsiteX17" fmla="*/ 457200 w 2743200"/>
              <a:gd name="connsiteY17" fmla="*/ 458560 h 2743200"/>
              <a:gd name="connsiteX18" fmla="*/ 457200 w 2743200"/>
              <a:gd name="connsiteY18" fmla="*/ 610960 h 2743200"/>
              <a:gd name="connsiteX19" fmla="*/ 457200 w 2743200"/>
              <a:gd name="connsiteY19" fmla="*/ 2133600 h 2743200"/>
              <a:gd name="connsiteX20" fmla="*/ 457200 w 2743200"/>
              <a:gd name="connsiteY20" fmla="*/ 2286000 h 2743200"/>
              <a:gd name="connsiteX21" fmla="*/ 609597 w 2743200"/>
              <a:gd name="connsiteY21" fmla="*/ 2286000 h 2743200"/>
              <a:gd name="connsiteX22" fmla="*/ 2133602 w 2743200"/>
              <a:gd name="connsiteY22" fmla="*/ 2286000 h 2743200"/>
              <a:gd name="connsiteX23" fmla="*/ 2286000 w 2743200"/>
              <a:gd name="connsiteY23" fmla="*/ 2286000 h 2743200"/>
              <a:gd name="connsiteX24" fmla="*/ 2286000 w 2743200"/>
              <a:gd name="connsiteY24" fmla="*/ 2133600 h 2743200"/>
              <a:gd name="connsiteX25" fmla="*/ 2286000 w 2743200"/>
              <a:gd name="connsiteY25" fmla="*/ 610960 h 2743200"/>
              <a:gd name="connsiteX26" fmla="*/ 2286000 w 2743200"/>
              <a:gd name="connsiteY26" fmla="*/ 458560 h 2743200"/>
              <a:gd name="connsiteX27" fmla="*/ 2286000 w 2743200"/>
              <a:gd name="connsiteY27" fmla="*/ 457200 h 2743200"/>
              <a:gd name="connsiteX28" fmla="*/ 2133602 w 2743200"/>
              <a:gd name="connsiteY28" fmla="*/ 457200 h 2743200"/>
              <a:gd name="connsiteX29" fmla="*/ 2133602 w 2743200"/>
              <a:gd name="connsiteY29" fmla="*/ 458560 h 2743200"/>
              <a:gd name="connsiteX30" fmla="*/ 609597 w 2743200"/>
              <a:gd name="connsiteY30" fmla="*/ 458560 h 2743200"/>
              <a:gd name="connsiteX31" fmla="*/ 609597 w 2743200"/>
              <a:gd name="connsiteY31" fmla="*/ 457200 h 2743200"/>
              <a:gd name="connsiteX32" fmla="*/ 457209 w 2743200"/>
              <a:gd name="connsiteY32" fmla="*/ 0 h 2743200"/>
              <a:gd name="connsiteX33" fmla="*/ 2285991 w 2743200"/>
              <a:gd name="connsiteY33" fmla="*/ 0 h 2743200"/>
              <a:gd name="connsiteX34" fmla="*/ 2743200 w 2743200"/>
              <a:gd name="connsiteY34" fmla="*/ 457209 h 2743200"/>
              <a:gd name="connsiteX35" fmla="*/ 2743200 w 2743200"/>
              <a:gd name="connsiteY35" fmla="*/ 2285991 h 2743200"/>
              <a:gd name="connsiteX36" fmla="*/ 2285991 w 2743200"/>
              <a:gd name="connsiteY36" fmla="*/ 2743200 h 2743200"/>
              <a:gd name="connsiteX37" fmla="*/ 457209 w 2743200"/>
              <a:gd name="connsiteY37" fmla="*/ 2743200 h 2743200"/>
              <a:gd name="connsiteX38" fmla="*/ 0 w 2743200"/>
              <a:gd name="connsiteY38" fmla="*/ 2285991 h 2743200"/>
              <a:gd name="connsiteX39" fmla="*/ 0 w 2743200"/>
              <a:gd name="connsiteY39" fmla="*/ 457209 h 2743200"/>
              <a:gd name="connsiteX40" fmla="*/ 457209 w 2743200"/>
              <a:gd name="connsiteY4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43200" h="2743200">
                <a:moveTo>
                  <a:pt x="1600629" y="938931"/>
                </a:moveTo>
                <a:lnTo>
                  <a:pt x="1215986" y="1774342"/>
                </a:lnTo>
                <a:lnTo>
                  <a:pt x="1006697" y="1456816"/>
                </a:lnTo>
                <a:lnTo>
                  <a:pt x="664655" y="1975752"/>
                </a:lnTo>
                <a:lnTo>
                  <a:pt x="1123253" y="1975752"/>
                </a:lnTo>
                <a:lnTo>
                  <a:pt x="1348740" y="1975752"/>
                </a:lnTo>
                <a:lnTo>
                  <a:pt x="2078005" y="1975752"/>
                </a:lnTo>
                <a:close/>
                <a:moveTo>
                  <a:pt x="1006697" y="841768"/>
                </a:moveTo>
                <a:cubicBezTo>
                  <a:pt x="880445" y="841768"/>
                  <a:pt x="778097" y="944116"/>
                  <a:pt x="778097" y="1070368"/>
                </a:cubicBezTo>
                <a:cubicBezTo>
                  <a:pt x="778097" y="1196620"/>
                  <a:pt x="880445" y="1298968"/>
                  <a:pt x="1006697" y="1298968"/>
                </a:cubicBezTo>
                <a:cubicBezTo>
                  <a:pt x="1132949" y="1298968"/>
                  <a:pt x="1235297" y="1196620"/>
                  <a:pt x="1235297" y="1070368"/>
                </a:cubicBezTo>
                <a:cubicBezTo>
                  <a:pt x="1235297" y="944116"/>
                  <a:pt x="1132949" y="841768"/>
                  <a:pt x="1006697" y="841768"/>
                </a:cubicBezTo>
                <a:close/>
                <a:moveTo>
                  <a:pt x="609597" y="610960"/>
                </a:moveTo>
                <a:lnTo>
                  <a:pt x="2133602" y="610960"/>
                </a:lnTo>
                <a:lnTo>
                  <a:pt x="2133602" y="2133600"/>
                </a:lnTo>
                <a:lnTo>
                  <a:pt x="609597" y="2133600"/>
                </a:lnTo>
                <a:close/>
                <a:moveTo>
                  <a:pt x="457200" y="457200"/>
                </a:moveTo>
                <a:lnTo>
                  <a:pt x="457200" y="458560"/>
                </a:lnTo>
                <a:lnTo>
                  <a:pt x="457200" y="610960"/>
                </a:lnTo>
                <a:lnTo>
                  <a:pt x="457200" y="2133600"/>
                </a:lnTo>
                <a:lnTo>
                  <a:pt x="457200" y="2286000"/>
                </a:lnTo>
                <a:lnTo>
                  <a:pt x="609597" y="2286000"/>
                </a:lnTo>
                <a:lnTo>
                  <a:pt x="2133602" y="2286000"/>
                </a:lnTo>
                <a:lnTo>
                  <a:pt x="2286000" y="2286000"/>
                </a:lnTo>
                <a:lnTo>
                  <a:pt x="2286000" y="2133600"/>
                </a:lnTo>
                <a:lnTo>
                  <a:pt x="2286000" y="610960"/>
                </a:lnTo>
                <a:lnTo>
                  <a:pt x="2286000" y="458560"/>
                </a:lnTo>
                <a:lnTo>
                  <a:pt x="2286000" y="457200"/>
                </a:lnTo>
                <a:lnTo>
                  <a:pt x="2133602" y="457200"/>
                </a:lnTo>
                <a:lnTo>
                  <a:pt x="2133602" y="458560"/>
                </a:lnTo>
                <a:lnTo>
                  <a:pt x="609597" y="458560"/>
                </a:lnTo>
                <a:lnTo>
                  <a:pt x="609597" y="457200"/>
                </a:ln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rgbClr val="0E1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/>
          <p:cNvSpPr>
            <a:spLocks noChangeAspect="1"/>
          </p:cNvSpPr>
          <p:nvPr/>
        </p:nvSpPr>
        <p:spPr>
          <a:xfrm>
            <a:off x="3657600" y="3657600"/>
            <a:ext cx="1828800" cy="1828800"/>
          </a:xfrm>
          <a:custGeom>
            <a:avLst/>
            <a:gdLst>
              <a:gd name="connsiteX0" fmla="*/ 648698 w 1828800"/>
              <a:gd name="connsiteY0" fmla="*/ 1049875 h 1828800"/>
              <a:gd name="connsiteX1" fmla="*/ 499581 w 1828800"/>
              <a:gd name="connsiteY1" fmla="*/ 1373744 h 1828800"/>
              <a:gd name="connsiteX2" fmla="*/ 418445 w 1828800"/>
              <a:gd name="connsiteY2" fmla="*/ 1250647 h 1828800"/>
              <a:gd name="connsiteX3" fmla="*/ 285842 w 1828800"/>
              <a:gd name="connsiteY3" fmla="*/ 1451826 h 1828800"/>
              <a:gd name="connsiteX4" fmla="*/ 463630 w 1828800"/>
              <a:gd name="connsiteY4" fmla="*/ 1451826 h 1828800"/>
              <a:gd name="connsiteX5" fmla="*/ 551046 w 1828800"/>
              <a:gd name="connsiteY5" fmla="*/ 1451826 h 1828800"/>
              <a:gd name="connsiteX6" fmla="*/ 833765 w 1828800"/>
              <a:gd name="connsiteY6" fmla="*/ 1451826 h 1828800"/>
              <a:gd name="connsiteX7" fmla="*/ 1366131 w 1828800"/>
              <a:gd name="connsiteY7" fmla="*/ 1049874 h 1828800"/>
              <a:gd name="connsiteX8" fmla="*/ 1217014 w 1828800"/>
              <a:gd name="connsiteY8" fmla="*/ 1373743 h 1828800"/>
              <a:gd name="connsiteX9" fmla="*/ 1135878 w 1828800"/>
              <a:gd name="connsiteY9" fmla="*/ 1250646 h 1828800"/>
              <a:gd name="connsiteX10" fmla="*/ 1003276 w 1828800"/>
              <a:gd name="connsiteY10" fmla="*/ 1451825 h 1828800"/>
              <a:gd name="connsiteX11" fmla="*/ 1181063 w 1828800"/>
              <a:gd name="connsiteY11" fmla="*/ 1451825 h 1828800"/>
              <a:gd name="connsiteX12" fmla="*/ 1268479 w 1828800"/>
              <a:gd name="connsiteY12" fmla="*/ 1451825 h 1828800"/>
              <a:gd name="connsiteX13" fmla="*/ 1551198 w 1828800"/>
              <a:gd name="connsiteY13" fmla="*/ 1451825 h 1828800"/>
              <a:gd name="connsiteX14" fmla="*/ 418445 w 1828800"/>
              <a:gd name="connsiteY14" fmla="*/ 1012207 h 1828800"/>
              <a:gd name="connsiteX15" fmla="*/ 329822 w 1828800"/>
              <a:gd name="connsiteY15" fmla="*/ 1100830 h 1828800"/>
              <a:gd name="connsiteX16" fmla="*/ 418445 w 1828800"/>
              <a:gd name="connsiteY16" fmla="*/ 1189453 h 1828800"/>
              <a:gd name="connsiteX17" fmla="*/ 507067 w 1828800"/>
              <a:gd name="connsiteY17" fmla="*/ 1100830 h 1828800"/>
              <a:gd name="connsiteX18" fmla="*/ 418445 w 1828800"/>
              <a:gd name="connsiteY18" fmla="*/ 1012207 h 1828800"/>
              <a:gd name="connsiteX19" fmla="*/ 1135878 w 1828800"/>
              <a:gd name="connsiteY19" fmla="*/ 1012206 h 1828800"/>
              <a:gd name="connsiteX20" fmla="*/ 1047255 w 1828800"/>
              <a:gd name="connsiteY20" fmla="*/ 1100829 h 1828800"/>
              <a:gd name="connsiteX21" fmla="*/ 1135878 w 1828800"/>
              <a:gd name="connsiteY21" fmla="*/ 1189452 h 1828800"/>
              <a:gd name="connsiteX22" fmla="*/ 1224500 w 1828800"/>
              <a:gd name="connsiteY22" fmla="*/ 1100829 h 1828800"/>
              <a:gd name="connsiteX23" fmla="*/ 1135878 w 1828800"/>
              <a:gd name="connsiteY23" fmla="*/ 1012206 h 1828800"/>
              <a:gd name="connsiteX24" fmla="*/ 264498 w 1828800"/>
              <a:gd name="connsiteY24" fmla="*/ 922728 h 1828800"/>
              <a:gd name="connsiteX25" fmla="*/ 855319 w 1828800"/>
              <a:gd name="connsiteY25" fmla="*/ 922728 h 1828800"/>
              <a:gd name="connsiteX26" fmla="*/ 855319 w 1828800"/>
              <a:gd name="connsiteY26" fmla="*/ 1513020 h 1828800"/>
              <a:gd name="connsiteX27" fmla="*/ 264498 w 1828800"/>
              <a:gd name="connsiteY27" fmla="*/ 1513020 h 1828800"/>
              <a:gd name="connsiteX28" fmla="*/ 981931 w 1828800"/>
              <a:gd name="connsiteY28" fmla="*/ 922727 h 1828800"/>
              <a:gd name="connsiteX29" fmla="*/ 1572752 w 1828800"/>
              <a:gd name="connsiteY29" fmla="*/ 922727 h 1828800"/>
              <a:gd name="connsiteX30" fmla="*/ 1572752 w 1828800"/>
              <a:gd name="connsiteY30" fmla="*/ 1513019 h 1828800"/>
              <a:gd name="connsiteX31" fmla="*/ 981931 w 1828800"/>
              <a:gd name="connsiteY31" fmla="*/ 1513019 h 1828800"/>
              <a:gd name="connsiteX32" fmla="*/ 205417 w 1828800"/>
              <a:gd name="connsiteY32" fmla="*/ 863119 h 1828800"/>
              <a:gd name="connsiteX33" fmla="*/ 205417 w 1828800"/>
              <a:gd name="connsiteY33" fmla="*/ 863646 h 1828800"/>
              <a:gd name="connsiteX34" fmla="*/ 205417 w 1828800"/>
              <a:gd name="connsiteY34" fmla="*/ 922728 h 1828800"/>
              <a:gd name="connsiteX35" fmla="*/ 205417 w 1828800"/>
              <a:gd name="connsiteY35" fmla="*/ 1513020 h 1828800"/>
              <a:gd name="connsiteX36" fmla="*/ 205417 w 1828800"/>
              <a:gd name="connsiteY36" fmla="*/ 1572102 h 1828800"/>
              <a:gd name="connsiteX37" fmla="*/ 264498 w 1828800"/>
              <a:gd name="connsiteY37" fmla="*/ 1572102 h 1828800"/>
              <a:gd name="connsiteX38" fmla="*/ 855319 w 1828800"/>
              <a:gd name="connsiteY38" fmla="*/ 1572102 h 1828800"/>
              <a:gd name="connsiteX39" fmla="*/ 914400 w 1828800"/>
              <a:gd name="connsiteY39" fmla="*/ 1572102 h 1828800"/>
              <a:gd name="connsiteX40" fmla="*/ 914400 w 1828800"/>
              <a:gd name="connsiteY40" fmla="*/ 1513020 h 1828800"/>
              <a:gd name="connsiteX41" fmla="*/ 914400 w 1828800"/>
              <a:gd name="connsiteY41" fmla="*/ 922728 h 1828800"/>
              <a:gd name="connsiteX42" fmla="*/ 914400 w 1828800"/>
              <a:gd name="connsiteY42" fmla="*/ 863646 h 1828800"/>
              <a:gd name="connsiteX43" fmla="*/ 914400 w 1828800"/>
              <a:gd name="connsiteY43" fmla="*/ 863119 h 1828800"/>
              <a:gd name="connsiteX44" fmla="*/ 855319 w 1828800"/>
              <a:gd name="connsiteY44" fmla="*/ 863119 h 1828800"/>
              <a:gd name="connsiteX45" fmla="*/ 855319 w 1828800"/>
              <a:gd name="connsiteY45" fmla="*/ 863646 h 1828800"/>
              <a:gd name="connsiteX46" fmla="*/ 264498 w 1828800"/>
              <a:gd name="connsiteY46" fmla="*/ 863646 h 1828800"/>
              <a:gd name="connsiteX47" fmla="*/ 264498 w 1828800"/>
              <a:gd name="connsiteY47" fmla="*/ 863119 h 1828800"/>
              <a:gd name="connsiteX48" fmla="*/ 922850 w 1828800"/>
              <a:gd name="connsiteY48" fmla="*/ 863118 h 1828800"/>
              <a:gd name="connsiteX49" fmla="*/ 922850 w 1828800"/>
              <a:gd name="connsiteY49" fmla="*/ 863645 h 1828800"/>
              <a:gd name="connsiteX50" fmla="*/ 922850 w 1828800"/>
              <a:gd name="connsiteY50" fmla="*/ 922727 h 1828800"/>
              <a:gd name="connsiteX51" fmla="*/ 922850 w 1828800"/>
              <a:gd name="connsiteY51" fmla="*/ 1513019 h 1828800"/>
              <a:gd name="connsiteX52" fmla="*/ 922850 w 1828800"/>
              <a:gd name="connsiteY52" fmla="*/ 1572101 h 1828800"/>
              <a:gd name="connsiteX53" fmla="*/ 981931 w 1828800"/>
              <a:gd name="connsiteY53" fmla="*/ 1572101 h 1828800"/>
              <a:gd name="connsiteX54" fmla="*/ 1572752 w 1828800"/>
              <a:gd name="connsiteY54" fmla="*/ 1572101 h 1828800"/>
              <a:gd name="connsiteX55" fmla="*/ 1631833 w 1828800"/>
              <a:gd name="connsiteY55" fmla="*/ 1572101 h 1828800"/>
              <a:gd name="connsiteX56" fmla="*/ 1631833 w 1828800"/>
              <a:gd name="connsiteY56" fmla="*/ 1513019 h 1828800"/>
              <a:gd name="connsiteX57" fmla="*/ 1631833 w 1828800"/>
              <a:gd name="connsiteY57" fmla="*/ 922727 h 1828800"/>
              <a:gd name="connsiteX58" fmla="*/ 1631833 w 1828800"/>
              <a:gd name="connsiteY58" fmla="*/ 863645 h 1828800"/>
              <a:gd name="connsiteX59" fmla="*/ 1631833 w 1828800"/>
              <a:gd name="connsiteY59" fmla="*/ 863118 h 1828800"/>
              <a:gd name="connsiteX60" fmla="*/ 1572752 w 1828800"/>
              <a:gd name="connsiteY60" fmla="*/ 863118 h 1828800"/>
              <a:gd name="connsiteX61" fmla="*/ 1572752 w 1828800"/>
              <a:gd name="connsiteY61" fmla="*/ 863645 h 1828800"/>
              <a:gd name="connsiteX62" fmla="*/ 981931 w 1828800"/>
              <a:gd name="connsiteY62" fmla="*/ 863645 h 1828800"/>
              <a:gd name="connsiteX63" fmla="*/ 981931 w 1828800"/>
              <a:gd name="connsiteY63" fmla="*/ 863118 h 1828800"/>
              <a:gd name="connsiteX64" fmla="*/ 648698 w 1828800"/>
              <a:gd name="connsiteY64" fmla="*/ 336241 h 1828800"/>
              <a:gd name="connsiteX65" fmla="*/ 499581 w 1828800"/>
              <a:gd name="connsiteY65" fmla="*/ 660110 h 1828800"/>
              <a:gd name="connsiteX66" fmla="*/ 418445 w 1828800"/>
              <a:gd name="connsiteY66" fmla="*/ 537013 h 1828800"/>
              <a:gd name="connsiteX67" fmla="*/ 285842 w 1828800"/>
              <a:gd name="connsiteY67" fmla="*/ 738192 h 1828800"/>
              <a:gd name="connsiteX68" fmla="*/ 463630 w 1828800"/>
              <a:gd name="connsiteY68" fmla="*/ 738192 h 1828800"/>
              <a:gd name="connsiteX69" fmla="*/ 551046 w 1828800"/>
              <a:gd name="connsiteY69" fmla="*/ 738192 h 1828800"/>
              <a:gd name="connsiteX70" fmla="*/ 833765 w 1828800"/>
              <a:gd name="connsiteY70" fmla="*/ 738192 h 1828800"/>
              <a:gd name="connsiteX71" fmla="*/ 1366131 w 1828800"/>
              <a:gd name="connsiteY71" fmla="*/ 336240 h 1828800"/>
              <a:gd name="connsiteX72" fmla="*/ 1217014 w 1828800"/>
              <a:gd name="connsiteY72" fmla="*/ 660109 h 1828800"/>
              <a:gd name="connsiteX73" fmla="*/ 1135878 w 1828800"/>
              <a:gd name="connsiteY73" fmla="*/ 537012 h 1828800"/>
              <a:gd name="connsiteX74" fmla="*/ 1003276 w 1828800"/>
              <a:gd name="connsiteY74" fmla="*/ 738191 h 1828800"/>
              <a:gd name="connsiteX75" fmla="*/ 1181063 w 1828800"/>
              <a:gd name="connsiteY75" fmla="*/ 738191 h 1828800"/>
              <a:gd name="connsiteX76" fmla="*/ 1268479 w 1828800"/>
              <a:gd name="connsiteY76" fmla="*/ 738191 h 1828800"/>
              <a:gd name="connsiteX77" fmla="*/ 1551198 w 1828800"/>
              <a:gd name="connsiteY77" fmla="*/ 738191 h 1828800"/>
              <a:gd name="connsiteX78" fmla="*/ 418445 w 1828800"/>
              <a:gd name="connsiteY78" fmla="*/ 298573 h 1828800"/>
              <a:gd name="connsiteX79" fmla="*/ 329822 w 1828800"/>
              <a:gd name="connsiteY79" fmla="*/ 387196 h 1828800"/>
              <a:gd name="connsiteX80" fmla="*/ 418445 w 1828800"/>
              <a:gd name="connsiteY80" fmla="*/ 475819 h 1828800"/>
              <a:gd name="connsiteX81" fmla="*/ 507067 w 1828800"/>
              <a:gd name="connsiteY81" fmla="*/ 387196 h 1828800"/>
              <a:gd name="connsiteX82" fmla="*/ 418445 w 1828800"/>
              <a:gd name="connsiteY82" fmla="*/ 298573 h 1828800"/>
              <a:gd name="connsiteX83" fmla="*/ 1135878 w 1828800"/>
              <a:gd name="connsiteY83" fmla="*/ 298572 h 1828800"/>
              <a:gd name="connsiteX84" fmla="*/ 1047255 w 1828800"/>
              <a:gd name="connsiteY84" fmla="*/ 387195 h 1828800"/>
              <a:gd name="connsiteX85" fmla="*/ 1135878 w 1828800"/>
              <a:gd name="connsiteY85" fmla="*/ 475818 h 1828800"/>
              <a:gd name="connsiteX86" fmla="*/ 1224500 w 1828800"/>
              <a:gd name="connsiteY86" fmla="*/ 387195 h 1828800"/>
              <a:gd name="connsiteX87" fmla="*/ 1135878 w 1828800"/>
              <a:gd name="connsiteY87" fmla="*/ 298572 h 1828800"/>
              <a:gd name="connsiteX88" fmla="*/ 264498 w 1828800"/>
              <a:gd name="connsiteY88" fmla="*/ 209094 h 1828800"/>
              <a:gd name="connsiteX89" fmla="*/ 855319 w 1828800"/>
              <a:gd name="connsiteY89" fmla="*/ 209094 h 1828800"/>
              <a:gd name="connsiteX90" fmla="*/ 855319 w 1828800"/>
              <a:gd name="connsiteY90" fmla="*/ 799386 h 1828800"/>
              <a:gd name="connsiteX91" fmla="*/ 264498 w 1828800"/>
              <a:gd name="connsiteY91" fmla="*/ 799386 h 1828800"/>
              <a:gd name="connsiteX92" fmla="*/ 981931 w 1828800"/>
              <a:gd name="connsiteY92" fmla="*/ 209093 h 1828800"/>
              <a:gd name="connsiteX93" fmla="*/ 1572752 w 1828800"/>
              <a:gd name="connsiteY93" fmla="*/ 209093 h 1828800"/>
              <a:gd name="connsiteX94" fmla="*/ 1572752 w 1828800"/>
              <a:gd name="connsiteY94" fmla="*/ 799385 h 1828800"/>
              <a:gd name="connsiteX95" fmla="*/ 981931 w 1828800"/>
              <a:gd name="connsiteY95" fmla="*/ 799385 h 1828800"/>
              <a:gd name="connsiteX96" fmla="*/ 205417 w 1828800"/>
              <a:gd name="connsiteY96" fmla="*/ 149485 h 1828800"/>
              <a:gd name="connsiteX97" fmla="*/ 205417 w 1828800"/>
              <a:gd name="connsiteY97" fmla="*/ 150012 h 1828800"/>
              <a:gd name="connsiteX98" fmla="*/ 205417 w 1828800"/>
              <a:gd name="connsiteY98" fmla="*/ 209094 h 1828800"/>
              <a:gd name="connsiteX99" fmla="*/ 205417 w 1828800"/>
              <a:gd name="connsiteY99" fmla="*/ 799386 h 1828800"/>
              <a:gd name="connsiteX100" fmla="*/ 205417 w 1828800"/>
              <a:gd name="connsiteY100" fmla="*/ 858468 h 1828800"/>
              <a:gd name="connsiteX101" fmla="*/ 264498 w 1828800"/>
              <a:gd name="connsiteY101" fmla="*/ 858468 h 1828800"/>
              <a:gd name="connsiteX102" fmla="*/ 855319 w 1828800"/>
              <a:gd name="connsiteY102" fmla="*/ 858468 h 1828800"/>
              <a:gd name="connsiteX103" fmla="*/ 914400 w 1828800"/>
              <a:gd name="connsiteY103" fmla="*/ 858468 h 1828800"/>
              <a:gd name="connsiteX104" fmla="*/ 914400 w 1828800"/>
              <a:gd name="connsiteY104" fmla="*/ 799386 h 1828800"/>
              <a:gd name="connsiteX105" fmla="*/ 914400 w 1828800"/>
              <a:gd name="connsiteY105" fmla="*/ 209094 h 1828800"/>
              <a:gd name="connsiteX106" fmla="*/ 914400 w 1828800"/>
              <a:gd name="connsiteY106" fmla="*/ 150012 h 1828800"/>
              <a:gd name="connsiteX107" fmla="*/ 914400 w 1828800"/>
              <a:gd name="connsiteY107" fmla="*/ 149485 h 1828800"/>
              <a:gd name="connsiteX108" fmla="*/ 855319 w 1828800"/>
              <a:gd name="connsiteY108" fmla="*/ 149485 h 1828800"/>
              <a:gd name="connsiteX109" fmla="*/ 855319 w 1828800"/>
              <a:gd name="connsiteY109" fmla="*/ 150012 h 1828800"/>
              <a:gd name="connsiteX110" fmla="*/ 264498 w 1828800"/>
              <a:gd name="connsiteY110" fmla="*/ 150012 h 1828800"/>
              <a:gd name="connsiteX111" fmla="*/ 264498 w 1828800"/>
              <a:gd name="connsiteY111" fmla="*/ 149485 h 1828800"/>
              <a:gd name="connsiteX112" fmla="*/ 922850 w 1828800"/>
              <a:gd name="connsiteY112" fmla="*/ 149484 h 1828800"/>
              <a:gd name="connsiteX113" fmla="*/ 922850 w 1828800"/>
              <a:gd name="connsiteY113" fmla="*/ 150011 h 1828800"/>
              <a:gd name="connsiteX114" fmla="*/ 922850 w 1828800"/>
              <a:gd name="connsiteY114" fmla="*/ 209093 h 1828800"/>
              <a:gd name="connsiteX115" fmla="*/ 922850 w 1828800"/>
              <a:gd name="connsiteY115" fmla="*/ 799385 h 1828800"/>
              <a:gd name="connsiteX116" fmla="*/ 922850 w 1828800"/>
              <a:gd name="connsiteY116" fmla="*/ 858467 h 1828800"/>
              <a:gd name="connsiteX117" fmla="*/ 981931 w 1828800"/>
              <a:gd name="connsiteY117" fmla="*/ 858467 h 1828800"/>
              <a:gd name="connsiteX118" fmla="*/ 1572752 w 1828800"/>
              <a:gd name="connsiteY118" fmla="*/ 858467 h 1828800"/>
              <a:gd name="connsiteX119" fmla="*/ 1631833 w 1828800"/>
              <a:gd name="connsiteY119" fmla="*/ 858467 h 1828800"/>
              <a:gd name="connsiteX120" fmla="*/ 1631833 w 1828800"/>
              <a:gd name="connsiteY120" fmla="*/ 799385 h 1828800"/>
              <a:gd name="connsiteX121" fmla="*/ 1631833 w 1828800"/>
              <a:gd name="connsiteY121" fmla="*/ 209093 h 1828800"/>
              <a:gd name="connsiteX122" fmla="*/ 1631833 w 1828800"/>
              <a:gd name="connsiteY122" fmla="*/ 150011 h 1828800"/>
              <a:gd name="connsiteX123" fmla="*/ 1631833 w 1828800"/>
              <a:gd name="connsiteY123" fmla="*/ 149484 h 1828800"/>
              <a:gd name="connsiteX124" fmla="*/ 1572752 w 1828800"/>
              <a:gd name="connsiteY124" fmla="*/ 149484 h 1828800"/>
              <a:gd name="connsiteX125" fmla="*/ 1572752 w 1828800"/>
              <a:gd name="connsiteY125" fmla="*/ 150011 h 1828800"/>
              <a:gd name="connsiteX126" fmla="*/ 981931 w 1828800"/>
              <a:gd name="connsiteY126" fmla="*/ 150011 h 1828800"/>
              <a:gd name="connsiteX127" fmla="*/ 981931 w 1828800"/>
              <a:gd name="connsiteY127" fmla="*/ 149484 h 1828800"/>
              <a:gd name="connsiteX128" fmla="*/ 304806 w 1828800"/>
              <a:gd name="connsiteY128" fmla="*/ 0 h 1828800"/>
              <a:gd name="connsiteX129" fmla="*/ 1523994 w 1828800"/>
              <a:gd name="connsiteY129" fmla="*/ 0 h 1828800"/>
              <a:gd name="connsiteX130" fmla="*/ 1828800 w 1828800"/>
              <a:gd name="connsiteY130" fmla="*/ 304806 h 1828800"/>
              <a:gd name="connsiteX131" fmla="*/ 1828800 w 1828800"/>
              <a:gd name="connsiteY131" fmla="*/ 1523994 h 1828800"/>
              <a:gd name="connsiteX132" fmla="*/ 1523994 w 1828800"/>
              <a:gd name="connsiteY132" fmla="*/ 1828800 h 1828800"/>
              <a:gd name="connsiteX133" fmla="*/ 304806 w 1828800"/>
              <a:gd name="connsiteY133" fmla="*/ 1828800 h 1828800"/>
              <a:gd name="connsiteX134" fmla="*/ 0 w 1828800"/>
              <a:gd name="connsiteY134" fmla="*/ 1523994 h 1828800"/>
              <a:gd name="connsiteX135" fmla="*/ 0 w 1828800"/>
              <a:gd name="connsiteY135" fmla="*/ 304806 h 1828800"/>
              <a:gd name="connsiteX136" fmla="*/ 304806 w 1828800"/>
              <a:gd name="connsiteY13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1828800" h="1828800">
                <a:moveTo>
                  <a:pt x="648698" y="1049875"/>
                </a:moveTo>
                <a:lnTo>
                  <a:pt x="499581" y="1373744"/>
                </a:lnTo>
                <a:lnTo>
                  <a:pt x="418445" y="1250647"/>
                </a:lnTo>
                <a:lnTo>
                  <a:pt x="285842" y="1451826"/>
                </a:lnTo>
                <a:lnTo>
                  <a:pt x="463630" y="1451826"/>
                </a:lnTo>
                <a:lnTo>
                  <a:pt x="551046" y="1451826"/>
                </a:lnTo>
                <a:lnTo>
                  <a:pt x="833765" y="1451826"/>
                </a:lnTo>
                <a:close/>
                <a:moveTo>
                  <a:pt x="1366131" y="1049874"/>
                </a:moveTo>
                <a:lnTo>
                  <a:pt x="1217014" y="1373743"/>
                </a:lnTo>
                <a:lnTo>
                  <a:pt x="1135878" y="1250646"/>
                </a:lnTo>
                <a:lnTo>
                  <a:pt x="1003276" y="1451825"/>
                </a:lnTo>
                <a:lnTo>
                  <a:pt x="1181063" y="1451825"/>
                </a:lnTo>
                <a:lnTo>
                  <a:pt x="1268479" y="1451825"/>
                </a:lnTo>
                <a:lnTo>
                  <a:pt x="1551198" y="1451825"/>
                </a:lnTo>
                <a:close/>
                <a:moveTo>
                  <a:pt x="418445" y="1012207"/>
                </a:moveTo>
                <a:cubicBezTo>
                  <a:pt x="369500" y="1012207"/>
                  <a:pt x="329822" y="1051885"/>
                  <a:pt x="329822" y="1100830"/>
                </a:cubicBezTo>
                <a:cubicBezTo>
                  <a:pt x="329822" y="1149775"/>
                  <a:pt x="369500" y="1189453"/>
                  <a:pt x="418445" y="1189453"/>
                </a:cubicBezTo>
                <a:cubicBezTo>
                  <a:pt x="467389" y="1189453"/>
                  <a:pt x="507067" y="1149775"/>
                  <a:pt x="507067" y="1100830"/>
                </a:cubicBezTo>
                <a:cubicBezTo>
                  <a:pt x="507067" y="1051885"/>
                  <a:pt x="467389" y="1012207"/>
                  <a:pt x="418445" y="1012207"/>
                </a:cubicBezTo>
                <a:close/>
                <a:moveTo>
                  <a:pt x="1135878" y="1012206"/>
                </a:moveTo>
                <a:cubicBezTo>
                  <a:pt x="1086933" y="1012206"/>
                  <a:pt x="1047255" y="1051884"/>
                  <a:pt x="1047255" y="1100829"/>
                </a:cubicBezTo>
                <a:cubicBezTo>
                  <a:pt x="1047255" y="1149774"/>
                  <a:pt x="1086933" y="1189452"/>
                  <a:pt x="1135878" y="1189452"/>
                </a:cubicBezTo>
                <a:cubicBezTo>
                  <a:pt x="1184822" y="1189452"/>
                  <a:pt x="1224500" y="1149774"/>
                  <a:pt x="1224500" y="1100829"/>
                </a:cubicBezTo>
                <a:cubicBezTo>
                  <a:pt x="1224500" y="1051884"/>
                  <a:pt x="1184822" y="1012206"/>
                  <a:pt x="1135878" y="1012206"/>
                </a:cubicBezTo>
                <a:close/>
                <a:moveTo>
                  <a:pt x="264498" y="922728"/>
                </a:moveTo>
                <a:lnTo>
                  <a:pt x="855319" y="922728"/>
                </a:lnTo>
                <a:lnTo>
                  <a:pt x="855319" y="1513020"/>
                </a:lnTo>
                <a:lnTo>
                  <a:pt x="264498" y="1513020"/>
                </a:lnTo>
                <a:close/>
                <a:moveTo>
                  <a:pt x="981931" y="922727"/>
                </a:moveTo>
                <a:lnTo>
                  <a:pt x="1572752" y="922727"/>
                </a:lnTo>
                <a:lnTo>
                  <a:pt x="1572752" y="1513019"/>
                </a:lnTo>
                <a:lnTo>
                  <a:pt x="981931" y="1513019"/>
                </a:lnTo>
                <a:close/>
                <a:moveTo>
                  <a:pt x="205417" y="863119"/>
                </a:moveTo>
                <a:lnTo>
                  <a:pt x="205417" y="863646"/>
                </a:lnTo>
                <a:lnTo>
                  <a:pt x="205417" y="922728"/>
                </a:lnTo>
                <a:lnTo>
                  <a:pt x="205417" y="1513020"/>
                </a:lnTo>
                <a:lnTo>
                  <a:pt x="205417" y="1572102"/>
                </a:lnTo>
                <a:lnTo>
                  <a:pt x="264498" y="1572102"/>
                </a:lnTo>
                <a:lnTo>
                  <a:pt x="855319" y="1572102"/>
                </a:lnTo>
                <a:lnTo>
                  <a:pt x="914400" y="1572102"/>
                </a:lnTo>
                <a:lnTo>
                  <a:pt x="914400" y="1513020"/>
                </a:lnTo>
                <a:lnTo>
                  <a:pt x="914400" y="922728"/>
                </a:lnTo>
                <a:lnTo>
                  <a:pt x="914400" y="863646"/>
                </a:lnTo>
                <a:lnTo>
                  <a:pt x="914400" y="863119"/>
                </a:lnTo>
                <a:lnTo>
                  <a:pt x="855319" y="863119"/>
                </a:lnTo>
                <a:lnTo>
                  <a:pt x="855319" y="863646"/>
                </a:lnTo>
                <a:lnTo>
                  <a:pt x="264498" y="863646"/>
                </a:lnTo>
                <a:lnTo>
                  <a:pt x="264498" y="863119"/>
                </a:lnTo>
                <a:close/>
                <a:moveTo>
                  <a:pt x="922850" y="863118"/>
                </a:moveTo>
                <a:lnTo>
                  <a:pt x="922850" y="863645"/>
                </a:lnTo>
                <a:lnTo>
                  <a:pt x="922850" y="922727"/>
                </a:lnTo>
                <a:lnTo>
                  <a:pt x="922850" y="1513019"/>
                </a:lnTo>
                <a:lnTo>
                  <a:pt x="922850" y="1572101"/>
                </a:lnTo>
                <a:lnTo>
                  <a:pt x="981931" y="1572101"/>
                </a:lnTo>
                <a:lnTo>
                  <a:pt x="1572752" y="1572101"/>
                </a:lnTo>
                <a:lnTo>
                  <a:pt x="1631833" y="1572101"/>
                </a:lnTo>
                <a:lnTo>
                  <a:pt x="1631833" y="1513019"/>
                </a:lnTo>
                <a:lnTo>
                  <a:pt x="1631833" y="922727"/>
                </a:lnTo>
                <a:lnTo>
                  <a:pt x="1631833" y="863645"/>
                </a:lnTo>
                <a:lnTo>
                  <a:pt x="1631833" y="863118"/>
                </a:lnTo>
                <a:lnTo>
                  <a:pt x="1572752" y="863118"/>
                </a:lnTo>
                <a:lnTo>
                  <a:pt x="1572752" y="863645"/>
                </a:lnTo>
                <a:lnTo>
                  <a:pt x="981931" y="863645"/>
                </a:lnTo>
                <a:lnTo>
                  <a:pt x="981931" y="863118"/>
                </a:lnTo>
                <a:close/>
                <a:moveTo>
                  <a:pt x="648698" y="336241"/>
                </a:moveTo>
                <a:lnTo>
                  <a:pt x="499581" y="660110"/>
                </a:lnTo>
                <a:lnTo>
                  <a:pt x="418445" y="537013"/>
                </a:lnTo>
                <a:lnTo>
                  <a:pt x="285842" y="738192"/>
                </a:lnTo>
                <a:lnTo>
                  <a:pt x="463630" y="738192"/>
                </a:lnTo>
                <a:lnTo>
                  <a:pt x="551046" y="738192"/>
                </a:lnTo>
                <a:lnTo>
                  <a:pt x="833765" y="738192"/>
                </a:lnTo>
                <a:close/>
                <a:moveTo>
                  <a:pt x="1366131" y="336240"/>
                </a:moveTo>
                <a:lnTo>
                  <a:pt x="1217014" y="660109"/>
                </a:lnTo>
                <a:lnTo>
                  <a:pt x="1135878" y="537012"/>
                </a:lnTo>
                <a:lnTo>
                  <a:pt x="1003276" y="738191"/>
                </a:lnTo>
                <a:lnTo>
                  <a:pt x="1181063" y="738191"/>
                </a:lnTo>
                <a:lnTo>
                  <a:pt x="1268479" y="738191"/>
                </a:lnTo>
                <a:lnTo>
                  <a:pt x="1551198" y="738191"/>
                </a:lnTo>
                <a:close/>
                <a:moveTo>
                  <a:pt x="418445" y="298573"/>
                </a:moveTo>
                <a:cubicBezTo>
                  <a:pt x="369500" y="298573"/>
                  <a:pt x="329822" y="338251"/>
                  <a:pt x="329822" y="387196"/>
                </a:cubicBezTo>
                <a:cubicBezTo>
                  <a:pt x="329822" y="436141"/>
                  <a:pt x="369500" y="475819"/>
                  <a:pt x="418445" y="475819"/>
                </a:cubicBezTo>
                <a:cubicBezTo>
                  <a:pt x="467389" y="475819"/>
                  <a:pt x="507067" y="436141"/>
                  <a:pt x="507067" y="387196"/>
                </a:cubicBezTo>
                <a:cubicBezTo>
                  <a:pt x="507067" y="338251"/>
                  <a:pt x="467389" y="298573"/>
                  <a:pt x="418445" y="298573"/>
                </a:cubicBezTo>
                <a:close/>
                <a:moveTo>
                  <a:pt x="1135878" y="298572"/>
                </a:moveTo>
                <a:cubicBezTo>
                  <a:pt x="1086933" y="298572"/>
                  <a:pt x="1047255" y="338250"/>
                  <a:pt x="1047255" y="387195"/>
                </a:cubicBezTo>
                <a:cubicBezTo>
                  <a:pt x="1047255" y="436140"/>
                  <a:pt x="1086933" y="475818"/>
                  <a:pt x="1135878" y="475818"/>
                </a:cubicBezTo>
                <a:cubicBezTo>
                  <a:pt x="1184822" y="475818"/>
                  <a:pt x="1224500" y="436140"/>
                  <a:pt x="1224500" y="387195"/>
                </a:cubicBezTo>
                <a:cubicBezTo>
                  <a:pt x="1224500" y="338250"/>
                  <a:pt x="1184822" y="298572"/>
                  <a:pt x="1135878" y="298572"/>
                </a:cubicBezTo>
                <a:close/>
                <a:moveTo>
                  <a:pt x="264498" y="209094"/>
                </a:moveTo>
                <a:lnTo>
                  <a:pt x="855319" y="209094"/>
                </a:lnTo>
                <a:lnTo>
                  <a:pt x="855319" y="799386"/>
                </a:lnTo>
                <a:lnTo>
                  <a:pt x="264498" y="799386"/>
                </a:lnTo>
                <a:close/>
                <a:moveTo>
                  <a:pt x="981931" y="209093"/>
                </a:moveTo>
                <a:lnTo>
                  <a:pt x="1572752" y="209093"/>
                </a:lnTo>
                <a:lnTo>
                  <a:pt x="1572752" y="799385"/>
                </a:lnTo>
                <a:lnTo>
                  <a:pt x="981931" y="799385"/>
                </a:lnTo>
                <a:close/>
                <a:moveTo>
                  <a:pt x="205417" y="149485"/>
                </a:moveTo>
                <a:lnTo>
                  <a:pt x="205417" y="150012"/>
                </a:lnTo>
                <a:lnTo>
                  <a:pt x="205417" y="209094"/>
                </a:lnTo>
                <a:lnTo>
                  <a:pt x="205417" y="799386"/>
                </a:lnTo>
                <a:lnTo>
                  <a:pt x="205417" y="858468"/>
                </a:lnTo>
                <a:lnTo>
                  <a:pt x="264498" y="858468"/>
                </a:lnTo>
                <a:lnTo>
                  <a:pt x="855319" y="858468"/>
                </a:lnTo>
                <a:lnTo>
                  <a:pt x="914400" y="858468"/>
                </a:lnTo>
                <a:lnTo>
                  <a:pt x="914400" y="799386"/>
                </a:lnTo>
                <a:lnTo>
                  <a:pt x="914400" y="209094"/>
                </a:lnTo>
                <a:lnTo>
                  <a:pt x="914400" y="150012"/>
                </a:lnTo>
                <a:lnTo>
                  <a:pt x="914400" y="149485"/>
                </a:lnTo>
                <a:lnTo>
                  <a:pt x="855319" y="149485"/>
                </a:lnTo>
                <a:lnTo>
                  <a:pt x="855319" y="150012"/>
                </a:lnTo>
                <a:lnTo>
                  <a:pt x="264498" y="150012"/>
                </a:lnTo>
                <a:lnTo>
                  <a:pt x="264498" y="149485"/>
                </a:lnTo>
                <a:close/>
                <a:moveTo>
                  <a:pt x="922850" y="149484"/>
                </a:moveTo>
                <a:lnTo>
                  <a:pt x="922850" y="150011"/>
                </a:lnTo>
                <a:lnTo>
                  <a:pt x="922850" y="209093"/>
                </a:lnTo>
                <a:lnTo>
                  <a:pt x="922850" y="799385"/>
                </a:lnTo>
                <a:lnTo>
                  <a:pt x="922850" y="858467"/>
                </a:lnTo>
                <a:lnTo>
                  <a:pt x="981931" y="858467"/>
                </a:lnTo>
                <a:lnTo>
                  <a:pt x="1572752" y="858467"/>
                </a:lnTo>
                <a:lnTo>
                  <a:pt x="1631833" y="858467"/>
                </a:lnTo>
                <a:lnTo>
                  <a:pt x="1631833" y="799385"/>
                </a:lnTo>
                <a:lnTo>
                  <a:pt x="1631833" y="209093"/>
                </a:lnTo>
                <a:lnTo>
                  <a:pt x="1631833" y="150011"/>
                </a:lnTo>
                <a:lnTo>
                  <a:pt x="1631833" y="149484"/>
                </a:lnTo>
                <a:lnTo>
                  <a:pt x="1572752" y="149484"/>
                </a:lnTo>
                <a:lnTo>
                  <a:pt x="1572752" y="150011"/>
                </a:lnTo>
                <a:lnTo>
                  <a:pt x="981931" y="150011"/>
                </a:lnTo>
                <a:lnTo>
                  <a:pt x="981931" y="149484"/>
                </a:lnTo>
                <a:close/>
                <a:moveTo>
                  <a:pt x="304806" y="0"/>
                </a:moveTo>
                <a:lnTo>
                  <a:pt x="1523994" y="0"/>
                </a:lnTo>
                <a:cubicBezTo>
                  <a:pt x="1692334" y="0"/>
                  <a:pt x="1828800" y="136466"/>
                  <a:pt x="1828800" y="304806"/>
                </a:cubicBezTo>
                <a:lnTo>
                  <a:pt x="1828800" y="1523994"/>
                </a:lnTo>
                <a:cubicBezTo>
                  <a:pt x="1828800" y="1692334"/>
                  <a:pt x="1692334" y="1828800"/>
                  <a:pt x="1523994" y="1828800"/>
                </a:cubicBezTo>
                <a:lnTo>
                  <a:pt x="304806" y="1828800"/>
                </a:lnTo>
                <a:cubicBezTo>
                  <a:pt x="136466" y="1828800"/>
                  <a:pt x="0" y="1692334"/>
                  <a:pt x="0" y="1523994"/>
                </a:cubicBezTo>
                <a:lnTo>
                  <a:pt x="0" y="304806"/>
                </a:lnTo>
                <a:cubicBezTo>
                  <a:pt x="0" y="136466"/>
                  <a:pt x="136466" y="0"/>
                  <a:pt x="304806" y="0"/>
                </a:cubicBezTo>
                <a:close/>
              </a:path>
            </a:pathLst>
          </a:custGeom>
          <a:solidFill>
            <a:schemeClr val="bg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/>
          <p:cNvSpPr>
            <a:spLocks noChangeAspect="1"/>
          </p:cNvSpPr>
          <p:nvPr/>
        </p:nvSpPr>
        <p:spPr>
          <a:xfrm>
            <a:off x="0" y="3657600"/>
            <a:ext cx="1828800" cy="1828800"/>
          </a:xfrm>
          <a:custGeom>
            <a:avLst/>
            <a:gdLst>
              <a:gd name="connsiteX0" fmla="*/ 1371598 w 2743200"/>
              <a:gd name="connsiteY0" fmla="*/ 457200 h 2743200"/>
              <a:gd name="connsiteX1" fmla="*/ 457200 w 2743200"/>
              <a:gd name="connsiteY1" fmla="*/ 929425 h 2743200"/>
              <a:gd name="connsiteX2" fmla="*/ 640080 w 2743200"/>
              <a:gd name="connsiteY2" fmla="*/ 929425 h 2743200"/>
              <a:gd name="connsiteX3" fmla="*/ 640080 w 2743200"/>
              <a:gd name="connsiteY3" fmla="*/ 2286000 h 2743200"/>
              <a:gd name="connsiteX4" fmla="*/ 1119246 w 2743200"/>
              <a:gd name="connsiteY4" fmla="*/ 2286000 h 2743200"/>
              <a:gd name="connsiteX5" fmla="*/ 1119246 w 2743200"/>
              <a:gd name="connsiteY5" fmla="*/ 1488941 h 2743200"/>
              <a:gd name="connsiteX6" fmla="*/ 1623954 w 2743200"/>
              <a:gd name="connsiteY6" fmla="*/ 1488941 h 2743200"/>
              <a:gd name="connsiteX7" fmla="*/ 1623954 w 2743200"/>
              <a:gd name="connsiteY7" fmla="*/ 2286000 h 2743200"/>
              <a:gd name="connsiteX8" fmla="*/ 2103120 w 2743200"/>
              <a:gd name="connsiteY8" fmla="*/ 2286000 h 2743200"/>
              <a:gd name="connsiteX9" fmla="*/ 2103120 w 2743200"/>
              <a:gd name="connsiteY9" fmla="*/ 929425 h 2743200"/>
              <a:gd name="connsiteX10" fmla="*/ 2286000 w 2743200"/>
              <a:gd name="connsiteY10" fmla="*/ 929425 h 2743200"/>
              <a:gd name="connsiteX11" fmla="*/ 1371602 w 2743200"/>
              <a:gd name="connsiteY11" fmla="*/ 457200 h 2743200"/>
              <a:gd name="connsiteX12" fmla="*/ 457209 w 2743200"/>
              <a:gd name="connsiteY12" fmla="*/ 0 h 2743200"/>
              <a:gd name="connsiteX13" fmla="*/ 2285991 w 2743200"/>
              <a:gd name="connsiteY13" fmla="*/ 0 h 2743200"/>
              <a:gd name="connsiteX14" fmla="*/ 2743200 w 2743200"/>
              <a:gd name="connsiteY14" fmla="*/ 457209 h 2743200"/>
              <a:gd name="connsiteX15" fmla="*/ 2743200 w 2743200"/>
              <a:gd name="connsiteY15" fmla="*/ 2285991 h 2743200"/>
              <a:gd name="connsiteX16" fmla="*/ 2285991 w 2743200"/>
              <a:gd name="connsiteY16" fmla="*/ 2743200 h 2743200"/>
              <a:gd name="connsiteX17" fmla="*/ 457209 w 2743200"/>
              <a:gd name="connsiteY17" fmla="*/ 2743200 h 2743200"/>
              <a:gd name="connsiteX18" fmla="*/ 0 w 2743200"/>
              <a:gd name="connsiteY18" fmla="*/ 2285991 h 2743200"/>
              <a:gd name="connsiteX19" fmla="*/ 0 w 2743200"/>
              <a:gd name="connsiteY19" fmla="*/ 457209 h 2743200"/>
              <a:gd name="connsiteX20" fmla="*/ 457209 w 2743200"/>
              <a:gd name="connsiteY2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43200" h="2743200">
                <a:moveTo>
                  <a:pt x="1371598" y="457200"/>
                </a:moveTo>
                <a:lnTo>
                  <a:pt x="457200" y="929425"/>
                </a:lnTo>
                <a:lnTo>
                  <a:pt x="640080" y="929425"/>
                </a:lnTo>
                <a:lnTo>
                  <a:pt x="640080" y="2286000"/>
                </a:lnTo>
                <a:lnTo>
                  <a:pt x="1119246" y="2286000"/>
                </a:lnTo>
                <a:lnTo>
                  <a:pt x="1119246" y="1488941"/>
                </a:lnTo>
                <a:lnTo>
                  <a:pt x="1623954" y="1488941"/>
                </a:lnTo>
                <a:lnTo>
                  <a:pt x="1623954" y="2286000"/>
                </a:lnTo>
                <a:lnTo>
                  <a:pt x="2103120" y="2286000"/>
                </a:lnTo>
                <a:lnTo>
                  <a:pt x="2103120" y="929425"/>
                </a:lnTo>
                <a:lnTo>
                  <a:pt x="2286000" y="929425"/>
                </a:lnTo>
                <a:lnTo>
                  <a:pt x="1371602" y="457200"/>
                </a:ln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chemeClr val="bg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/>
          <p:cNvSpPr>
            <a:spLocks noChangeAspect="1"/>
          </p:cNvSpPr>
          <p:nvPr/>
        </p:nvSpPr>
        <p:spPr>
          <a:xfrm>
            <a:off x="7315200" y="3657600"/>
            <a:ext cx="1828800" cy="1828800"/>
          </a:xfrm>
          <a:custGeom>
            <a:avLst/>
            <a:gdLst>
              <a:gd name="connsiteX0" fmla="*/ 853226 w 2743200"/>
              <a:gd name="connsiteY0" fmla="*/ 411208 h 2743200"/>
              <a:gd name="connsiteX1" fmla="*/ 1301684 w 2743200"/>
              <a:gd name="connsiteY1" fmla="*/ 859666 h 2743200"/>
              <a:gd name="connsiteX2" fmla="*/ 853226 w 2743200"/>
              <a:gd name="connsiteY2" fmla="*/ 1308124 h 2743200"/>
              <a:gd name="connsiteX3" fmla="*/ 404768 w 2743200"/>
              <a:gd name="connsiteY3" fmla="*/ 859666 h 2743200"/>
              <a:gd name="connsiteX4" fmla="*/ 853226 w 2743200"/>
              <a:gd name="connsiteY4" fmla="*/ 411208 h 2743200"/>
              <a:gd name="connsiteX5" fmla="*/ 853226 w 2743200"/>
              <a:gd name="connsiteY5" fmla="*/ 173866 h 2743200"/>
              <a:gd name="connsiteX6" fmla="*/ 167426 w 2743200"/>
              <a:gd name="connsiteY6" fmla="*/ 859666 h 2743200"/>
              <a:gd name="connsiteX7" fmla="*/ 853226 w 2743200"/>
              <a:gd name="connsiteY7" fmla="*/ 1545466 h 2743200"/>
              <a:gd name="connsiteX8" fmla="*/ 1120171 w 2743200"/>
              <a:gd name="connsiteY8" fmla="*/ 1491573 h 2743200"/>
              <a:gd name="connsiteX9" fmla="*/ 1225910 w 2743200"/>
              <a:gd name="connsiteY9" fmla="*/ 1434179 h 2743200"/>
              <a:gd name="connsiteX10" fmla="*/ 2299583 w 2743200"/>
              <a:gd name="connsiteY10" fmla="*/ 2443421 h 2743200"/>
              <a:gd name="connsiteX11" fmla="*/ 2365299 w 2743200"/>
              <a:gd name="connsiteY11" fmla="*/ 2441388 h 2743200"/>
              <a:gd name="connsiteX12" fmla="*/ 2492662 w 2743200"/>
              <a:gd name="connsiteY12" fmla="*/ 2305895 h 2743200"/>
              <a:gd name="connsiteX13" fmla="*/ 2490629 w 2743200"/>
              <a:gd name="connsiteY13" fmla="*/ 2240178 h 2743200"/>
              <a:gd name="connsiteX14" fmla="*/ 1424604 w 2743200"/>
              <a:gd name="connsiteY14" fmla="*/ 1238125 h 2743200"/>
              <a:gd name="connsiteX15" fmla="*/ 1485133 w 2743200"/>
              <a:gd name="connsiteY15" fmla="*/ 1126610 h 2743200"/>
              <a:gd name="connsiteX16" fmla="*/ 1539026 w 2743200"/>
              <a:gd name="connsiteY16" fmla="*/ 859666 h 2743200"/>
              <a:gd name="connsiteX17" fmla="*/ 853226 w 2743200"/>
              <a:gd name="connsiteY17" fmla="*/ 173866 h 2743200"/>
              <a:gd name="connsiteX18" fmla="*/ 457209 w 2743200"/>
              <a:gd name="connsiteY18" fmla="*/ 0 h 2743200"/>
              <a:gd name="connsiteX19" fmla="*/ 2285991 w 2743200"/>
              <a:gd name="connsiteY19" fmla="*/ 0 h 2743200"/>
              <a:gd name="connsiteX20" fmla="*/ 2743200 w 2743200"/>
              <a:gd name="connsiteY20" fmla="*/ 457209 h 2743200"/>
              <a:gd name="connsiteX21" fmla="*/ 2743200 w 2743200"/>
              <a:gd name="connsiteY21" fmla="*/ 2285991 h 2743200"/>
              <a:gd name="connsiteX22" fmla="*/ 2285991 w 2743200"/>
              <a:gd name="connsiteY22" fmla="*/ 2743200 h 2743200"/>
              <a:gd name="connsiteX23" fmla="*/ 457209 w 2743200"/>
              <a:gd name="connsiteY23" fmla="*/ 2743200 h 2743200"/>
              <a:gd name="connsiteX24" fmla="*/ 0 w 2743200"/>
              <a:gd name="connsiteY24" fmla="*/ 2285991 h 2743200"/>
              <a:gd name="connsiteX25" fmla="*/ 0 w 2743200"/>
              <a:gd name="connsiteY25" fmla="*/ 457209 h 2743200"/>
              <a:gd name="connsiteX26" fmla="*/ 457209 w 2743200"/>
              <a:gd name="connsiteY26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43200" h="2743200">
                <a:moveTo>
                  <a:pt x="853226" y="411208"/>
                </a:moveTo>
                <a:cubicBezTo>
                  <a:pt x="1100903" y="411208"/>
                  <a:pt x="1301684" y="611989"/>
                  <a:pt x="1301684" y="859666"/>
                </a:cubicBezTo>
                <a:cubicBezTo>
                  <a:pt x="1301684" y="1107343"/>
                  <a:pt x="1100903" y="1308124"/>
                  <a:pt x="853226" y="1308124"/>
                </a:cubicBezTo>
                <a:cubicBezTo>
                  <a:pt x="605549" y="1308124"/>
                  <a:pt x="404768" y="1107343"/>
                  <a:pt x="404768" y="859666"/>
                </a:cubicBezTo>
                <a:cubicBezTo>
                  <a:pt x="404768" y="611989"/>
                  <a:pt x="605549" y="411208"/>
                  <a:pt x="853226" y="411208"/>
                </a:cubicBezTo>
                <a:close/>
                <a:moveTo>
                  <a:pt x="853226" y="173866"/>
                </a:moveTo>
                <a:cubicBezTo>
                  <a:pt x="474469" y="173866"/>
                  <a:pt x="167426" y="480909"/>
                  <a:pt x="167426" y="859666"/>
                </a:cubicBezTo>
                <a:cubicBezTo>
                  <a:pt x="167426" y="1238423"/>
                  <a:pt x="474469" y="1545466"/>
                  <a:pt x="853226" y="1545466"/>
                </a:cubicBezTo>
                <a:cubicBezTo>
                  <a:pt x="947916" y="1545466"/>
                  <a:pt x="1038123" y="1526276"/>
                  <a:pt x="1120171" y="1491573"/>
                </a:cubicBezTo>
                <a:lnTo>
                  <a:pt x="1225910" y="1434179"/>
                </a:lnTo>
                <a:lnTo>
                  <a:pt x="2299583" y="2443421"/>
                </a:lnTo>
                <a:cubicBezTo>
                  <a:pt x="2318291" y="2461007"/>
                  <a:pt x="2347714" y="2460096"/>
                  <a:pt x="2365299" y="2441388"/>
                </a:cubicBezTo>
                <a:lnTo>
                  <a:pt x="2492662" y="2305895"/>
                </a:lnTo>
                <a:cubicBezTo>
                  <a:pt x="2510247" y="2287186"/>
                  <a:pt x="2509337" y="2257764"/>
                  <a:pt x="2490629" y="2240178"/>
                </a:cubicBezTo>
                <a:lnTo>
                  <a:pt x="1424604" y="1238125"/>
                </a:lnTo>
                <a:lnTo>
                  <a:pt x="1485133" y="1126610"/>
                </a:lnTo>
                <a:cubicBezTo>
                  <a:pt x="1519836" y="1044562"/>
                  <a:pt x="1539026" y="954355"/>
                  <a:pt x="1539026" y="859666"/>
                </a:cubicBezTo>
                <a:cubicBezTo>
                  <a:pt x="1539026" y="480909"/>
                  <a:pt x="1231983" y="173866"/>
                  <a:pt x="853226" y="173866"/>
                </a:cubicBez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chemeClr val="bg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/>
          <p:cNvSpPr>
            <a:spLocks noChangeAspect="1"/>
          </p:cNvSpPr>
          <p:nvPr/>
        </p:nvSpPr>
        <p:spPr>
          <a:xfrm>
            <a:off x="5486400" y="3657600"/>
            <a:ext cx="1828800" cy="1828800"/>
          </a:xfrm>
          <a:custGeom>
            <a:avLst/>
            <a:gdLst>
              <a:gd name="connsiteX0" fmla="*/ 1371601 w 2743200"/>
              <a:gd name="connsiteY0" fmla="*/ 1382387 h 2743200"/>
              <a:gd name="connsiteX1" fmla="*/ 457200 w 2743200"/>
              <a:gd name="connsiteY1" fmla="*/ 1834194 h 2743200"/>
              <a:gd name="connsiteX2" fmla="*/ 457200 w 2743200"/>
              <a:gd name="connsiteY2" fmla="*/ 2286000 h 2743200"/>
              <a:gd name="connsiteX3" fmla="*/ 2286000 w 2743200"/>
              <a:gd name="connsiteY3" fmla="*/ 2286000 h 2743200"/>
              <a:gd name="connsiteX4" fmla="*/ 2286000 w 2743200"/>
              <a:gd name="connsiteY4" fmla="*/ 1834194 h 2743200"/>
              <a:gd name="connsiteX5" fmla="*/ 1371601 w 2743200"/>
              <a:gd name="connsiteY5" fmla="*/ 1382387 h 2743200"/>
              <a:gd name="connsiteX6" fmla="*/ 1371600 w 2743200"/>
              <a:gd name="connsiteY6" fmla="*/ 457200 h 2743200"/>
              <a:gd name="connsiteX7" fmla="*/ 896495 w 2743200"/>
              <a:gd name="connsiteY7" fmla="*/ 909006 h 2743200"/>
              <a:gd name="connsiteX8" fmla="*/ 1371600 w 2743200"/>
              <a:gd name="connsiteY8" fmla="*/ 1360813 h 2743200"/>
              <a:gd name="connsiteX9" fmla="*/ 1846706 w 2743200"/>
              <a:gd name="connsiteY9" fmla="*/ 909006 h 2743200"/>
              <a:gd name="connsiteX10" fmla="*/ 1371600 w 2743200"/>
              <a:gd name="connsiteY10" fmla="*/ 457200 h 2743200"/>
              <a:gd name="connsiteX11" fmla="*/ 457209 w 2743200"/>
              <a:gd name="connsiteY11" fmla="*/ 0 h 2743200"/>
              <a:gd name="connsiteX12" fmla="*/ 2285991 w 2743200"/>
              <a:gd name="connsiteY12" fmla="*/ 0 h 2743200"/>
              <a:gd name="connsiteX13" fmla="*/ 2743200 w 2743200"/>
              <a:gd name="connsiteY13" fmla="*/ 457209 h 2743200"/>
              <a:gd name="connsiteX14" fmla="*/ 2743200 w 2743200"/>
              <a:gd name="connsiteY14" fmla="*/ 2285991 h 2743200"/>
              <a:gd name="connsiteX15" fmla="*/ 2285991 w 2743200"/>
              <a:gd name="connsiteY15" fmla="*/ 2743200 h 2743200"/>
              <a:gd name="connsiteX16" fmla="*/ 457209 w 2743200"/>
              <a:gd name="connsiteY16" fmla="*/ 2743200 h 2743200"/>
              <a:gd name="connsiteX17" fmla="*/ 0 w 2743200"/>
              <a:gd name="connsiteY17" fmla="*/ 2285991 h 2743200"/>
              <a:gd name="connsiteX18" fmla="*/ 0 w 2743200"/>
              <a:gd name="connsiteY18" fmla="*/ 457209 h 2743200"/>
              <a:gd name="connsiteX19" fmla="*/ 457209 w 2743200"/>
              <a:gd name="connsiteY19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43200" h="2743200">
                <a:moveTo>
                  <a:pt x="1371601" y="1382387"/>
                </a:moveTo>
                <a:cubicBezTo>
                  <a:pt x="866590" y="1382387"/>
                  <a:pt x="457200" y="1584668"/>
                  <a:pt x="457200" y="1834194"/>
                </a:cubicBezTo>
                <a:lnTo>
                  <a:pt x="457200" y="2286000"/>
                </a:lnTo>
                <a:lnTo>
                  <a:pt x="2286000" y="2286000"/>
                </a:lnTo>
                <a:lnTo>
                  <a:pt x="2286000" y="1834194"/>
                </a:lnTo>
                <a:cubicBezTo>
                  <a:pt x="2286000" y="1584668"/>
                  <a:pt x="1876611" y="1382387"/>
                  <a:pt x="1371601" y="1382387"/>
                </a:cubicBezTo>
                <a:close/>
                <a:moveTo>
                  <a:pt x="1371600" y="457200"/>
                </a:moveTo>
                <a:cubicBezTo>
                  <a:pt x="1109207" y="457200"/>
                  <a:pt x="896495" y="659481"/>
                  <a:pt x="896495" y="909006"/>
                </a:cubicBezTo>
                <a:cubicBezTo>
                  <a:pt x="896495" y="1158532"/>
                  <a:pt x="1109207" y="1360813"/>
                  <a:pt x="1371600" y="1360813"/>
                </a:cubicBezTo>
                <a:cubicBezTo>
                  <a:pt x="1633993" y="1360813"/>
                  <a:pt x="1846706" y="1158532"/>
                  <a:pt x="1846706" y="909006"/>
                </a:cubicBezTo>
                <a:cubicBezTo>
                  <a:pt x="1846706" y="659481"/>
                  <a:pt x="1633993" y="457200"/>
                  <a:pt x="1371600" y="457200"/>
                </a:cubicBez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chemeClr val="bg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/>
          <p:cNvSpPr>
            <a:spLocks noChangeAspect="1"/>
          </p:cNvSpPr>
          <p:nvPr/>
        </p:nvSpPr>
        <p:spPr>
          <a:xfrm>
            <a:off x="1828800" y="3657600"/>
            <a:ext cx="1828800" cy="1828800"/>
          </a:xfrm>
          <a:custGeom>
            <a:avLst/>
            <a:gdLst>
              <a:gd name="connsiteX0" fmla="*/ 1600629 w 2743200"/>
              <a:gd name="connsiteY0" fmla="*/ 938931 h 2743200"/>
              <a:gd name="connsiteX1" fmla="*/ 1215986 w 2743200"/>
              <a:gd name="connsiteY1" fmla="*/ 1774342 h 2743200"/>
              <a:gd name="connsiteX2" fmla="*/ 1006697 w 2743200"/>
              <a:gd name="connsiteY2" fmla="*/ 1456816 h 2743200"/>
              <a:gd name="connsiteX3" fmla="*/ 664655 w 2743200"/>
              <a:gd name="connsiteY3" fmla="*/ 1975752 h 2743200"/>
              <a:gd name="connsiteX4" fmla="*/ 1123253 w 2743200"/>
              <a:gd name="connsiteY4" fmla="*/ 1975752 h 2743200"/>
              <a:gd name="connsiteX5" fmla="*/ 1348740 w 2743200"/>
              <a:gd name="connsiteY5" fmla="*/ 1975752 h 2743200"/>
              <a:gd name="connsiteX6" fmla="*/ 2078005 w 2743200"/>
              <a:gd name="connsiteY6" fmla="*/ 1975752 h 2743200"/>
              <a:gd name="connsiteX7" fmla="*/ 1006697 w 2743200"/>
              <a:gd name="connsiteY7" fmla="*/ 841768 h 2743200"/>
              <a:gd name="connsiteX8" fmla="*/ 778097 w 2743200"/>
              <a:gd name="connsiteY8" fmla="*/ 1070368 h 2743200"/>
              <a:gd name="connsiteX9" fmla="*/ 1006697 w 2743200"/>
              <a:gd name="connsiteY9" fmla="*/ 1298968 h 2743200"/>
              <a:gd name="connsiteX10" fmla="*/ 1235297 w 2743200"/>
              <a:gd name="connsiteY10" fmla="*/ 1070368 h 2743200"/>
              <a:gd name="connsiteX11" fmla="*/ 1006697 w 2743200"/>
              <a:gd name="connsiteY11" fmla="*/ 841768 h 2743200"/>
              <a:gd name="connsiteX12" fmla="*/ 609597 w 2743200"/>
              <a:gd name="connsiteY12" fmla="*/ 610960 h 2743200"/>
              <a:gd name="connsiteX13" fmla="*/ 2133602 w 2743200"/>
              <a:gd name="connsiteY13" fmla="*/ 610960 h 2743200"/>
              <a:gd name="connsiteX14" fmla="*/ 2133602 w 2743200"/>
              <a:gd name="connsiteY14" fmla="*/ 2133600 h 2743200"/>
              <a:gd name="connsiteX15" fmla="*/ 609597 w 2743200"/>
              <a:gd name="connsiteY15" fmla="*/ 2133600 h 2743200"/>
              <a:gd name="connsiteX16" fmla="*/ 457200 w 2743200"/>
              <a:gd name="connsiteY16" fmla="*/ 457200 h 2743200"/>
              <a:gd name="connsiteX17" fmla="*/ 457200 w 2743200"/>
              <a:gd name="connsiteY17" fmla="*/ 458560 h 2743200"/>
              <a:gd name="connsiteX18" fmla="*/ 457200 w 2743200"/>
              <a:gd name="connsiteY18" fmla="*/ 610960 h 2743200"/>
              <a:gd name="connsiteX19" fmla="*/ 457200 w 2743200"/>
              <a:gd name="connsiteY19" fmla="*/ 2133600 h 2743200"/>
              <a:gd name="connsiteX20" fmla="*/ 457200 w 2743200"/>
              <a:gd name="connsiteY20" fmla="*/ 2286000 h 2743200"/>
              <a:gd name="connsiteX21" fmla="*/ 609597 w 2743200"/>
              <a:gd name="connsiteY21" fmla="*/ 2286000 h 2743200"/>
              <a:gd name="connsiteX22" fmla="*/ 2133602 w 2743200"/>
              <a:gd name="connsiteY22" fmla="*/ 2286000 h 2743200"/>
              <a:gd name="connsiteX23" fmla="*/ 2286000 w 2743200"/>
              <a:gd name="connsiteY23" fmla="*/ 2286000 h 2743200"/>
              <a:gd name="connsiteX24" fmla="*/ 2286000 w 2743200"/>
              <a:gd name="connsiteY24" fmla="*/ 2133600 h 2743200"/>
              <a:gd name="connsiteX25" fmla="*/ 2286000 w 2743200"/>
              <a:gd name="connsiteY25" fmla="*/ 610960 h 2743200"/>
              <a:gd name="connsiteX26" fmla="*/ 2286000 w 2743200"/>
              <a:gd name="connsiteY26" fmla="*/ 458560 h 2743200"/>
              <a:gd name="connsiteX27" fmla="*/ 2286000 w 2743200"/>
              <a:gd name="connsiteY27" fmla="*/ 457200 h 2743200"/>
              <a:gd name="connsiteX28" fmla="*/ 2133602 w 2743200"/>
              <a:gd name="connsiteY28" fmla="*/ 457200 h 2743200"/>
              <a:gd name="connsiteX29" fmla="*/ 2133602 w 2743200"/>
              <a:gd name="connsiteY29" fmla="*/ 458560 h 2743200"/>
              <a:gd name="connsiteX30" fmla="*/ 609597 w 2743200"/>
              <a:gd name="connsiteY30" fmla="*/ 458560 h 2743200"/>
              <a:gd name="connsiteX31" fmla="*/ 609597 w 2743200"/>
              <a:gd name="connsiteY31" fmla="*/ 457200 h 2743200"/>
              <a:gd name="connsiteX32" fmla="*/ 457209 w 2743200"/>
              <a:gd name="connsiteY32" fmla="*/ 0 h 2743200"/>
              <a:gd name="connsiteX33" fmla="*/ 2285991 w 2743200"/>
              <a:gd name="connsiteY33" fmla="*/ 0 h 2743200"/>
              <a:gd name="connsiteX34" fmla="*/ 2743200 w 2743200"/>
              <a:gd name="connsiteY34" fmla="*/ 457209 h 2743200"/>
              <a:gd name="connsiteX35" fmla="*/ 2743200 w 2743200"/>
              <a:gd name="connsiteY35" fmla="*/ 2285991 h 2743200"/>
              <a:gd name="connsiteX36" fmla="*/ 2285991 w 2743200"/>
              <a:gd name="connsiteY36" fmla="*/ 2743200 h 2743200"/>
              <a:gd name="connsiteX37" fmla="*/ 457209 w 2743200"/>
              <a:gd name="connsiteY37" fmla="*/ 2743200 h 2743200"/>
              <a:gd name="connsiteX38" fmla="*/ 0 w 2743200"/>
              <a:gd name="connsiteY38" fmla="*/ 2285991 h 2743200"/>
              <a:gd name="connsiteX39" fmla="*/ 0 w 2743200"/>
              <a:gd name="connsiteY39" fmla="*/ 457209 h 2743200"/>
              <a:gd name="connsiteX40" fmla="*/ 457209 w 2743200"/>
              <a:gd name="connsiteY4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43200" h="2743200">
                <a:moveTo>
                  <a:pt x="1600629" y="938931"/>
                </a:moveTo>
                <a:lnTo>
                  <a:pt x="1215986" y="1774342"/>
                </a:lnTo>
                <a:lnTo>
                  <a:pt x="1006697" y="1456816"/>
                </a:lnTo>
                <a:lnTo>
                  <a:pt x="664655" y="1975752"/>
                </a:lnTo>
                <a:lnTo>
                  <a:pt x="1123253" y="1975752"/>
                </a:lnTo>
                <a:lnTo>
                  <a:pt x="1348740" y="1975752"/>
                </a:lnTo>
                <a:lnTo>
                  <a:pt x="2078005" y="1975752"/>
                </a:lnTo>
                <a:close/>
                <a:moveTo>
                  <a:pt x="1006697" y="841768"/>
                </a:moveTo>
                <a:cubicBezTo>
                  <a:pt x="880445" y="841768"/>
                  <a:pt x="778097" y="944116"/>
                  <a:pt x="778097" y="1070368"/>
                </a:cubicBezTo>
                <a:cubicBezTo>
                  <a:pt x="778097" y="1196620"/>
                  <a:pt x="880445" y="1298968"/>
                  <a:pt x="1006697" y="1298968"/>
                </a:cubicBezTo>
                <a:cubicBezTo>
                  <a:pt x="1132949" y="1298968"/>
                  <a:pt x="1235297" y="1196620"/>
                  <a:pt x="1235297" y="1070368"/>
                </a:cubicBezTo>
                <a:cubicBezTo>
                  <a:pt x="1235297" y="944116"/>
                  <a:pt x="1132949" y="841768"/>
                  <a:pt x="1006697" y="841768"/>
                </a:cubicBezTo>
                <a:close/>
                <a:moveTo>
                  <a:pt x="609597" y="610960"/>
                </a:moveTo>
                <a:lnTo>
                  <a:pt x="2133602" y="610960"/>
                </a:lnTo>
                <a:lnTo>
                  <a:pt x="2133602" y="2133600"/>
                </a:lnTo>
                <a:lnTo>
                  <a:pt x="609597" y="2133600"/>
                </a:lnTo>
                <a:close/>
                <a:moveTo>
                  <a:pt x="457200" y="457200"/>
                </a:moveTo>
                <a:lnTo>
                  <a:pt x="457200" y="458560"/>
                </a:lnTo>
                <a:lnTo>
                  <a:pt x="457200" y="610960"/>
                </a:lnTo>
                <a:lnTo>
                  <a:pt x="457200" y="2133600"/>
                </a:lnTo>
                <a:lnTo>
                  <a:pt x="457200" y="2286000"/>
                </a:lnTo>
                <a:lnTo>
                  <a:pt x="609597" y="2286000"/>
                </a:lnTo>
                <a:lnTo>
                  <a:pt x="2133602" y="2286000"/>
                </a:lnTo>
                <a:lnTo>
                  <a:pt x="2286000" y="2286000"/>
                </a:lnTo>
                <a:lnTo>
                  <a:pt x="2286000" y="2133600"/>
                </a:lnTo>
                <a:lnTo>
                  <a:pt x="2286000" y="610960"/>
                </a:lnTo>
                <a:lnTo>
                  <a:pt x="2286000" y="458560"/>
                </a:lnTo>
                <a:lnTo>
                  <a:pt x="2286000" y="457200"/>
                </a:lnTo>
                <a:lnTo>
                  <a:pt x="2133602" y="457200"/>
                </a:lnTo>
                <a:lnTo>
                  <a:pt x="2133602" y="458560"/>
                </a:lnTo>
                <a:lnTo>
                  <a:pt x="609597" y="458560"/>
                </a:lnTo>
                <a:lnTo>
                  <a:pt x="609597" y="457200"/>
                </a:ln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chemeClr val="bg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/>
          <p:cNvSpPr/>
          <p:nvPr/>
        </p:nvSpPr>
        <p:spPr>
          <a:xfrm>
            <a:off x="7426819" y="3773176"/>
            <a:ext cx="1558567" cy="1521447"/>
          </a:xfrm>
          <a:custGeom>
            <a:avLst/>
            <a:gdLst>
              <a:gd name="connsiteX0" fmla="*/ 457200 w 1558567"/>
              <a:gd name="connsiteY0" fmla="*/ 158228 h 1521447"/>
              <a:gd name="connsiteX1" fmla="*/ 158228 w 1558567"/>
              <a:gd name="connsiteY1" fmla="*/ 457200 h 1521447"/>
              <a:gd name="connsiteX2" fmla="*/ 457200 w 1558567"/>
              <a:gd name="connsiteY2" fmla="*/ 756172 h 1521447"/>
              <a:gd name="connsiteX3" fmla="*/ 756172 w 1558567"/>
              <a:gd name="connsiteY3" fmla="*/ 457200 h 1521447"/>
              <a:gd name="connsiteX4" fmla="*/ 457200 w 1558567"/>
              <a:gd name="connsiteY4" fmla="*/ 158228 h 1521447"/>
              <a:gd name="connsiteX5" fmla="*/ 457200 w 1558567"/>
              <a:gd name="connsiteY5" fmla="*/ 0 h 1521447"/>
              <a:gd name="connsiteX6" fmla="*/ 914400 w 1558567"/>
              <a:gd name="connsiteY6" fmla="*/ 457200 h 1521447"/>
              <a:gd name="connsiteX7" fmla="*/ 878471 w 1558567"/>
              <a:gd name="connsiteY7" fmla="*/ 635162 h 1521447"/>
              <a:gd name="connsiteX8" fmla="*/ 838118 w 1558567"/>
              <a:gd name="connsiteY8" fmla="*/ 709506 h 1521447"/>
              <a:gd name="connsiteX9" fmla="*/ 1548801 w 1558567"/>
              <a:gd name="connsiteY9" fmla="*/ 1377541 h 1521447"/>
              <a:gd name="connsiteX10" fmla="*/ 1550157 w 1558567"/>
              <a:gd name="connsiteY10" fmla="*/ 1421353 h 1521447"/>
              <a:gd name="connsiteX11" fmla="*/ 1465248 w 1558567"/>
              <a:gd name="connsiteY11" fmla="*/ 1511681 h 1521447"/>
              <a:gd name="connsiteX12" fmla="*/ 1421437 w 1558567"/>
              <a:gd name="connsiteY12" fmla="*/ 1513037 h 1521447"/>
              <a:gd name="connsiteX13" fmla="*/ 705656 w 1558567"/>
              <a:gd name="connsiteY13" fmla="*/ 840208 h 1521447"/>
              <a:gd name="connsiteX14" fmla="*/ 635163 w 1558567"/>
              <a:gd name="connsiteY14" fmla="*/ 878471 h 1521447"/>
              <a:gd name="connsiteX15" fmla="*/ 457200 w 1558567"/>
              <a:gd name="connsiteY15" fmla="*/ 914400 h 1521447"/>
              <a:gd name="connsiteX16" fmla="*/ 0 w 1558567"/>
              <a:gd name="connsiteY16" fmla="*/ 457200 h 1521447"/>
              <a:gd name="connsiteX17" fmla="*/ 457200 w 1558567"/>
              <a:gd name="connsiteY17" fmla="*/ 0 h 1521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58567" h="1521447">
                <a:moveTo>
                  <a:pt x="457200" y="158228"/>
                </a:moveTo>
                <a:cubicBezTo>
                  <a:pt x="292082" y="158228"/>
                  <a:pt x="158228" y="292082"/>
                  <a:pt x="158228" y="457200"/>
                </a:cubicBezTo>
                <a:cubicBezTo>
                  <a:pt x="158228" y="622318"/>
                  <a:pt x="292082" y="756172"/>
                  <a:pt x="457200" y="756172"/>
                </a:cubicBezTo>
                <a:cubicBezTo>
                  <a:pt x="622318" y="756172"/>
                  <a:pt x="756172" y="622318"/>
                  <a:pt x="756172" y="457200"/>
                </a:cubicBezTo>
                <a:cubicBezTo>
                  <a:pt x="756172" y="292082"/>
                  <a:pt x="622318" y="158228"/>
                  <a:pt x="457200" y="158228"/>
                </a:cubicBezTo>
                <a:close/>
                <a:moveTo>
                  <a:pt x="457200" y="0"/>
                </a:moveTo>
                <a:cubicBezTo>
                  <a:pt x="709704" y="0"/>
                  <a:pt x="914400" y="204695"/>
                  <a:pt x="914400" y="457200"/>
                </a:cubicBezTo>
                <a:cubicBezTo>
                  <a:pt x="914400" y="520326"/>
                  <a:pt x="901606" y="580464"/>
                  <a:pt x="878471" y="635162"/>
                </a:cubicBezTo>
                <a:lnTo>
                  <a:pt x="838118" y="709506"/>
                </a:lnTo>
                <a:lnTo>
                  <a:pt x="1548801" y="1377541"/>
                </a:lnTo>
                <a:cubicBezTo>
                  <a:pt x="1561273" y="1389265"/>
                  <a:pt x="1561880" y="1408880"/>
                  <a:pt x="1550157" y="1421353"/>
                </a:cubicBezTo>
                <a:lnTo>
                  <a:pt x="1465248" y="1511681"/>
                </a:lnTo>
                <a:cubicBezTo>
                  <a:pt x="1453525" y="1524153"/>
                  <a:pt x="1433909" y="1524761"/>
                  <a:pt x="1421437" y="1513037"/>
                </a:cubicBezTo>
                <a:lnTo>
                  <a:pt x="705656" y="840208"/>
                </a:lnTo>
                <a:lnTo>
                  <a:pt x="635163" y="878471"/>
                </a:lnTo>
                <a:cubicBezTo>
                  <a:pt x="580464" y="901606"/>
                  <a:pt x="520326" y="914400"/>
                  <a:pt x="457200" y="914400"/>
                </a:cubicBezTo>
                <a:cubicBezTo>
                  <a:pt x="204695" y="914400"/>
                  <a:pt x="0" y="709704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rgbClr val="0E1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/>
          <p:cNvSpPr/>
          <p:nvPr/>
        </p:nvSpPr>
        <p:spPr>
          <a:xfrm>
            <a:off x="5791200" y="3962064"/>
            <a:ext cx="1219200" cy="1219200"/>
          </a:xfrm>
          <a:custGeom>
            <a:avLst/>
            <a:gdLst>
              <a:gd name="connsiteX0" fmla="*/ 609601 w 1219200"/>
              <a:gd name="connsiteY0" fmla="*/ 616791 h 1219200"/>
              <a:gd name="connsiteX1" fmla="*/ 1219200 w 1219200"/>
              <a:gd name="connsiteY1" fmla="*/ 917996 h 1219200"/>
              <a:gd name="connsiteX2" fmla="*/ 1219200 w 1219200"/>
              <a:gd name="connsiteY2" fmla="*/ 1219200 h 1219200"/>
              <a:gd name="connsiteX3" fmla="*/ 0 w 1219200"/>
              <a:gd name="connsiteY3" fmla="*/ 1219200 h 1219200"/>
              <a:gd name="connsiteX4" fmla="*/ 0 w 1219200"/>
              <a:gd name="connsiteY4" fmla="*/ 917996 h 1219200"/>
              <a:gd name="connsiteX5" fmla="*/ 609601 w 1219200"/>
              <a:gd name="connsiteY5" fmla="*/ 616791 h 1219200"/>
              <a:gd name="connsiteX6" fmla="*/ 609600 w 1219200"/>
              <a:gd name="connsiteY6" fmla="*/ 0 h 1219200"/>
              <a:gd name="connsiteX7" fmla="*/ 926338 w 1219200"/>
              <a:gd name="connsiteY7" fmla="*/ 301204 h 1219200"/>
              <a:gd name="connsiteX8" fmla="*/ 609600 w 1219200"/>
              <a:gd name="connsiteY8" fmla="*/ 602409 h 1219200"/>
              <a:gd name="connsiteX9" fmla="*/ 292864 w 1219200"/>
              <a:gd name="connsiteY9" fmla="*/ 301204 h 1219200"/>
              <a:gd name="connsiteX10" fmla="*/ 609600 w 1219200"/>
              <a:gd name="connsiteY10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" h="1219200">
                <a:moveTo>
                  <a:pt x="609601" y="616791"/>
                </a:moveTo>
                <a:cubicBezTo>
                  <a:pt x="946274" y="616791"/>
                  <a:pt x="1219200" y="751646"/>
                  <a:pt x="1219200" y="917996"/>
                </a:cubicBezTo>
                <a:lnTo>
                  <a:pt x="1219200" y="1219200"/>
                </a:lnTo>
                <a:lnTo>
                  <a:pt x="0" y="1219200"/>
                </a:lnTo>
                <a:lnTo>
                  <a:pt x="0" y="917996"/>
                </a:lnTo>
                <a:cubicBezTo>
                  <a:pt x="0" y="751646"/>
                  <a:pt x="272927" y="616791"/>
                  <a:pt x="609601" y="616791"/>
                </a:cubicBezTo>
                <a:close/>
                <a:moveTo>
                  <a:pt x="609600" y="0"/>
                </a:moveTo>
                <a:cubicBezTo>
                  <a:pt x="784529" y="0"/>
                  <a:pt x="926338" y="134854"/>
                  <a:pt x="926338" y="301204"/>
                </a:cubicBezTo>
                <a:cubicBezTo>
                  <a:pt x="926338" y="467555"/>
                  <a:pt x="784529" y="602409"/>
                  <a:pt x="609600" y="602409"/>
                </a:cubicBezTo>
                <a:cubicBezTo>
                  <a:pt x="434672" y="602409"/>
                  <a:pt x="292864" y="467555"/>
                  <a:pt x="292864" y="301204"/>
                </a:cubicBezTo>
                <a:cubicBezTo>
                  <a:pt x="292864" y="134854"/>
                  <a:pt x="434672" y="0"/>
                  <a:pt x="609600" y="0"/>
                </a:cubicBezTo>
                <a:close/>
              </a:path>
            </a:pathLst>
          </a:custGeom>
          <a:solidFill>
            <a:srgbClr val="0E1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/>
          <p:cNvSpPr/>
          <p:nvPr/>
        </p:nvSpPr>
        <p:spPr>
          <a:xfrm>
            <a:off x="3863017" y="3806748"/>
            <a:ext cx="1426416" cy="1422618"/>
          </a:xfrm>
          <a:custGeom>
            <a:avLst/>
            <a:gdLst>
              <a:gd name="connsiteX0" fmla="*/ 443281 w 1426416"/>
              <a:gd name="connsiteY0" fmla="*/ 900391 h 1422618"/>
              <a:gd name="connsiteX1" fmla="*/ 628348 w 1426416"/>
              <a:gd name="connsiteY1" fmla="*/ 1302342 h 1422618"/>
              <a:gd name="connsiteX2" fmla="*/ 345629 w 1426416"/>
              <a:gd name="connsiteY2" fmla="*/ 1302342 h 1422618"/>
              <a:gd name="connsiteX3" fmla="*/ 258213 w 1426416"/>
              <a:gd name="connsiteY3" fmla="*/ 1302342 h 1422618"/>
              <a:gd name="connsiteX4" fmla="*/ 80425 w 1426416"/>
              <a:gd name="connsiteY4" fmla="*/ 1302342 h 1422618"/>
              <a:gd name="connsiteX5" fmla="*/ 213028 w 1426416"/>
              <a:gd name="connsiteY5" fmla="*/ 1101163 h 1422618"/>
              <a:gd name="connsiteX6" fmla="*/ 294164 w 1426416"/>
              <a:gd name="connsiteY6" fmla="*/ 1224260 h 1422618"/>
              <a:gd name="connsiteX7" fmla="*/ 1160714 w 1426416"/>
              <a:gd name="connsiteY7" fmla="*/ 900390 h 1422618"/>
              <a:gd name="connsiteX8" fmla="*/ 1345781 w 1426416"/>
              <a:gd name="connsiteY8" fmla="*/ 1302341 h 1422618"/>
              <a:gd name="connsiteX9" fmla="*/ 1063062 w 1426416"/>
              <a:gd name="connsiteY9" fmla="*/ 1302341 h 1422618"/>
              <a:gd name="connsiteX10" fmla="*/ 975646 w 1426416"/>
              <a:gd name="connsiteY10" fmla="*/ 1302341 h 1422618"/>
              <a:gd name="connsiteX11" fmla="*/ 797859 w 1426416"/>
              <a:gd name="connsiteY11" fmla="*/ 1302341 h 1422618"/>
              <a:gd name="connsiteX12" fmla="*/ 930461 w 1426416"/>
              <a:gd name="connsiteY12" fmla="*/ 1101162 h 1422618"/>
              <a:gd name="connsiteX13" fmla="*/ 1011597 w 1426416"/>
              <a:gd name="connsiteY13" fmla="*/ 1224259 h 1422618"/>
              <a:gd name="connsiteX14" fmla="*/ 213028 w 1426416"/>
              <a:gd name="connsiteY14" fmla="*/ 862723 h 1422618"/>
              <a:gd name="connsiteX15" fmla="*/ 301650 w 1426416"/>
              <a:gd name="connsiteY15" fmla="*/ 951346 h 1422618"/>
              <a:gd name="connsiteX16" fmla="*/ 213028 w 1426416"/>
              <a:gd name="connsiteY16" fmla="*/ 1039969 h 1422618"/>
              <a:gd name="connsiteX17" fmla="*/ 124405 w 1426416"/>
              <a:gd name="connsiteY17" fmla="*/ 951346 h 1422618"/>
              <a:gd name="connsiteX18" fmla="*/ 213028 w 1426416"/>
              <a:gd name="connsiteY18" fmla="*/ 862723 h 1422618"/>
              <a:gd name="connsiteX19" fmla="*/ 930461 w 1426416"/>
              <a:gd name="connsiteY19" fmla="*/ 862722 h 1422618"/>
              <a:gd name="connsiteX20" fmla="*/ 1019083 w 1426416"/>
              <a:gd name="connsiteY20" fmla="*/ 951345 h 1422618"/>
              <a:gd name="connsiteX21" fmla="*/ 930461 w 1426416"/>
              <a:gd name="connsiteY21" fmla="*/ 1039968 h 1422618"/>
              <a:gd name="connsiteX22" fmla="*/ 841838 w 1426416"/>
              <a:gd name="connsiteY22" fmla="*/ 951345 h 1422618"/>
              <a:gd name="connsiteX23" fmla="*/ 930461 w 1426416"/>
              <a:gd name="connsiteY23" fmla="*/ 862722 h 1422618"/>
              <a:gd name="connsiteX24" fmla="*/ 59081 w 1426416"/>
              <a:gd name="connsiteY24" fmla="*/ 773244 h 1422618"/>
              <a:gd name="connsiteX25" fmla="*/ 59081 w 1426416"/>
              <a:gd name="connsiteY25" fmla="*/ 1363536 h 1422618"/>
              <a:gd name="connsiteX26" fmla="*/ 649902 w 1426416"/>
              <a:gd name="connsiteY26" fmla="*/ 1363536 h 1422618"/>
              <a:gd name="connsiteX27" fmla="*/ 649902 w 1426416"/>
              <a:gd name="connsiteY27" fmla="*/ 773244 h 1422618"/>
              <a:gd name="connsiteX28" fmla="*/ 776514 w 1426416"/>
              <a:gd name="connsiteY28" fmla="*/ 773243 h 1422618"/>
              <a:gd name="connsiteX29" fmla="*/ 776514 w 1426416"/>
              <a:gd name="connsiteY29" fmla="*/ 1363535 h 1422618"/>
              <a:gd name="connsiteX30" fmla="*/ 1367335 w 1426416"/>
              <a:gd name="connsiteY30" fmla="*/ 1363535 h 1422618"/>
              <a:gd name="connsiteX31" fmla="*/ 1367335 w 1426416"/>
              <a:gd name="connsiteY31" fmla="*/ 773243 h 1422618"/>
              <a:gd name="connsiteX32" fmla="*/ 0 w 1426416"/>
              <a:gd name="connsiteY32" fmla="*/ 713635 h 1422618"/>
              <a:gd name="connsiteX33" fmla="*/ 59081 w 1426416"/>
              <a:gd name="connsiteY33" fmla="*/ 713635 h 1422618"/>
              <a:gd name="connsiteX34" fmla="*/ 59081 w 1426416"/>
              <a:gd name="connsiteY34" fmla="*/ 714162 h 1422618"/>
              <a:gd name="connsiteX35" fmla="*/ 649902 w 1426416"/>
              <a:gd name="connsiteY35" fmla="*/ 714162 h 1422618"/>
              <a:gd name="connsiteX36" fmla="*/ 649902 w 1426416"/>
              <a:gd name="connsiteY36" fmla="*/ 713635 h 1422618"/>
              <a:gd name="connsiteX37" fmla="*/ 708983 w 1426416"/>
              <a:gd name="connsiteY37" fmla="*/ 713635 h 1422618"/>
              <a:gd name="connsiteX38" fmla="*/ 708983 w 1426416"/>
              <a:gd name="connsiteY38" fmla="*/ 714162 h 1422618"/>
              <a:gd name="connsiteX39" fmla="*/ 708983 w 1426416"/>
              <a:gd name="connsiteY39" fmla="*/ 773244 h 1422618"/>
              <a:gd name="connsiteX40" fmla="*/ 708983 w 1426416"/>
              <a:gd name="connsiteY40" fmla="*/ 1363536 h 1422618"/>
              <a:gd name="connsiteX41" fmla="*/ 708983 w 1426416"/>
              <a:gd name="connsiteY41" fmla="*/ 1422618 h 1422618"/>
              <a:gd name="connsiteX42" fmla="*/ 649902 w 1426416"/>
              <a:gd name="connsiteY42" fmla="*/ 1422618 h 1422618"/>
              <a:gd name="connsiteX43" fmla="*/ 59081 w 1426416"/>
              <a:gd name="connsiteY43" fmla="*/ 1422618 h 1422618"/>
              <a:gd name="connsiteX44" fmla="*/ 0 w 1426416"/>
              <a:gd name="connsiteY44" fmla="*/ 1422618 h 1422618"/>
              <a:gd name="connsiteX45" fmla="*/ 0 w 1426416"/>
              <a:gd name="connsiteY45" fmla="*/ 1363536 h 1422618"/>
              <a:gd name="connsiteX46" fmla="*/ 0 w 1426416"/>
              <a:gd name="connsiteY46" fmla="*/ 773244 h 1422618"/>
              <a:gd name="connsiteX47" fmla="*/ 0 w 1426416"/>
              <a:gd name="connsiteY47" fmla="*/ 714162 h 1422618"/>
              <a:gd name="connsiteX48" fmla="*/ 717433 w 1426416"/>
              <a:gd name="connsiteY48" fmla="*/ 713634 h 1422618"/>
              <a:gd name="connsiteX49" fmla="*/ 776514 w 1426416"/>
              <a:gd name="connsiteY49" fmla="*/ 713634 h 1422618"/>
              <a:gd name="connsiteX50" fmla="*/ 776514 w 1426416"/>
              <a:gd name="connsiteY50" fmla="*/ 714161 h 1422618"/>
              <a:gd name="connsiteX51" fmla="*/ 1367335 w 1426416"/>
              <a:gd name="connsiteY51" fmla="*/ 714161 h 1422618"/>
              <a:gd name="connsiteX52" fmla="*/ 1367335 w 1426416"/>
              <a:gd name="connsiteY52" fmla="*/ 713634 h 1422618"/>
              <a:gd name="connsiteX53" fmla="*/ 1426416 w 1426416"/>
              <a:gd name="connsiteY53" fmla="*/ 713634 h 1422618"/>
              <a:gd name="connsiteX54" fmla="*/ 1426416 w 1426416"/>
              <a:gd name="connsiteY54" fmla="*/ 714161 h 1422618"/>
              <a:gd name="connsiteX55" fmla="*/ 1426416 w 1426416"/>
              <a:gd name="connsiteY55" fmla="*/ 773243 h 1422618"/>
              <a:gd name="connsiteX56" fmla="*/ 1426416 w 1426416"/>
              <a:gd name="connsiteY56" fmla="*/ 1363535 h 1422618"/>
              <a:gd name="connsiteX57" fmla="*/ 1426416 w 1426416"/>
              <a:gd name="connsiteY57" fmla="*/ 1422617 h 1422618"/>
              <a:gd name="connsiteX58" fmla="*/ 1367335 w 1426416"/>
              <a:gd name="connsiteY58" fmla="*/ 1422617 h 1422618"/>
              <a:gd name="connsiteX59" fmla="*/ 776514 w 1426416"/>
              <a:gd name="connsiteY59" fmla="*/ 1422617 h 1422618"/>
              <a:gd name="connsiteX60" fmla="*/ 717433 w 1426416"/>
              <a:gd name="connsiteY60" fmla="*/ 1422617 h 1422618"/>
              <a:gd name="connsiteX61" fmla="*/ 717433 w 1426416"/>
              <a:gd name="connsiteY61" fmla="*/ 1363535 h 1422618"/>
              <a:gd name="connsiteX62" fmla="*/ 717433 w 1426416"/>
              <a:gd name="connsiteY62" fmla="*/ 773243 h 1422618"/>
              <a:gd name="connsiteX63" fmla="*/ 717433 w 1426416"/>
              <a:gd name="connsiteY63" fmla="*/ 714161 h 1422618"/>
              <a:gd name="connsiteX64" fmla="*/ 443281 w 1426416"/>
              <a:gd name="connsiteY64" fmla="*/ 186757 h 1422618"/>
              <a:gd name="connsiteX65" fmla="*/ 628348 w 1426416"/>
              <a:gd name="connsiteY65" fmla="*/ 588708 h 1422618"/>
              <a:gd name="connsiteX66" fmla="*/ 345629 w 1426416"/>
              <a:gd name="connsiteY66" fmla="*/ 588708 h 1422618"/>
              <a:gd name="connsiteX67" fmla="*/ 258213 w 1426416"/>
              <a:gd name="connsiteY67" fmla="*/ 588708 h 1422618"/>
              <a:gd name="connsiteX68" fmla="*/ 80425 w 1426416"/>
              <a:gd name="connsiteY68" fmla="*/ 588708 h 1422618"/>
              <a:gd name="connsiteX69" fmla="*/ 213028 w 1426416"/>
              <a:gd name="connsiteY69" fmla="*/ 387529 h 1422618"/>
              <a:gd name="connsiteX70" fmla="*/ 294164 w 1426416"/>
              <a:gd name="connsiteY70" fmla="*/ 510626 h 1422618"/>
              <a:gd name="connsiteX71" fmla="*/ 1160714 w 1426416"/>
              <a:gd name="connsiteY71" fmla="*/ 186756 h 1422618"/>
              <a:gd name="connsiteX72" fmla="*/ 1345781 w 1426416"/>
              <a:gd name="connsiteY72" fmla="*/ 588707 h 1422618"/>
              <a:gd name="connsiteX73" fmla="*/ 1063062 w 1426416"/>
              <a:gd name="connsiteY73" fmla="*/ 588707 h 1422618"/>
              <a:gd name="connsiteX74" fmla="*/ 975646 w 1426416"/>
              <a:gd name="connsiteY74" fmla="*/ 588707 h 1422618"/>
              <a:gd name="connsiteX75" fmla="*/ 797859 w 1426416"/>
              <a:gd name="connsiteY75" fmla="*/ 588707 h 1422618"/>
              <a:gd name="connsiteX76" fmla="*/ 930461 w 1426416"/>
              <a:gd name="connsiteY76" fmla="*/ 387528 h 1422618"/>
              <a:gd name="connsiteX77" fmla="*/ 1011597 w 1426416"/>
              <a:gd name="connsiteY77" fmla="*/ 510625 h 1422618"/>
              <a:gd name="connsiteX78" fmla="*/ 213028 w 1426416"/>
              <a:gd name="connsiteY78" fmla="*/ 149089 h 1422618"/>
              <a:gd name="connsiteX79" fmla="*/ 301650 w 1426416"/>
              <a:gd name="connsiteY79" fmla="*/ 237712 h 1422618"/>
              <a:gd name="connsiteX80" fmla="*/ 213028 w 1426416"/>
              <a:gd name="connsiteY80" fmla="*/ 326335 h 1422618"/>
              <a:gd name="connsiteX81" fmla="*/ 124405 w 1426416"/>
              <a:gd name="connsiteY81" fmla="*/ 237712 h 1422618"/>
              <a:gd name="connsiteX82" fmla="*/ 213028 w 1426416"/>
              <a:gd name="connsiteY82" fmla="*/ 149089 h 1422618"/>
              <a:gd name="connsiteX83" fmla="*/ 930461 w 1426416"/>
              <a:gd name="connsiteY83" fmla="*/ 149088 h 1422618"/>
              <a:gd name="connsiteX84" fmla="*/ 1019083 w 1426416"/>
              <a:gd name="connsiteY84" fmla="*/ 237711 h 1422618"/>
              <a:gd name="connsiteX85" fmla="*/ 930461 w 1426416"/>
              <a:gd name="connsiteY85" fmla="*/ 326334 h 1422618"/>
              <a:gd name="connsiteX86" fmla="*/ 841838 w 1426416"/>
              <a:gd name="connsiteY86" fmla="*/ 237711 h 1422618"/>
              <a:gd name="connsiteX87" fmla="*/ 930461 w 1426416"/>
              <a:gd name="connsiteY87" fmla="*/ 149088 h 1422618"/>
              <a:gd name="connsiteX88" fmla="*/ 59081 w 1426416"/>
              <a:gd name="connsiteY88" fmla="*/ 59610 h 1422618"/>
              <a:gd name="connsiteX89" fmla="*/ 59081 w 1426416"/>
              <a:gd name="connsiteY89" fmla="*/ 649902 h 1422618"/>
              <a:gd name="connsiteX90" fmla="*/ 649902 w 1426416"/>
              <a:gd name="connsiteY90" fmla="*/ 649902 h 1422618"/>
              <a:gd name="connsiteX91" fmla="*/ 649902 w 1426416"/>
              <a:gd name="connsiteY91" fmla="*/ 59610 h 1422618"/>
              <a:gd name="connsiteX92" fmla="*/ 776514 w 1426416"/>
              <a:gd name="connsiteY92" fmla="*/ 59609 h 1422618"/>
              <a:gd name="connsiteX93" fmla="*/ 776514 w 1426416"/>
              <a:gd name="connsiteY93" fmla="*/ 649901 h 1422618"/>
              <a:gd name="connsiteX94" fmla="*/ 1367335 w 1426416"/>
              <a:gd name="connsiteY94" fmla="*/ 649901 h 1422618"/>
              <a:gd name="connsiteX95" fmla="*/ 1367335 w 1426416"/>
              <a:gd name="connsiteY95" fmla="*/ 59609 h 1422618"/>
              <a:gd name="connsiteX96" fmla="*/ 0 w 1426416"/>
              <a:gd name="connsiteY96" fmla="*/ 1 h 1422618"/>
              <a:gd name="connsiteX97" fmla="*/ 59081 w 1426416"/>
              <a:gd name="connsiteY97" fmla="*/ 1 h 1422618"/>
              <a:gd name="connsiteX98" fmla="*/ 59081 w 1426416"/>
              <a:gd name="connsiteY98" fmla="*/ 528 h 1422618"/>
              <a:gd name="connsiteX99" fmla="*/ 649902 w 1426416"/>
              <a:gd name="connsiteY99" fmla="*/ 528 h 1422618"/>
              <a:gd name="connsiteX100" fmla="*/ 649902 w 1426416"/>
              <a:gd name="connsiteY100" fmla="*/ 1 h 1422618"/>
              <a:gd name="connsiteX101" fmla="*/ 708983 w 1426416"/>
              <a:gd name="connsiteY101" fmla="*/ 1 h 1422618"/>
              <a:gd name="connsiteX102" fmla="*/ 708983 w 1426416"/>
              <a:gd name="connsiteY102" fmla="*/ 528 h 1422618"/>
              <a:gd name="connsiteX103" fmla="*/ 708983 w 1426416"/>
              <a:gd name="connsiteY103" fmla="*/ 59610 h 1422618"/>
              <a:gd name="connsiteX104" fmla="*/ 708983 w 1426416"/>
              <a:gd name="connsiteY104" fmla="*/ 649902 h 1422618"/>
              <a:gd name="connsiteX105" fmla="*/ 708983 w 1426416"/>
              <a:gd name="connsiteY105" fmla="*/ 708984 h 1422618"/>
              <a:gd name="connsiteX106" fmla="*/ 649902 w 1426416"/>
              <a:gd name="connsiteY106" fmla="*/ 708984 h 1422618"/>
              <a:gd name="connsiteX107" fmla="*/ 59081 w 1426416"/>
              <a:gd name="connsiteY107" fmla="*/ 708984 h 1422618"/>
              <a:gd name="connsiteX108" fmla="*/ 0 w 1426416"/>
              <a:gd name="connsiteY108" fmla="*/ 708984 h 1422618"/>
              <a:gd name="connsiteX109" fmla="*/ 0 w 1426416"/>
              <a:gd name="connsiteY109" fmla="*/ 649902 h 1422618"/>
              <a:gd name="connsiteX110" fmla="*/ 0 w 1426416"/>
              <a:gd name="connsiteY110" fmla="*/ 59610 h 1422618"/>
              <a:gd name="connsiteX111" fmla="*/ 0 w 1426416"/>
              <a:gd name="connsiteY111" fmla="*/ 528 h 1422618"/>
              <a:gd name="connsiteX112" fmla="*/ 717433 w 1426416"/>
              <a:gd name="connsiteY112" fmla="*/ 0 h 1422618"/>
              <a:gd name="connsiteX113" fmla="*/ 776514 w 1426416"/>
              <a:gd name="connsiteY113" fmla="*/ 0 h 1422618"/>
              <a:gd name="connsiteX114" fmla="*/ 776514 w 1426416"/>
              <a:gd name="connsiteY114" fmla="*/ 527 h 1422618"/>
              <a:gd name="connsiteX115" fmla="*/ 1367335 w 1426416"/>
              <a:gd name="connsiteY115" fmla="*/ 527 h 1422618"/>
              <a:gd name="connsiteX116" fmla="*/ 1367335 w 1426416"/>
              <a:gd name="connsiteY116" fmla="*/ 0 h 1422618"/>
              <a:gd name="connsiteX117" fmla="*/ 1426416 w 1426416"/>
              <a:gd name="connsiteY117" fmla="*/ 0 h 1422618"/>
              <a:gd name="connsiteX118" fmla="*/ 1426416 w 1426416"/>
              <a:gd name="connsiteY118" fmla="*/ 527 h 1422618"/>
              <a:gd name="connsiteX119" fmla="*/ 1426416 w 1426416"/>
              <a:gd name="connsiteY119" fmla="*/ 59609 h 1422618"/>
              <a:gd name="connsiteX120" fmla="*/ 1426416 w 1426416"/>
              <a:gd name="connsiteY120" fmla="*/ 649901 h 1422618"/>
              <a:gd name="connsiteX121" fmla="*/ 1426416 w 1426416"/>
              <a:gd name="connsiteY121" fmla="*/ 708983 h 1422618"/>
              <a:gd name="connsiteX122" fmla="*/ 1367335 w 1426416"/>
              <a:gd name="connsiteY122" fmla="*/ 708983 h 1422618"/>
              <a:gd name="connsiteX123" fmla="*/ 776514 w 1426416"/>
              <a:gd name="connsiteY123" fmla="*/ 708983 h 1422618"/>
              <a:gd name="connsiteX124" fmla="*/ 717433 w 1426416"/>
              <a:gd name="connsiteY124" fmla="*/ 708983 h 1422618"/>
              <a:gd name="connsiteX125" fmla="*/ 717433 w 1426416"/>
              <a:gd name="connsiteY125" fmla="*/ 649901 h 1422618"/>
              <a:gd name="connsiteX126" fmla="*/ 717433 w 1426416"/>
              <a:gd name="connsiteY126" fmla="*/ 59609 h 1422618"/>
              <a:gd name="connsiteX127" fmla="*/ 717433 w 1426416"/>
              <a:gd name="connsiteY127" fmla="*/ 527 h 142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1426416" h="1422618">
                <a:moveTo>
                  <a:pt x="443281" y="900391"/>
                </a:moveTo>
                <a:lnTo>
                  <a:pt x="628348" y="1302342"/>
                </a:lnTo>
                <a:lnTo>
                  <a:pt x="345629" y="1302342"/>
                </a:lnTo>
                <a:lnTo>
                  <a:pt x="258213" y="1302342"/>
                </a:lnTo>
                <a:lnTo>
                  <a:pt x="80425" y="1302342"/>
                </a:lnTo>
                <a:lnTo>
                  <a:pt x="213028" y="1101163"/>
                </a:lnTo>
                <a:lnTo>
                  <a:pt x="294164" y="1224260"/>
                </a:lnTo>
                <a:close/>
                <a:moveTo>
                  <a:pt x="1160714" y="900390"/>
                </a:moveTo>
                <a:lnTo>
                  <a:pt x="1345781" y="1302341"/>
                </a:lnTo>
                <a:lnTo>
                  <a:pt x="1063062" y="1302341"/>
                </a:lnTo>
                <a:lnTo>
                  <a:pt x="975646" y="1302341"/>
                </a:lnTo>
                <a:lnTo>
                  <a:pt x="797859" y="1302341"/>
                </a:lnTo>
                <a:lnTo>
                  <a:pt x="930461" y="1101162"/>
                </a:lnTo>
                <a:lnTo>
                  <a:pt x="1011597" y="1224259"/>
                </a:lnTo>
                <a:close/>
                <a:moveTo>
                  <a:pt x="213028" y="862723"/>
                </a:moveTo>
                <a:cubicBezTo>
                  <a:pt x="261972" y="862723"/>
                  <a:pt x="301650" y="902401"/>
                  <a:pt x="301650" y="951346"/>
                </a:cubicBezTo>
                <a:cubicBezTo>
                  <a:pt x="301650" y="1000291"/>
                  <a:pt x="261972" y="1039969"/>
                  <a:pt x="213028" y="1039969"/>
                </a:cubicBezTo>
                <a:cubicBezTo>
                  <a:pt x="164083" y="1039969"/>
                  <a:pt x="124405" y="1000291"/>
                  <a:pt x="124405" y="951346"/>
                </a:cubicBezTo>
                <a:cubicBezTo>
                  <a:pt x="124405" y="902401"/>
                  <a:pt x="164083" y="862723"/>
                  <a:pt x="213028" y="862723"/>
                </a:cubicBezTo>
                <a:close/>
                <a:moveTo>
                  <a:pt x="930461" y="862722"/>
                </a:moveTo>
                <a:cubicBezTo>
                  <a:pt x="979405" y="862722"/>
                  <a:pt x="1019083" y="902400"/>
                  <a:pt x="1019083" y="951345"/>
                </a:cubicBezTo>
                <a:cubicBezTo>
                  <a:pt x="1019083" y="1000290"/>
                  <a:pt x="979405" y="1039968"/>
                  <a:pt x="930461" y="1039968"/>
                </a:cubicBezTo>
                <a:cubicBezTo>
                  <a:pt x="881516" y="1039968"/>
                  <a:pt x="841838" y="1000290"/>
                  <a:pt x="841838" y="951345"/>
                </a:cubicBezTo>
                <a:cubicBezTo>
                  <a:pt x="841838" y="902400"/>
                  <a:pt x="881516" y="862722"/>
                  <a:pt x="930461" y="862722"/>
                </a:cubicBezTo>
                <a:close/>
                <a:moveTo>
                  <a:pt x="59081" y="773244"/>
                </a:moveTo>
                <a:lnTo>
                  <a:pt x="59081" y="1363536"/>
                </a:lnTo>
                <a:lnTo>
                  <a:pt x="649902" y="1363536"/>
                </a:lnTo>
                <a:lnTo>
                  <a:pt x="649902" y="773244"/>
                </a:lnTo>
                <a:close/>
                <a:moveTo>
                  <a:pt x="776514" y="773243"/>
                </a:moveTo>
                <a:lnTo>
                  <a:pt x="776514" y="1363535"/>
                </a:lnTo>
                <a:lnTo>
                  <a:pt x="1367335" y="1363535"/>
                </a:lnTo>
                <a:lnTo>
                  <a:pt x="1367335" y="773243"/>
                </a:lnTo>
                <a:close/>
                <a:moveTo>
                  <a:pt x="0" y="713635"/>
                </a:moveTo>
                <a:lnTo>
                  <a:pt x="59081" y="713635"/>
                </a:lnTo>
                <a:lnTo>
                  <a:pt x="59081" y="714162"/>
                </a:lnTo>
                <a:lnTo>
                  <a:pt x="649902" y="714162"/>
                </a:lnTo>
                <a:lnTo>
                  <a:pt x="649902" y="713635"/>
                </a:lnTo>
                <a:lnTo>
                  <a:pt x="708983" y="713635"/>
                </a:lnTo>
                <a:lnTo>
                  <a:pt x="708983" y="714162"/>
                </a:lnTo>
                <a:lnTo>
                  <a:pt x="708983" y="773244"/>
                </a:lnTo>
                <a:lnTo>
                  <a:pt x="708983" y="1363536"/>
                </a:lnTo>
                <a:lnTo>
                  <a:pt x="708983" y="1422618"/>
                </a:lnTo>
                <a:lnTo>
                  <a:pt x="649902" y="1422618"/>
                </a:lnTo>
                <a:lnTo>
                  <a:pt x="59081" y="1422618"/>
                </a:lnTo>
                <a:lnTo>
                  <a:pt x="0" y="1422618"/>
                </a:lnTo>
                <a:lnTo>
                  <a:pt x="0" y="1363536"/>
                </a:lnTo>
                <a:lnTo>
                  <a:pt x="0" y="773244"/>
                </a:lnTo>
                <a:lnTo>
                  <a:pt x="0" y="714162"/>
                </a:lnTo>
                <a:close/>
                <a:moveTo>
                  <a:pt x="717433" y="713634"/>
                </a:moveTo>
                <a:lnTo>
                  <a:pt x="776514" y="713634"/>
                </a:lnTo>
                <a:lnTo>
                  <a:pt x="776514" y="714161"/>
                </a:lnTo>
                <a:lnTo>
                  <a:pt x="1367335" y="714161"/>
                </a:lnTo>
                <a:lnTo>
                  <a:pt x="1367335" y="713634"/>
                </a:lnTo>
                <a:lnTo>
                  <a:pt x="1426416" y="713634"/>
                </a:lnTo>
                <a:lnTo>
                  <a:pt x="1426416" y="714161"/>
                </a:lnTo>
                <a:lnTo>
                  <a:pt x="1426416" y="773243"/>
                </a:lnTo>
                <a:lnTo>
                  <a:pt x="1426416" y="1363535"/>
                </a:lnTo>
                <a:lnTo>
                  <a:pt x="1426416" y="1422617"/>
                </a:lnTo>
                <a:lnTo>
                  <a:pt x="1367335" y="1422617"/>
                </a:lnTo>
                <a:lnTo>
                  <a:pt x="776514" y="1422617"/>
                </a:lnTo>
                <a:lnTo>
                  <a:pt x="717433" y="1422617"/>
                </a:lnTo>
                <a:lnTo>
                  <a:pt x="717433" y="1363535"/>
                </a:lnTo>
                <a:lnTo>
                  <a:pt x="717433" y="773243"/>
                </a:lnTo>
                <a:lnTo>
                  <a:pt x="717433" y="714161"/>
                </a:lnTo>
                <a:close/>
                <a:moveTo>
                  <a:pt x="443281" y="186757"/>
                </a:moveTo>
                <a:lnTo>
                  <a:pt x="628348" y="588708"/>
                </a:lnTo>
                <a:lnTo>
                  <a:pt x="345629" y="588708"/>
                </a:lnTo>
                <a:lnTo>
                  <a:pt x="258213" y="588708"/>
                </a:lnTo>
                <a:lnTo>
                  <a:pt x="80425" y="588708"/>
                </a:lnTo>
                <a:lnTo>
                  <a:pt x="213028" y="387529"/>
                </a:lnTo>
                <a:lnTo>
                  <a:pt x="294164" y="510626"/>
                </a:lnTo>
                <a:close/>
                <a:moveTo>
                  <a:pt x="1160714" y="186756"/>
                </a:moveTo>
                <a:lnTo>
                  <a:pt x="1345781" y="588707"/>
                </a:lnTo>
                <a:lnTo>
                  <a:pt x="1063062" y="588707"/>
                </a:lnTo>
                <a:lnTo>
                  <a:pt x="975646" y="588707"/>
                </a:lnTo>
                <a:lnTo>
                  <a:pt x="797859" y="588707"/>
                </a:lnTo>
                <a:lnTo>
                  <a:pt x="930461" y="387528"/>
                </a:lnTo>
                <a:lnTo>
                  <a:pt x="1011597" y="510625"/>
                </a:lnTo>
                <a:close/>
                <a:moveTo>
                  <a:pt x="213028" y="149089"/>
                </a:moveTo>
                <a:cubicBezTo>
                  <a:pt x="261972" y="149089"/>
                  <a:pt x="301650" y="188767"/>
                  <a:pt x="301650" y="237712"/>
                </a:cubicBezTo>
                <a:cubicBezTo>
                  <a:pt x="301650" y="286657"/>
                  <a:pt x="261972" y="326335"/>
                  <a:pt x="213028" y="326335"/>
                </a:cubicBezTo>
                <a:cubicBezTo>
                  <a:pt x="164083" y="326335"/>
                  <a:pt x="124405" y="286657"/>
                  <a:pt x="124405" y="237712"/>
                </a:cubicBezTo>
                <a:cubicBezTo>
                  <a:pt x="124405" y="188767"/>
                  <a:pt x="164083" y="149089"/>
                  <a:pt x="213028" y="149089"/>
                </a:cubicBezTo>
                <a:close/>
                <a:moveTo>
                  <a:pt x="930461" y="149088"/>
                </a:moveTo>
                <a:cubicBezTo>
                  <a:pt x="979405" y="149088"/>
                  <a:pt x="1019083" y="188766"/>
                  <a:pt x="1019083" y="237711"/>
                </a:cubicBezTo>
                <a:cubicBezTo>
                  <a:pt x="1019083" y="286656"/>
                  <a:pt x="979405" y="326334"/>
                  <a:pt x="930461" y="326334"/>
                </a:cubicBezTo>
                <a:cubicBezTo>
                  <a:pt x="881516" y="326334"/>
                  <a:pt x="841838" y="286656"/>
                  <a:pt x="841838" y="237711"/>
                </a:cubicBezTo>
                <a:cubicBezTo>
                  <a:pt x="841838" y="188766"/>
                  <a:pt x="881516" y="149088"/>
                  <a:pt x="930461" y="149088"/>
                </a:cubicBezTo>
                <a:close/>
                <a:moveTo>
                  <a:pt x="59081" y="59610"/>
                </a:moveTo>
                <a:lnTo>
                  <a:pt x="59081" y="649902"/>
                </a:lnTo>
                <a:lnTo>
                  <a:pt x="649902" y="649902"/>
                </a:lnTo>
                <a:lnTo>
                  <a:pt x="649902" y="59610"/>
                </a:lnTo>
                <a:close/>
                <a:moveTo>
                  <a:pt x="776514" y="59609"/>
                </a:moveTo>
                <a:lnTo>
                  <a:pt x="776514" y="649901"/>
                </a:lnTo>
                <a:lnTo>
                  <a:pt x="1367335" y="649901"/>
                </a:lnTo>
                <a:lnTo>
                  <a:pt x="1367335" y="59609"/>
                </a:lnTo>
                <a:close/>
                <a:moveTo>
                  <a:pt x="0" y="1"/>
                </a:moveTo>
                <a:lnTo>
                  <a:pt x="59081" y="1"/>
                </a:lnTo>
                <a:lnTo>
                  <a:pt x="59081" y="528"/>
                </a:lnTo>
                <a:lnTo>
                  <a:pt x="649902" y="528"/>
                </a:lnTo>
                <a:lnTo>
                  <a:pt x="649902" y="1"/>
                </a:lnTo>
                <a:lnTo>
                  <a:pt x="708983" y="1"/>
                </a:lnTo>
                <a:lnTo>
                  <a:pt x="708983" y="528"/>
                </a:lnTo>
                <a:lnTo>
                  <a:pt x="708983" y="59610"/>
                </a:lnTo>
                <a:lnTo>
                  <a:pt x="708983" y="649902"/>
                </a:lnTo>
                <a:lnTo>
                  <a:pt x="708983" y="708984"/>
                </a:lnTo>
                <a:lnTo>
                  <a:pt x="649902" y="708984"/>
                </a:lnTo>
                <a:lnTo>
                  <a:pt x="59081" y="708984"/>
                </a:lnTo>
                <a:lnTo>
                  <a:pt x="0" y="708984"/>
                </a:lnTo>
                <a:lnTo>
                  <a:pt x="0" y="649902"/>
                </a:lnTo>
                <a:lnTo>
                  <a:pt x="0" y="59610"/>
                </a:lnTo>
                <a:lnTo>
                  <a:pt x="0" y="528"/>
                </a:lnTo>
                <a:close/>
                <a:moveTo>
                  <a:pt x="717433" y="0"/>
                </a:moveTo>
                <a:lnTo>
                  <a:pt x="776514" y="0"/>
                </a:lnTo>
                <a:lnTo>
                  <a:pt x="776514" y="527"/>
                </a:lnTo>
                <a:lnTo>
                  <a:pt x="1367335" y="527"/>
                </a:lnTo>
                <a:lnTo>
                  <a:pt x="1367335" y="0"/>
                </a:lnTo>
                <a:lnTo>
                  <a:pt x="1426416" y="0"/>
                </a:lnTo>
                <a:lnTo>
                  <a:pt x="1426416" y="527"/>
                </a:lnTo>
                <a:lnTo>
                  <a:pt x="1426416" y="59609"/>
                </a:lnTo>
                <a:lnTo>
                  <a:pt x="1426416" y="649901"/>
                </a:lnTo>
                <a:lnTo>
                  <a:pt x="1426416" y="708983"/>
                </a:lnTo>
                <a:lnTo>
                  <a:pt x="1367335" y="708983"/>
                </a:lnTo>
                <a:lnTo>
                  <a:pt x="776514" y="708983"/>
                </a:lnTo>
                <a:lnTo>
                  <a:pt x="717433" y="708983"/>
                </a:lnTo>
                <a:lnTo>
                  <a:pt x="717433" y="649901"/>
                </a:lnTo>
                <a:lnTo>
                  <a:pt x="717433" y="59609"/>
                </a:lnTo>
                <a:lnTo>
                  <a:pt x="717433" y="527"/>
                </a:lnTo>
                <a:close/>
              </a:path>
            </a:pathLst>
          </a:custGeom>
          <a:solidFill>
            <a:srgbClr val="0E1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/>
          <p:cNvSpPr/>
          <p:nvPr/>
        </p:nvSpPr>
        <p:spPr>
          <a:xfrm>
            <a:off x="2133600" y="3962064"/>
            <a:ext cx="1219200" cy="1219200"/>
          </a:xfrm>
          <a:custGeom>
            <a:avLst/>
            <a:gdLst>
              <a:gd name="connsiteX0" fmla="*/ 762286 w 1219200"/>
              <a:gd name="connsiteY0" fmla="*/ 321154 h 1219200"/>
              <a:gd name="connsiteX1" fmla="*/ 1080537 w 1219200"/>
              <a:gd name="connsiteY1" fmla="*/ 1012368 h 1219200"/>
              <a:gd name="connsiteX2" fmla="*/ 594360 w 1219200"/>
              <a:gd name="connsiteY2" fmla="*/ 1012368 h 1219200"/>
              <a:gd name="connsiteX3" fmla="*/ 444035 w 1219200"/>
              <a:gd name="connsiteY3" fmla="*/ 1012368 h 1219200"/>
              <a:gd name="connsiteX4" fmla="*/ 138303 w 1219200"/>
              <a:gd name="connsiteY4" fmla="*/ 1012368 h 1219200"/>
              <a:gd name="connsiteX5" fmla="*/ 366331 w 1219200"/>
              <a:gd name="connsiteY5" fmla="*/ 666411 h 1219200"/>
              <a:gd name="connsiteX6" fmla="*/ 505857 w 1219200"/>
              <a:gd name="connsiteY6" fmla="*/ 878095 h 1219200"/>
              <a:gd name="connsiteX7" fmla="*/ 366331 w 1219200"/>
              <a:gd name="connsiteY7" fmla="*/ 256379 h 1219200"/>
              <a:gd name="connsiteX8" fmla="*/ 518731 w 1219200"/>
              <a:gd name="connsiteY8" fmla="*/ 408779 h 1219200"/>
              <a:gd name="connsiteX9" fmla="*/ 366331 w 1219200"/>
              <a:gd name="connsiteY9" fmla="*/ 561179 h 1219200"/>
              <a:gd name="connsiteX10" fmla="*/ 213931 w 1219200"/>
              <a:gd name="connsiteY10" fmla="*/ 408779 h 1219200"/>
              <a:gd name="connsiteX11" fmla="*/ 366331 w 1219200"/>
              <a:gd name="connsiteY11" fmla="*/ 256379 h 1219200"/>
              <a:gd name="connsiteX12" fmla="*/ 101598 w 1219200"/>
              <a:gd name="connsiteY12" fmla="*/ 102507 h 1219200"/>
              <a:gd name="connsiteX13" fmla="*/ 101598 w 1219200"/>
              <a:gd name="connsiteY13" fmla="*/ 1117600 h 1219200"/>
              <a:gd name="connsiteX14" fmla="*/ 1117602 w 1219200"/>
              <a:gd name="connsiteY14" fmla="*/ 1117600 h 1219200"/>
              <a:gd name="connsiteX15" fmla="*/ 1117602 w 1219200"/>
              <a:gd name="connsiteY15" fmla="*/ 102507 h 1219200"/>
              <a:gd name="connsiteX16" fmla="*/ 0 w 1219200"/>
              <a:gd name="connsiteY16" fmla="*/ 0 h 1219200"/>
              <a:gd name="connsiteX17" fmla="*/ 101598 w 1219200"/>
              <a:gd name="connsiteY17" fmla="*/ 0 h 1219200"/>
              <a:gd name="connsiteX18" fmla="*/ 101598 w 1219200"/>
              <a:gd name="connsiteY18" fmla="*/ 907 h 1219200"/>
              <a:gd name="connsiteX19" fmla="*/ 1117602 w 1219200"/>
              <a:gd name="connsiteY19" fmla="*/ 907 h 1219200"/>
              <a:gd name="connsiteX20" fmla="*/ 1117602 w 1219200"/>
              <a:gd name="connsiteY20" fmla="*/ 0 h 1219200"/>
              <a:gd name="connsiteX21" fmla="*/ 1219200 w 1219200"/>
              <a:gd name="connsiteY21" fmla="*/ 0 h 1219200"/>
              <a:gd name="connsiteX22" fmla="*/ 1219200 w 1219200"/>
              <a:gd name="connsiteY22" fmla="*/ 907 h 1219200"/>
              <a:gd name="connsiteX23" fmla="*/ 1219200 w 1219200"/>
              <a:gd name="connsiteY23" fmla="*/ 102507 h 1219200"/>
              <a:gd name="connsiteX24" fmla="*/ 1219200 w 1219200"/>
              <a:gd name="connsiteY24" fmla="*/ 1117600 h 1219200"/>
              <a:gd name="connsiteX25" fmla="*/ 1219200 w 1219200"/>
              <a:gd name="connsiteY25" fmla="*/ 1219200 h 1219200"/>
              <a:gd name="connsiteX26" fmla="*/ 1117602 w 1219200"/>
              <a:gd name="connsiteY26" fmla="*/ 1219200 h 1219200"/>
              <a:gd name="connsiteX27" fmla="*/ 101598 w 1219200"/>
              <a:gd name="connsiteY27" fmla="*/ 1219200 h 1219200"/>
              <a:gd name="connsiteX28" fmla="*/ 0 w 1219200"/>
              <a:gd name="connsiteY28" fmla="*/ 1219200 h 1219200"/>
              <a:gd name="connsiteX29" fmla="*/ 0 w 1219200"/>
              <a:gd name="connsiteY29" fmla="*/ 1117600 h 1219200"/>
              <a:gd name="connsiteX30" fmla="*/ 0 w 1219200"/>
              <a:gd name="connsiteY30" fmla="*/ 102507 h 1219200"/>
              <a:gd name="connsiteX31" fmla="*/ 0 w 1219200"/>
              <a:gd name="connsiteY31" fmla="*/ 907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9200" h="1219200">
                <a:moveTo>
                  <a:pt x="762286" y="321154"/>
                </a:moveTo>
                <a:lnTo>
                  <a:pt x="1080537" y="1012368"/>
                </a:lnTo>
                <a:lnTo>
                  <a:pt x="594360" y="1012368"/>
                </a:lnTo>
                <a:lnTo>
                  <a:pt x="444035" y="1012368"/>
                </a:lnTo>
                <a:lnTo>
                  <a:pt x="138303" y="1012368"/>
                </a:lnTo>
                <a:lnTo>
                  <a:pt x="366331" y="666411"/>
                </a:lnTo>
                <a:lnTo>
                  <a:pt x="505857" y="878095"/>
                </a:lnTo>
                <a:close/>
                <a:moveTo>
                  <a:pt x="366331" y="256379"/>
                </a:moveTo>
                <a:cubicBezTo>
                  <a:pt x="450499" y="256379"/>
                  <a:pt x="518731" y="324611"/>
                  <a:pt x="518731" y="408779"/>
                </a:cubicBezTo>
                <a:cubicBezTo>
                  <a:pt x="518731" y="492947"/>
                  <a:pt x="450499" y="561179"/>
                  <a:pt x="366331" y="561179"/>
                </a:cubicBezTo>
                <a:cubicBezTo>
                  <a:pt x="282163" y="561179"/>
                  <a:pt x="213931" y="492947"/>
                  <a:pt x="213931" y="408779"/>
                </a:cubicBezTo>
                <a:cubicBezTo>
                  <a:pt x="213931" y="324611"/>
                  <a:pt x="282163" y="256379"/>
                  <a:pt x="366331" y="256379"/>
                </a:cubicBezTo>
                <a:close/>
                <a:moveTo>
                  <a:pt x="101598" y="102507"/>
                </a:moveTo>
                <a:lnTo>
                  <a:pt x="101598" y="1117600"/>
                </a:lnTo>
                <a:lnTo>
                  <a:pt x="1117602" y="1117600"/>
                </a:lnTo>
                <a:lnTo>
                  <a:pt x="1117602" y="102507"/>
                </a:lnTo>
                <a:close/>
                <a:moveTo>
                  <a:pt x="0" y="0"/>
                </a:moveTo>
                <a:lnTo>
                  <a:pt x="101598" y="0"/>
                </a:lnTo>
                <a:lnTo>
                  <a:pt x="101598" y="907"/>
                </a:lnTo>
                <a:lnTo>
                  <a:pt x="1117602" y="907"/>
                </a:lnTo>
                <a:lnTo>
                  <a:pt x="1117602" y="0"/>
                </a:lnTo>
                <a:lnTo>
                  <a:pt x="1219200" y="0"/>
                </a:lnTo>
                <a:lnTo>
                  <a:pt x="1219200" y="907"/>
                </a:lnTo>
                <a:lnTo>
                  <a:pt x="1219200" y="102507"/>
                </a:lnTo>
                <a:lnTo>
                  <a:pt x="1219200" y="1117600"/>
                </a:lnTo>
                <a:lnTo>
                  <a:pt x="1219200" y="1219200"/>
                </a:lnTo>
                <a:lnTo>
                  <a:pt x="1117602" y="1219200"/>
                </a:lnTo>
                <a:lnTo>
                  <a:pt x="101598" y="1219200"/>
                </a:lnTo>
                <a:lnTo>
                  <a:pt x="0" y="1219200"/>
                </a:lnTo>
                <a:lnTo>
                  <a:pt x="0" y="1117600"/>
                </a:lnTo>
                <a:lnTo>
                  <a:pt x="0" y="102507"/>
                </a:lnTo>
                <a:lnTo>
                  <a:pt x="0" y="907"/>
                </a:lnTo>
                <a:close/>
              </a:path>
            </a:pathLst>
          </a:custGeom>
          <a:solidFill>
            <a:srgbClr val="0E1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/>
          <p:cNvSpPr/>
          <p:nvPr/>
        </p:nvSpPr>
        <p:spPr>
          <a:xfrm>
            <a:off x="304800" y="3962064"/>
            <a:ext cx="1219200" cy="1219200"/>
          </a:xfrm>
          <a:custGeom>
            <a:avLst/>
            <a:gdLst>
              <a:gd name="connsiteX0" fmla="*/ 609599 w 1219200"/>
              <a:gd name="connsiteY0" fmla="*/ 0 h 1219200"/>
              <a:gd name="connsiteX1" fmla="*/ 609601 w 1219200"/>
              <a:gd name="connsiteY1" fmla="*/ 0 h 1219200"/>
              <a:gd name="connsiteX2" fmla="*/ 1219200 w 1219200"/>
              <a:gd name="connsiteY2" fmla="*/ 314817 h 1219200"/>
              <a:gd name="connsiteX3" fmla="*/ 1097280 w 1219200"/>
              <a:gd name="connsiteY3" fmla="*/ 314817 h 1219200"/>
              <a:gd name="connsiteX4" fmla="*/ 1097280 w 1219200"/>
              <a:gd name="connsiteY4" fmla="*/ 1219200 h 1219200"/>
              <a:gd name="connsiteX5" fmla="*/ 777836 w 1219200"/>
              <a:gd name="connsiteY5" fmla="*/ 1219200 h 1219200"/>
              <a:gd name="connsiteX6" fmla="*/ 777836 w 1219200"/>
              <a:gd name="connsiteY6" fmla="*/ 687827 h 1219200"/>
              <a:gd name="connsiteX7" fmla="*/ 441364 w 1219200"/>
              <a:gd name="connsiteY7" fmla="*/ 687827 h 1219200"/>
              <a:gd name="connsiteX8" fmla="*/ 441364 w 1219200"/>
              <a:gd name="connsiteY8" fmla="*/ 1219200 h 1219200"/>
              <a:gd name="connsiteX9" fmla="*/ 121920 w 1219200"/>
              <a:gd name="connsiteY9" fmla="*/ 1219200 h 1219200"/>
              <a:gd name="connsiteX10" fmla="*/ 121920 w 1219200"/>
              <a:gd name="connsiteY10" fmla="*/ 314817 h 1219200"/>
              <a:gd name="connsiteX11" fmla="*/ 0 w 1219200"/>
              <a:gd name="connsiteY11" fmla="*/ 314817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" h="1219200">
                <a:moveTo>
                  <a:pt x="609599" y="0"/>
                </a:moveTo>
                <a:lnTo>
                  <a:pt x="609601" y="0"/>
                </a:lnTo>
                <a:lnTo>
                  <a:pt x="1219200" y="314817"/>
                </a:lnTo>
                <a:lnTo>
                  <a:pt x="1097280" y="314817"/>
                </a:lnTo>
                <a:lnTo>
                  <a:pt x="1097280" y="1219200"/>
                </a:lnTo>
                <a:lnTo>
                  <a:pt x="777836" y="1219200"/>
                </a:lnTo>
                <a:lnTo>
                  <a:pt x="777836" y="687827"/>
                </a:lnTo>
                <a:lnTo>
                  <a:pt x="441364" y="687827"/>
                </a:lnTo>
                <a:lnTo>
                  <a:pt x="441364" y="1219200"/>
                </a:lnTo>
                <a:lnTo>
                  <a:pt x="121920" y="1219200"/>
                </a:lnTo>
                <a:lnTo>
                  <a:pt x="121920" y="314817"/>
                </a:lnTo>
                <a:lnTo>
                  <a:pt x="0" y="314817"/>
                </a:lnTo>
                <a:close/>
              </a:path>
            </a:pathLst>
          </a:custGeom>
          <a:solidFill>
            <a:srgbClr val="0E1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/>
          <p:cNvSpPr>
            <a:spLocks noChangeAspect="1"/>
          </p:cNvSpPr>
          <p:nvPr/>
        </p:nvSpPr>
        <p:spPr>
          <a:xfrm>
            <a:off x="3657600" y="5485728"/>
            <a:ext cx="1828800" cy="1828800"/>
          </a:xfrm>
          <a:custGeom>
            <a:avLst/>
            <a:gdLst>
              <a:gd name="connsiteX0" fmla="*/ 648698 w 1828800"/>
              <a:gd name="connsiteY0" fmla="*/ 1049875 h 1828800"/>
              <a:gd name="connsiteX1" fmla="*/ 499581 w 1828800"/>
              <a:gd name="connsiteY1" fmla="*/ 1373744 h 1828800"/>
              <a:gd name="connsiteX2" fmla="*/ 418445 w 1828800"/>
              <a:gd name="connsiteY2" fmla="*/ 1250647 h 1828800"/>
              <a:gd name="connsiteX3" fmla="*/ 285842 w 1828800"/>
              <a:gd name="connsiteY3" fmla="*/ 1451826 h 1828800"/>
              <a:gd name="connsiteX4" fmla="*/ 463630 w 1828800"/>
              <a:gd name="connsiteY4" fmla="*/ 1451826 h 1828800"/>
              <a:gd name="connsiteX5" fmla="*/ 551046 w 1828800"/>
              <a:gd name="connsiteY5" fmla="*/ 1451826 h 1828800"/>
              <a:gd name="connsiteX6" fmla="*/ 833765 w 1828800"/>
              <a:gd name="connsiteY6" fmla="*/ 1451826 h 1828800"/>
              <a:gd name="connsiteX7" fmla="*/ 1366131 w 1828800"/>
              <a:gd name="connsiteY7" fmla="*/ 1049874 h 1828800"/>
              <a:gd name="connsiteX8" fmla="*/ 1217014 w 1828800"/>
              <a:gd name="connsiteY8" fmla="*/ 1373743 h 1828800"/>
              <a:gd name="connsiteX9" fmla="*/ 1135878 w 1828800"/>
              <a:gd name="connsiteY9" fmla="*/ 1250646 h 1828800"/>
              <a:gd name="connsiteX10" fmla="*/ 1003276 w 1828800"/>
              <a:gd name="connsiteY10" fmla="*/ 1451825 h 1828800"/>
              <a:gd name="connsiteX11" fmla="*/ 1181063 w 1828800"/>
              <a:gd name="connsiteY11" fmla="*/ 1451825 h 1828800"/>
              <a:gd name="connsiteX12" fmla="*/ 1268479 w 1828800"/>
              <a:gd name="connsiteY12" fmla="*/ 1451825 h 1828800"/>
              <a:gd name="connsiteX13" fmla="*/ 1551198 w 1828800"/>
              <a:gd name="connsiteY13" fmla="*/ 1451825 h 1828800"/>
              <a:gd name="connsiteX14" fmla="*/ 418445 w 1828800"/>
              <a:gd name="connsiteY14" fmla="*/ 1012207 h 1828800"/>
              <a:gd name="connsiteX15" fmla="*/ 329822 w 1828800"/>
              <a:gd name="connsiteY15" fmla="*/ 1100830 h 1828800"/>
              <a:gd name="connsiteX16" fmla="*/ 418445 w 1828800"/>
              <a:gd name="connsiteY16" fmla="*/ 1189453 h 1828800"/>
              <a:gd name="connsiteX17" fmla="*/ 507067 w 1828800"/>
              <a:gd name="connsiteY17" fmla="*/ 1100830 h 1828800"/>
              <a:gd name="connsiteX18" fmla="*/ 418445 w 1828800"/>
              <a:gd name="connsiteY18" fmla="*/ 1012207 h 1828800"/>
              <a:gd name="connsiteX19" fmla="*/ 1135878 w 1828800"/>
              <a:gd name="connsiteY19" fmla="*/ 1012206 h 1828800"/>
              <a:gd name="connsiteX20" fmla="*/ 1047255 w 1828800"/>
              <a:gd name="connsiteY20" fmla="*/ 1100829 h 1828800"/>
              <a:gd name="connsiteX21" fmla="*/ 1135878 w 1828800"/>
              <a:gd name="connsiteY21" fmla="*/ 1189452 h 1828800"/>
              <a:gd name="connsiteX22" fmla="*/ 1224500 w 1828800"/>
              <a:gd name="connsiteY22" fmla="*/ 1100829 h 1828800"/>
              <a:gd name="connsiteX23" fmla="*/ 1135878 w 1828800"/>
              <a:gd name="connsiteY23" fmla="*/ 1012206 h 1828800"/>
              <a:gd name="connsiteX24" fmla="*/ 264498 w 1828800"/>
              <a:gd name="connsiteY24" fmla="*/ 922728 h 1828800"/>
              <a:gd name="connsiteX25" fmla="*/ 855319 w 1828800"/>
              <a:gd name="connsiteY25" fmla="*/ 922728 h 1828800"/>
              <a:gd name="connsiteX26" fmla="*/ 855319 w 1828800"/>
              <a:gd name="connsiteY26" fmla="*/ 1513020 h 1828800"/>
              <a:gd name="connsiteX27" fmla="*/ 264498 w 1828800"/>
              <a:gd name="connsiteY27" fmla="*/ 1513020 h 1828800"/>
              <a:gd name="connsiteX28" fmla="*/ 981931 w 1828800"/>
              <a:gd name="connsiteY28" fmla="*/ 922727 h 1828800"/>
              <a:gd name="connsiteX29" fmla="*/ 1572752 w 1828800"/>
              <a:gd name="connsiteY29" fmla="*/ 922727 h 1828800"/>
              <a:gd name="connsiteX30" fmla="*/ 1572752 w 1828800"/>
              <a:gd name="connsiteY30" fmla="*/ 1513019 h 1828800"/>
              <a:gd name="connsiteX31" fmla="*/ 981931 w 1828800"/>
              <a:gd name="connsiteY31" fmla="*/ 1513019 h 1828800"/>
              <a:gd name="connsiteX32" fmla="*/ 205417 w 1828800"/>
              <a:gd name="connsiteY32" fmla="*/ 863119 h 1828800"/>
              <a:gd name="connsiteX33" fmla="*/ 205417 w 1828800"/>
              <a:gd name="connsiteY33" fmla="*/ 863646 h 1828800"/>
              <a:gd name="connsiteX34" fmla="*/ 205417 w 1828800"/>
              <a:gd name="connsiteY34" fmla="*/ 922728 h 1828800"/>
              <a:gd name="connsiteX35" fmla="*/ 205417 w 1828800"/>
              <a:gd name="connsiteY35" fmla="*/ 1513020 h 1828800"/>
              <a:gd name="connsiteX36" fmla="*/ 205417 w 1828800"/>
              <a:gd name="connsiteY36" fmla="*/ 1572102 h 1828800"/>
              <a:gd name="connsiteX37" fmla="*/ 264498 w 1828800"/>
              <a:gd name="connsiteY37" fmla="*/ 1572102 h 1828800"/>
              <a:gd name="connsiteX38" fmla="*/ 855319 w 1828800"/>
              <a:gd name="connsiteY38" fmla="*/ 1572102 h 1828800"/>
              <a:gd name="connsiteX39" fmla="*/ 914400 w 1828800"/>
              <a:gd name="connsiteY39" fmla="*/ 1572102 h 1828800"/>
              <a:gd name="connsiteX40" fmla="*/ 914400 w 1828800"/>
              <a:gd name="connsiteY40" fmla="*/ 1513020 h 1828800"/>
              <a:gd name="connsiteX41" fmla="*/ 914400 w 1828800"/>
              <a:gd name="connsiteY41" fmla="*/ 922728 h 1828800"/>
              <a:gd name="connsiteX42" fmla="*/ 914400 w 1828800"/>
              <a:gd name="connsiteY42" fmla="*/ 863646 h 1828800"/>
              <a:gd name="connsiteX43" fmla="*/ 914400 w 1828800"/>
              <a:gd name="connsiteY43" fmla="*/ 863119 h 1828800"/>
              <a:gd name="connsiteX44" fmla="*/ 855319 w 1828800"/>
              <a:gd name="connsiteY44" fmla="*/ 863119 h 1828800"/>
              <a:gd name="connsiteX45" fmla="*/ 855319 w 1828800"/>
              <a:gd name="connsiteY45" fmla="*/ 863646 h 1828800"/>
              <a:gd name="connsiteX46" fmla="*/ 264498 w 1828800"/>
              <a:gd name="connsiteY46" fmla="*/ 863646 h 1828800"/>
              <a:gd name="connsiteX47" fmla="*/ 264498 w 1828800"/>
              <a:gd name="connsiteY47" fmla="*/ 863119 h 1828800"/>
              <a:gd name="connsiteX48" fmla="*/ 922850 w 1828800"/>
              <a:gd name="connsiteY48" fmla="*/ 863118 h 1828800"/>
              <a:gd name="connsiteX49" fmla="*/ 922850 w 1828800"/>
              <a:gd name="connsiteY49" fmla="*/ 863645 h 1828800"/>
              <a:gd name="connsiteX50" fmla="*/ 922850 w 1828800"/>
              <a:gd name="connsiteY50" fmla="*/ 922727 h 1828800"/>
              <a:gd name="connsiteX51" fmla="*/ 922850 w 1828800"/>
              <a:gd name="connsiteY51" fmla="*/ 1513019 h 1828800"/>
              <a:gd name="connsiteX52" fmla="*/ 922850 w 1828800"/>
              <a:gd name="connsiteY52" fmla="*/ 1572101 h 1828800"/>
              <a:gd name="connsiteX53" fmla="*/ 981931 w 1828800"/>
              <a:gd name="connsiteY53" fmla="*/ 1572101 h 1828800"/>
              <a:gd name="connsiteX54" fmla="*/ 1572752 w 1828800"/>
              <a:gd name="connsiteY54" fmla="*/ 1572101 h 1828800"/>
              <a:gd name="connsiteX55" fmla="*/ 1631833 w 1828800"/>
              <a:gd name="connsiteY55" fmla="*/ 1572101 h 1828800"/>
              <a:gd name="connsiteX56" fmla="*/ 1631833 w 1828800"/>
              <a:gd name="connsiteY56" fmla="*/ 1513019 h 1828800"/>
              <a:gd name="connsiteX57" fmla="*/ 1631833 w 1828800"/>
              <a:gd name="connsiteY57" fmla="*/ 922727 h 1828800"/>
              <a:gd name="connsiteX58" fmla="*/ 1631833 w 1828800"/>
              <a:gd name="connsiteY58" fmla="*/ 863645 h 1828800"/>
              <a:gd name="connsiteX59" fmla="*/ 1631833 w 1828800"/>
              <a:gd name="connsiteY59" fmla="*/ 863118 h 1828800"/>
              <a:gd name="connsiteX60" fmla="*/ 1572752 w 1828800"/>
              <a:gd name="connsiteY60" fmla="*/ 863118 h 1828800"/>
              <a:gd name="connsiteX61" fmla="*/ 1572752 w 1828800"/>
              <a:gd name="connsiteY61" fmla="*/ 863645 h 1828800"/>
              <a:gd name="connsiteX62" fmla="*/ 981931 w 1828800"/>
              <a:gd name="connsiteY62" fmla="*/ 863645 h 1828800"/>
              <a:gd name="connsiteX63" fmla="*/ 981931 w 1828800"/>
              <a:gd name="connsiteY63" fmla="*/ 863118 h 1828800"/>
              <a:gd name="connsiteX64" fmla="*/ 648698 w 1828800"/>
              <a:gd name="connsiteY64" fmla="*/ 336241 h 1828800"/>
              <a:gd name="connsiteX65" fmla="*/ 499581 w 1828800"/>
              <a:gd name="connsiteY65" fmla="*/ 660110 h 1828800"/>
              <a:gd name="connsiteX66" fmla="*/ 418445 w 1828800"/>
              <a:gd name="connsiteY66" fmla="*/ 537013 h 1828800"/>
              <a:gd name="connsiteX67" fmla="*/ 285842 w 1828800"/>
              <a:gd name="connsiteY67" fmla="*/ 738192 h 1828800"/>
              <a:gd name="connsiteX68" fmla="*/ 463630 w 1828800"/>
              <a:gd name="connsiteY68" fmla="*/ 738192 h 1828800"/>
              <a:gd name="connsiteX69" fmla="*/ 551046 w 1828800"/>
              <a:gd name="connsiteY69" fmla="*/ 738192 h 1828800"/>
              <a:gd name="connsiteX70" fmla="*/ 833765 w 1828800"/>
              <a:gd name="connsiteY70" fmla="*/ 738192 h 1828800"/>
              <a:gd name="connsiteX71" fmla="*/ 1366131 w 1828800"/>
              <a:gd name="connsiteY71" fmla="*/ 336240 h 1828800"/>
              <a:gd name="connsiteX72" fmla="*/ 1217014 w 1828800"/>
              <a:gd name="connsiteY72" fmla="*/ 660109 h 1828800"/>
              <a:gd name="connsiteX73" fmla="*/ 1135878 w 1828800"/>
              <a:gd name="connsiteY73" fmla="*/ 537012 h 1828800"/>
              <a:gd name="connsiteX74" fmla="*/ 1003276 w 1828800"/>
              <a:gd name="connsiteY74" fmla="*/ 738191 h 1828800"/>
              <a:gd name="connsiteX75" fmla="*/ 1181063 w 1828800"/>
              <a:gd name="connsiteY75" fmla="*/ 738191 h 1828800"/>
              <a:gd name="connsiteX76" fmla="*/ 1268479 w 1828800"/>
              <a:gd name="connsiteY76" fmla="*/ 738191 h 1828800"/>
              <a:gd name="connsiteX77" fmla="*/ 1551198 w 1828800"/>
              <a:gd name="connsiteY77" fmla="*/ 738191 h 1828800"/>
              <a:gd name="connsiteX78" fmla="*/ 418445 w 1828800"/>
              <a:gd name="connsiteY78" fmla="*/ 298573 h 1828800"/>
              <a:gd name="connsiteX79" fmla="*/ 329822 w 1828800"/>
              <a:gd name="connsiteY79" fmla="*/ 387196 h 1828800"/>
              <a:gd name="connsiteX80" fmla="*/ 418445 w 1828800"/>
              <a:gd name="connsiteY80" fmla="*/ 475819 h 1828800"/>
              <a:gd name="connsiteX81" fmla="*/ 507067 w 1828800"/>
              <a:gd name="connsiteY81" fmla="*/ 387196 h 1828800"/>
              <a:gd name="connsiteX82" fmla="*/ 418445 w 1828800"/>
              <a:gd name="connsiteY82" fmla="*/ 298573 h 1828800"/>
              <a:gd name="connsiteX83" fmla="*/ 1135878 w 1828800"/>
              <a:gd name="connsiteY83" fmla="*/ 298572 h 1828800"/>
              <a:gd name="connsiteX84" fmla="*/ 1047255 w 1828800"/>
              <a:gd name="connsiteY84" fmla="*/ 387195 h 1828800"/>
              <a:gd name="connsiteX85" fmla="*/ 1135878 w 1828800"/>
              <a:gd name="connsiteY85" fmla="*/ 475818 h 1828800"/>
              <a:gd name="connsiteX86" fmla="*/ 1224500 w 1828800"/>
              <a:gd name="connsiteY86" fmla="*/ 387195 h 1828800"/>
              <a:gd name="connsiteX87" fmla="*/ 1135878 w 1828800"/>
              <a:gd name="connsiteY87" fmla="*/ 298572 h 1828800"/>
              <a:gd name="connsiteX88" fmla="*/ 264498 w 1828800"/>
              <a:gd name="connsiteY88" fmla="*/ 209094 h 1828800"/>
              <a:gd name="connsiteX89" fmla="*/ 855319 w 1828800"/>
              <a:gd name="connsiteY89" fmla="*/ 209094 h 1828800"/>
              <a:gd name="connsiteX90" fmla="*/ 855319 w 1828800"/>
              <a:gd name="connsiteY90" fmla="*/ 799386 h 1828800"/>
              <a:gd name="connsiteX91" fmla="*/ 264498 w 1828800"/>
              <a:gd name="connsiteY91" fmla="*/ 799386 h 1828800"/>
              <a:gd name="connsiteX92" fmla="*/ 981931 w 1828800"/>
              <a:gd name="connsiteY92" fmla="*/ 209093 h 1828800"/>
              <a:gd name="connsiteX93" fmla="*/ 1572752 w 1828800"/>
              <a:gd name="connsiteY93" fmla="*/ 209093 h 1828800"/>
              <a:gd name="connsiteX94" fmla="*/ 1572752 w 1828800"/>
              <a:gd name="connsiteY94" fmla="*/ 799385 h 1828800"/>
              <a:gd name="connsiteX95" fmla="*/ 981931 w 1828800"/>
              <a:gd name="connsiteY95" fmla="*/ 799385 h 1828800"/>
              <a:gd name="connsiteX96" fmla="*/ 205417 w 1828800"/>
              <a:gd name="connsiteY96" fmla="*/ 149485 h 1828800"/>
              <a:gd name="connsiteX97" fmla="*/ 205417 w 1828800"/>
              <a:gd name="connsiteY97" fmla="*/ 150012 h 1828800"/>
              <a:gd name="connsiteX98" fmla="*/ 205417 w 1828800"/>
              <a:gd name="connsiteY98" fmla="*/ 209094 h 1828800"/>
              <a:gd name="connsiteX99" fmla="*/ 205417 w 1828800"/>
              <a:gd name="connsiteY99" fmla="*/ 799386 h 1828800"/>
              <a:gd name="connsiteX100" fmla="*/ 205417 w 1828800"/>
              <a:gd name="connsiteY100" fmla="*/ 858468 h 1828800"/>
              <a:gd name="connsiteX101" fmla="*/ 264498 w 1828800"/>
              <a:gd name="connsiteY101" fmla="*/ 858468 h 1828800"/>
              <a:gd name="connsiteX102" fmla="*/ 855319 w 1828800"/>
              <a:gd name="connsiteY102" fmla="*/ 858468 h 1828800"/>
              <a:gd name="connsiteX103" fmla="*/ 914400 w 1828800"/>
              <a:gd name="connsiteY103" fmla="*/ 858468 h 1828800"/>
              <a:gd name="connsiteX104" fmla="*/ 914400 w 1828800"/>
              <a:gd name="connsiteY104" fmla="*/ 799386 h 1828800"/>
              <a:gd name="connsiteX105" fmla="*/ 914400 w 1828800"/>
              <a:gd name="connsiteY105" fmla="*/ 209094 h 1828800"/>
              <a:gd name="connsiteX106" fmla="*/ 914400 w 1828800"/>
              <a:gd name="connsiteY106" fmla="*/ 150012 h 1828800"/>
              <a:gd name="connsiteX107" fmla="*/ 914400 w 1828800"/>
              <a:gd name="connsiteY107" fmla="*/ 149485 h 1828800"/>
              <a:gd name="connsiteX108" fmla="*/ 855319 w 1828800"/>
              <a:gd name="connsiteY108" fmla="*/ 149485 h 1828800"/>
              <a:gd name="connsiteX109" fmla="*/ 855319 w 1828800"/>
              <a:gd name="connsiteY109" fmla="*/ 150012 h 1828800"/>
              <a:gd name="connsiteX110" fmla="*/ 264498 w 1828800"/>
              <a:gd name="connsiteY110" fmla="*/ 150012 h 1828800"/>
              <a:gd name="connsiteX111" fmla="*/ 264498 w 1828800"/>
              <a:gd name="connsiteY111" fmla="*/ 149485 h 1828800"/>
              <a:gd name="connsiteX112" fmla="*/ 922850 w 1828800"/>
              <a:gd name="connsiteY112" fmla="*/ 149484 h 1828800"/>
              <a:gd name="connsiteX113" fmla="*/ 922850 w 1828800"/>
              <a:gd name="connsiteY113" fmla="*/ 150011 h 1828800"/>
              <a:gd name="connsiteX114" fmla="*/ 922850 w 1828800"/>
              <a:gd name="connsiteY114" fmla="*/ 209093 h 1828800"/>
              <a:gd name="connsiteX115" fmla="*/ 922850 w 1828800"/>
              <a:gd name="connsiteY115" fmla="*/ 799385 h 1828800"/>
              <a:gd name="connsiteX116" fmla="*/ 922850 w 1828800"/>
              <a:gd name="connsiteY116" fmla="*/ 858467 h 1828800"/>
              <a:gd name="connsiteX117" fmla="*/ 981931 w 1828800"/>
              <a:gd name="connsiteY117" fmla="*/ 858467 h 1828800"/>
              <a:gd name="connsiteX118" fmla="*/ 1572752 w 1828800"/>
              <a:gd name="connsiteY118" fmla="*/ 858467 h 1828800"/>
              <a:gd name="connsiteX119" fmla="*/ 1631833 w 1828800"/>
              <a:gd name="connsiteY119" fmla="*/ 858467 h 1828800"/>
              <a:gd name="connsiteX120" fmla="*/ 1631833 w 1828800"/>
              <a:gd name="connsiteY120" fmla="*/ 799385 h 1828800"/>
              <a:gd name="connsiteX121" fmla="*/ 1631833 w 1828800"/>
              <a:gd name="connsiteY121" fmla="*/ 209093 h 1828800"/>
              <a:gd name="connsiteX122" fmla="*/ 1631833 w 1828800"/>
              <a:gd name="connsiteY122" fmla="*/ 150011 h 1828800"/>
              <a:gd name="connsiteX123" fmla="*/ 1631833 w 1828800"/>
              <a:gd name="connsiteY123" fmla="*/ 149484 h 1828800"/>
              <a:gd name="connsiteX124" fmla="*/ 1572752 w 1828800"/>
              <a:gd name="connsiteY124" fmla="*/ 149484 h 1828800"/>
              <a:gd name="connsiteX125" fmla="*/ 1572752 w 1828800"/>
              <a:gd name="connsiteY125" fmla="*/ 150011 h 1828800"/>
              <a:gd name="connsiteX126" fmla="*/ 981931 w 1828800"/>
              <a:gd name="connsiteY126" fmla="*/ 150011 h 1828800"/>
              <a:gd name="connsiteX127" fmla="*/ 981931 w 1828800"/>
              <a:gd name="connsiteY127" fmla="*/ 149484 h 1828800"/>
              <a:gd name="connsiteX128" fmla="*/ 304806 w 1828800"/>
              <a:gd name="connsiteY128" fmla="*/ 0 h 1828800"/>
              <a:gd name="connsiteX129" fmla="*/ 1523994 w 1828800"/>
              <a:gd name="connsiteY129" fmla="*/ 0 h 1828800"/>
              <a:gd name="connsiteX130" fmla="*/ 1828800 w 1828800"/>
              <a:gd name="connsiteY130" fmla="*/ 304806 h 1828800"/>
              <a:gd name="connsiteX131" fmla="*/ 1828800 w 1828800"/>
              <a:gd name="connsiteY131" fmla="*/ 1523994 h 1828800"/>
              <a:gd name="connsiteX132" fmla="*/ 1523994 w 1828800"/>
              <a:gd name="connsiteY132" fmla="*/ 1828800 h 1828800"/>
              <a:gd name="connsiteX133" fmla="*/ 304806 w 1828800"/>
              <a:gd name="connsiteY133" fmla="*/ 1828800 h 1828800"/>
              <a:gd name="connsiteX134" fmla="*/ 0 w 1828800"/>
              <a:gd name="connsiteY134" fmla="*/ 1523994 h 1828800"/>
              <a:gd name="connsiteX135" fmla="*/ 0 w 1828800"/>
              <a:gd name="connsiteY135" fmla="*/ 304806 h 1828800"/>
              <a:gd name="connsiteX136" fmla="*/ 304806 w 1828800"/>
              <a:gd name="connsiteY136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1828800" h="1828800">
                <a:moveTo>
                  <a:pt x="648698" y="1049875"/>
                </a:moveTo>
                <a:lnTo>
                  <a:pt x="499581" y="1373744"/>
                </a:lnTo>
                <a:lnTo>
                  <a:pt x="418445" y="1250647"/>
                </a:lnTo>
                <a:lnTo>
                  <a:pt x="285842" y="1451826"/>
                </a:lnTo>
                <a:lnTo>
                  <a:pt x="463630" y="1451826"/>
                </a:lnTo>
                <a:lnTo>
                  <a:pt x="551046" y="1451826"/>
                </a:lnTo>
                <a:lnTo>
                  <a:pt x="833765" y="1451826"/>
                </a:lnTo>
                <a:close/>
                <a:moveTo>
                  <a:pt x="1366131" y="1049874"/>
                </a:moveTo>
                <a:lnTo>
                  <a:pt x="1217014" y="1373743"/>
                </a:lnTo>
                <a:lnTo>
                  <a:pt x="1135878" y="1250646"/>
                </a:lnTo>
                <a:lnTo>
                  <a:pt x="1003276" y="1451825"/>
                </a:lnTo>
                <a:lnTo>
                  <a:pt x="1181063" y="1451825"/>
                </a:lnTo>
                <a:lnTo>
                  <a:pt x="1268479" y="1451825"/>
                </a:lnTo>
                <a:lnTo>
                  <a:pt x="1551198" y="1451825"/>
                </a:lnTo>
                <a:close/>
                <a:moveTo>
                  <a:pt x="418445" y="1012207"/>
                </a:moveTo>
                <a:cubicBezTo>
                  <a:pt x="369500" y="1012207"/>
                  <a:pt x="329822" y="1051885"/>
                  <a:pt x="329822" y="1100830"/>
                </a:cubicBezTo>
                <a:cubicBezTo>
                  <a:pt x="329822" y="1149775"/>
                  <a:pt x="369500" y="1189453"/>
                  <a:pt x="418445" y="1189453"/>
                </a:cubicBezTo>
                <a:cubicBezTo>
                  <a:pt x="467389" y="1189453"/>
                  <a:pt x="507067" y="1149775"/>
                  <a:pt x="507067" y="1100830"/>
                </a:cubicBezTo>
                <a:cubicBezTo>
                  <a:pt x="507067" y="1051885"/>
                  <a:pt x="467389" y="1012207"/>
                  <a:pt x="418445" y="1012207"/>
                </a:cubicBezTo>
                <a:close/>
                <a:moveTo>
                  <a:pt x="1135878" y="1012206"/>
                </a:moveTo>
                <a:cubicBezTo>
                  <a:pt x="1086933" y="1012206"/>
                  <a:pt x="1047255" y="1051884"/>
                  <a:pt x="1047255" y="1100829"/>
                </a:cubicBezTo>
                <a:cubicBezTo>
                  <a:pt x="1047255" y="1149774"/>
                  <a:pt x="1086933" y="1189452"/>
                  <a:pt x="1135878" y="1189452"/>
                </a:cubicBezTo>
                <a:cubicBezTo>
                  <a:pt x="1184822" y="1189452"/>
                  <a:pt x="1224500" y="1149774"/>
                  <a:pt x="1224500" y="1100829"/>
                </a:cubicBezTo>
                <a:cubicBezTo>
                  <a:pt x="1224500" y="1051884"/>
                  <a:pt x="1184822" y="1012206"/>
                  <a:pt x="1135878" y="1012206"/>
                </a:cubicBezTo>
                <a:close/>
                <a:moveTo>
                  <a:pt x="264498" y="922728"/>
                </a:moveTo>
                <a:lnTo>
                  <a:pt x="855319" y="922728"/>
                </a:lnTo>
                <a:lnTo>
                  <a:pt x="855319" y="1513020"/>
                </a:lnTo>
                <a:lnTo>
                  <a:pt x="264498" y="1513020"/>
                </a:lnTo>
                <a:close/>
                <a:moveTo>
                  <a:pt x="981931" y="922727"/>
                </a:moveTo>
                <a:lnTo>
                  <a:pt x="1572752" y="922727"/>
                </a:lnTo>
                <a:lnTo>
                  <a:pt x="1572752" y="1513019"/>
                </a:lnTo>
                <a:lnTo>
                  <a:pt x="981931" y="1513019"/>
                </a:lnTo>
                <a:close/>
                <a:moveTo>
                  <a:pt x="205417" y="863119"/>
                </a:moveTo>
                <a:lnTo>
                  <a:pt x="205417" y="863646"/>
                </a:lnTo>
                <a:lnTo>
                  <a:pt x="205417" y="922728"/>
                </a:lnTo>
                <a:lnTo>
                  <a:pt x="205417" y="1513020"/>
                </a:lnTo>
                <a:lnTo>
                  <a:pt x="205417" y="1572102"/>
                </a:lnTo>
                <a:lnTo>
                  <a:pt x="264498" y="1572102"/>
                </a:lnTo>
                <a:lnTo>
                  <a:pt x="855319" y="1572102"/>
                </a:lnTo>
                <a:lnTo>
                  <a:pt x="914400" y="1572102"/>
                </a:lnTo>
                <a:lnTo>
                  <a:pt x="914400" y="1513020"/>
                </a:lnTo>
                <a:lnTo>
                  <a:pt x="914400" y="922728"/>
                </a:lnTo>
                <a:lnTo>
                  <a:pt x="914400" y="863646"/>
                </a:lnTo>
                <a:lnTo>
                  <a:pt x="914400" y="863119"/>
                </a:lnTo>
                <a:lnTo>
                  <a:pt x="855319" y="863119"/>
                </a:lnTo>
                <a:lnTo>
                  <a:pt x="855319" y="863646"/>
                </a:lnTo>
                <a:lnTo>
                  <a:pt x="264498" y="863646"/>
                </a:lnTo>
                <a:lnTo>
                  <a:pt x="264498" y="863119"/>
                </a:lnTo>
                <a:close/>
                <a:moveTo>
                  <a:pt x="922850" y="863118"/>
                </a:moveTo>
                <a:lnTo>
                  <a:pt x="922850" y="863645"/>
                </a:lnTo>
                <a:lnTo>
                  <a:pt x="922850" y="922727"/>
                </a:lnTo>
                <a:lnTo>
                  <a:pt x="922850" y="1513019"/>
                </a:lnTo>
                <a:lnTo>
                  <a:pt x="922850" y="1572101"/>
                </a:lnTo>
                <a:lnTo>
                  <a:pt x="981931" y="1572101"/>
                </a:lnTo>
                <a:lnTo>
                  <a:pt x="1572752" y="1572101"/>
                </a:lnTo>
                <a:lnTo>
                  <a:pt x="1631833" y="1572101"/>
                </a:lnTo>
                <a:lnTo>
                  <a:pt x="1631833" y="1513019"/>
                </a:lnTo>
                <a:lnTo>
                  <a:pt x="1631833" y="922727"/>
                </a:lnTo>
                <a:lnTo>
                  <a:pt x="1631833" y="863645"/>
                </a:lnTo>
                <a:lnTo>
                  <a:pt x="1631833" y="863118"/>
                </a:lnTo>
                <a:lnTo>
                  <a:pt x="1572752" y="863118"/>
                </a:lnTo>
                <a:lnTo>
                  <a:pt x="1572752" y="863645"/>
                </a:lnTo>
                <a:lnTo>
                  <a:pt x="981931" y="863645"/>
                </a:lnTo>
                <a:lnTo>
                  <a:pt x="981931" y="863118"/>
                </a:lnTo>
                <a:close/>
                <a:moveTo>
                  <a:pt x="648698" y="336241"/>
                </a:moveTo>
                <a:lnTo>
                  <a:pt x="499581" y="660110"/>
                </a:lnTo>
                <a:lnTo>
                  <a:pt x="418445" y="537013"/>
                </a:lnTo>
                <a:lnTo>
                  <a:pt x="285842" y="738192"/>
                </a:lnTo>
                <a:lnTo>
                  <a:pt x="463630" y="738192"/>
                </a:lnTo>
                <a:lnTo>
                  <a:pt x="551046" y="738192"/>
                </a:lnTo>
                <a:lnTo>
                  <a:pt x="833765" y="738192"/>
                </a:lnTo>
                <a:close/>
                <a:moveTo>
                  <a:pt x="1366131" y="336240"/>
                </a:moveTo>
                <a:lnTo>
                  <a:pt x="1217014" y="660109"/>
                </a:lnTo>
                <a:lnTo>
                  <a:pt x="1135878" y="537012"/>
                </a:lnTo>
                <a:lnTo>
                  <a:pt x="1003276" y="738191"/>
                </a:lnTo>
                <a:lnTo>
                  <a:pt x="1181063" y="738191"/>
                </a:lnTo>
                <a:lnTo>
                  <a:pt x="1268479" y="738191"/>
                </a:lnTo>
                <a:lnTo>
                  <a:pt x="1551198" y="738191"/>
                </a:lnTo>
                <a:close/>
                <a:moveTo>
                  <a:pt x="418445" y="298573"/>
                </a:moveTo>
                <a:cubicBezTo>
                  <a:pt x="369500" y="298573"/>
                  <a:pt x="329822" y="338251"/>
                  <a:pt x="329822" y="387196"/>
                </a:cubicBezTo>
                <a:cubicBezTo>
                  <a:pt x="329822" y="436141"/>
                  <a:pt x="369500" y="475819"/>
                  <a:pt x="418445" y="475819"/>
                </a:cubicBezTo>
                <a:cubicBezTo>
                  <a:pt x="467389" y="475819"/>
                  <a:pt x="507067" y="436141"/>
                  <a:pt x="507067" y="387196"/>
                </a:cubicBezTo>
                <a:cubicBezTo>
                  <a:pt x="507067" y="338251"/>
                  <a:pt x="467389" y="298573"/>
                  <a:pt x="418445" y="298573"/>
                </a:cubicBezTo>
                <a:close/>
                <a:moveTo>
                  <a:pt x="1135878" y="298572"/>
                </a:moveTo>
                <a:cubicBezTo>
                  <a:pt x="1086933" y="298572"/>
                  <a:pt x="1047255" y="338250"/>
                  <a:pt x="1047255" y="387195"/>
                </a:cubicBezTo>
                <a:cubicBezTo>
                  <a:pt x="1047255" y="436140"/>
                  <a:pt x="1086933" y="475818"/>
                  <a:pt x="1135878" y="475818"/>
                </a:cubicBezTo>
                <a:cubicBezTo>
                  <a:pt x="1184822" y="475818"/>
                  <a:pt x="1224500" y="436140"/>
                  <a:pt x="1224500" y="387195"/>
                </a:cubicBezTo>
                <a:cubicBezTo>
                  <a:pt x="1224500" y="338250"/>
                  <a:pt x="1184822" y="298572"/>
                  <a:pt x="1135878" y="298572"/>
                </a:cubicBezTo>
                <a:close/>
                <a:moveTo>
                  <a:pt x="264498" y="209094"/>
                </a:moveTo>
                <a:lnTo>
                  <a:pt x="855319" y="209094"/>
                </a:lnTo>
                <a:lnTo>
                  <a:pt x="855319" y="799386"/>
                </a:lnTo>
                <a:lnTo>
                  <a:pt x="264498" y="799386"/>
                </a:lnTo>
                <a:close/>
                <a:moveTo>
                  <a:pt x="981931" y="209093"/>
                </a:moveTo>
                <a:lnTo>
                  <a:pt x="1572752" y="209093"/>
                </a:lnTo>
                <a:lnTo>
                  <a:pt x="1572752" y="799385"/>
                </a:lnTo>
                <a:lnTo>
                  <a:pt x="981931" y="799385"/>
                </a:lnTo>
                <a:close/>
                <a:moveTo>
                  <a:pt x="205417" y="149485"/>
                </a:moveTo>
                <a:lnTo>
                  <a:pt x="205417" y="150012"/>
                </a:lnTo>
                <a:lnTo>
                  <a:pt x="205417" y="209094"/>
                </a:lnTo>
                <a:lnTo>
                  <a:pt x="205417" y="799386"/>
                </a:lnTo>
                <a:lnTo>
                  <a:pt x="205417" y="858468"/>
                </a:lnTo>
                <a:lnTo>
                  <a:pt x="264498" y="858468"/>
                </a:lnTo>
                <a:lnTo>
                  <a:pt x="855319" y="858468"/>
                </a:lnTo>
                <a:lnTo>
                  <a:pt x="914400" y="858468"/>
                </a:lnTo>
                <a:lnTo>
                  <a:pt x="914400" y="799386"/>
                </a:lnTo>
                <a:lnTo>
                  <a:pt x="914400" y="209094"/>
                </a:lnTo>
                <a:lnTo>
                  <a:pt x="914400" y="150012"/>
                </a:lnTo>
                <a:lnTo>
                  <a:pt x="914400" y="149485"/>
                </a:lnTo>
                <a:lnTo>
                  <a:pt x="855319" y="149485"/>
                </a:lnTo>
                <a:lnTo>
                  <a:pt x="855319" y="150012"/>
                </a:lnTo>
                <a:lnTo>
                  <a:pt x="264498" y="150012"/>
                </a:lnTo>
                <a:lnTo>
                  <a:pt x="264498" y="149485"/>
                </a:lnTo>
                <a:close/>
                <a:moveTo>
                  <a:pt x="922850" y="149484"/>
                </a:moveTo>
                <a:lnTo>
                  <a:pt x="922850" y="150011"/>
                </a:lnTo>
                <a:lnTo>
                  <a:pt x="922850" y="209093"/>
                </a:lnTo>
                <a:lnTo>
                  <a:pt x="922850" y="799385"/>
                </a:lnTo>
                <a:lnTo>
                  <a:pt x="922850" y="858467"/>
                </a:lnTo>
                <a:lnTo>
                  <a:pt x="981931" y="858467"/>
                </a:lnTo>
                <a:lnTo>
                  <a:pt x="1572752" y="858467"/>
                </a:lnTo>
                <a:lnTo>
                  <a:pt x="1631833" y="858467"/>
                </a:lnTo>
                <a:lnTo>
                  <a:pt x="1631833" y="799385"/>
                </a:lnTo>
                <a:lnTo>
                  <a:pt x="1631833" y="209093"/>
                </a:lnTo>
                <a:lnTo>
                  <a:pt x="1631833" y="150011"/>
                </a:lnTo>
                <a:lnTo>
                  <a:pt x="1631833" y="149484"/>
                </a:lnTo>
                <a:lnTo>
                  <a:pt x="1572752" y="149484"/>
                </a:lnTo>
                <a:lnTo>
                  <a:pt x="1572752" y="150011"/>
                </a:lnTo>
                <a:lnTo>
                  <a:pt x="981931" y="150011"/>
                </a:lnTo>
                <a:lnTo>
                  <a:pt x="981931" y="149484"/>
                </a:lnTo>
                <a:close/>
                <a:moveTo>
                  <a:pt x="304806" y="0"/>
                </a:moveTo>
                <a:lnTo>
                  <a:pt x="1523994" y="0"/>
                </a:lnTo>
                <a:cubicBezTo>
                  <a:pt x="1692334" y="0"/>
                  <a:pt x="1828800" y="136466"/>
                  <a:pt x="1828800" y="304806"/>
                </a:cubicBezTo>
                <a:lnTo>
                  <a:pt x="1828800" y="1523994"/>
                </a:lnTo>
                <a:cubicBezTo>
                  <a:pt x="1828800" y="1692334"/>
                  <a:pt x="1692334" y="1828800"/>
                  <a:pt x="1523994" y="1828800"/>
                </a:cubicBezTo>
                <a:lnTo>
                  <a:pt x="304806" y="1828800"/>
                </a:lnTo>
                <a:cubicBezTo>
                  <a:pt x="136466" y="1828800"/>
                  <a:pt x="0" y="1692334"/>
                  <a:pt x="0" y="1523994"/>
                </a:cubicBezTo>
                <a:lnTo>
                  <a:pt x="0" y="304806"/>
                </a:lnTo>
                <a:cubicBezTo>
                  <a:pt x="0" y="136466"/>
                  <a:pt x="136466" y="0"/>
                  <a:pt x="304806" y="0"/>
                </a:cubicBezTo>
                <a:close/>
              </a:path>
            </a:pathLst>
          </a:custGeom>
          <a:solidFill>
            <a:srgbClr val="996C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3BA"/>
              </a:solidFill>
            </a:endParaRPr>
          </a:p>
        </p:txBody>
      </p:sp>
      <p:sp>
        <p:nvSpPr>
          <p:cNvPr id="41" name="Freeform: Shape 40"/>
          <p:cNvSpPr>
            <a:spLocks noChangeAspect="1"/>
          </p:cNvSpPr>
          <p:nvPr/>
        </p:nvSpPr>
        <p:spPr>
          <a:xfrm>
            <a:off x="0" y="5485728"/>
            <a:ext cx="1828800" cy="1828800"/>
          </a:xfrm>
          <a:custGeom>
            <a:avLst/>
            <a:gdLst>
              <a:gd name="connsiteX0" fmla="*/ 1371598 w 2743200"/>
              <a:gd name="connsiteY0" fmla="*/ 457200 h 2743200"/>
              <a:gd name="connsiteX1" fmla="*/ 457200 w 2743200"/>
              <a:gd name="connsiteY1" fmla="*/ 929425 h 2743200"/>
              <a:gd name="connsiteX2" fmla="*/ 640080 w 2743200"/>
              <a:gd name="connsiteY2" fmla="*/ 929425 h 2743200"/>
              <a:gd name="connsiteX3" fmla="*/ 640080 w 2743200"/>
              <a:gd name="connsiteY3" fmla="*/ 2286000 h 2743200"/>
              <a:gd name="connsiteX4" fmla="*/ 1119246 w 2743200"/>
              <a:gd name="connsiteY4" fmla="*/ 2286000 h 2743200"/>
              <a:gd name="connsiteX5" fmla="*/ 1119246 w 2743200"/>
              <a:gd name="connsiteY5" fmla="*/ 1488941 h 2743200"/>
              <a:gd name="connsiteX6" fmla="*/ 1623954 w 2743200"/>
              <a:gd name="connsiteY6" fmla="*/ 1488941 h 2743200"/>
              <a:gd name="connsiteX7" fmla="*/ 1623954 w 2743200"/>
              <a:gd name="connsiteY7" fmla="*/ 2286000 h 2743200"/>
              <a:gd name="connsiteX8" fmla="*/ 2103120 w 2743200"/>
              <a:gd name="connsiteY8" fmla="*/ 2286000 h 2743200"/>
              <a:gd name="connsiteX9" fmla="*/ 2103120 w 2743200"/>
              <a:gd name="connsiteY9" fmla="*/ 929425 h 2743200"/>
              <a:gd name="connsiteX10" fmla="*/ 2286000 w 2743200"/>
              <a:gd name="connsiteY10" fmla="*/ 929425 h 2743200"/>
              <a:gd name="connsiteX11" fmla="*/ 1371602 w 2743200"/>
              <a:gd name="connsiteY11" fmla="*/ 457200 h 2743200"/>
              <a:gd name="connsiteX12" fmla="*/ 457209 w 2743200"/>
              <a:gd name="connsiteY12" fmla="*/ 0 h 2743200"/>
              <a:gd name="connsiteX13" fmla="*/ 2285991 w 2743200"/>
              <a:gd name="connsiteY13" fmla="*/ 0 h 2743200"/>
              <a:gd name="connsiteX14" fmla="*/ 2743200 w 2743200"/>
              <a:gd name="connsiteY14" fmla="*/ 457209 h 2743200"/>
              <a:gd name="connsiteX15" fmla="*/ 2743200 w 2743200"/>
              <a:gd name="connsiteY15" fmla="*/ 2285991 h 2743200"/>
              <a:gd name="connsiteX16" fmla="*/ 2285991 w 2743200"/>
              <a:gd name="connsiteY16" fmla="*/ 2743200 h 2743200"/>
              <a:gd name="connsiteX17" fmla="*/ 457209 w 2743200"/>
              <a:gd name="connsiteY17" fmla="*/ 2743200 h 2743200"/>
              <a:gd name="connsiteX18" fmla="*/ 0 w 2743200"/>
              <a:gd name="connsiteY18" fmla="*/ 2285991 h 2743200"/>
              <a:gd name="connsiteX19" fmla="*/ 0 w 2743200"/>
              <a:gd name="connsiteY19" fmla="*/ 457209 h 2743200"/>
              <a:gd name="connsiteX20" fmla="*/ 457209 w 2743200"/>
              <a:gd name="connsiteY2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43200" h="2743200">
                <a:moveTo>
                  <a:pt x="1371598" y="457200"/>
                </a:moveTo>
                <a:lnTo>
                  <a:pt x="457200" y="929425"/>
                </a:lnTo>
                <a:lnTo>
                  <a:pt x="640080" y="929425"/>
                </a:lnTo>
                <a:lnTo>
                  <a:pt x="640080" y="2286000"/>
                </a:lnTo>
                <a:lnTo>
                  <a:pt x="1119246" y="2286000"/>
                </a:lnTo>
                <a:lnTo>
                  <a:pt x="1119246" y="1488941"/>
                </a:lnTo>
                <a:lnTo>
                  <a:pt x="1623954" y="1488941"/>
                </a:lnTo>
                <a:lnTo>
                  <a:pt x="1623954" y="2286000"/>
                </a:lnTo>
                <a:lnTo>
                  <a:pt x="2103120" y="2286000"/>
                </a:lnTo>
                <a:lnTo>
                  <a:pt x="2103120" y="929425"/>
                </a:lnTo>
                <a:lnTo>
                  <a:pt x="2286000" y="929425"/>
                </a:lnTo>
                <a:lnTo>
                  <a:pt x="1371602" y="457200"/>
                </a:ln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rgbClr val="FF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/>
          <p:cNvSpPr>
            <a:spLocks noChangeAspect="1"/>
          </p:cNvSpPr>
          <p:nvPr/>
        </p:nvSpPr>
        <p:spPr>
          <a:xfrm>
            <a:off x="7315200" y="5485728"/>
            <a:ext cx="1828800" cy="1828800"/>
          </a:xfrm>
          <a:custGeom>
            <a:avLst/>
            <a:gdLst>
              <a:gd name="connsiteX0" fmla="*/ 853226 w 2743200"/>
              <a:gd name="connsiteY0" fmla="*/ 411208 h 2743200"/>
              <a:gd name="connsiteX1" fmla="*/ 1301684 w 2743200"/>
              <a:gd name="connsiteY1" fmla="*/ 859666 h 2743200"/>
              <a:gd name="connsiteX2" fmla="*/ 853226 w 2743200"/>
              <a:gd name="connsiteY2" fmla="*/ 1308124 h 2743200"/>
              <a:gd name="connsiteX3" fmla="*/ 404768 w 2743200"/>
              <a:gd name="connsiteY3" fmla="*/ 859666 h 2743200"/>
              <a:gd name="connsiteX4" fmla="*/ 853226 w 2743200"/>
              <a:gd name="connsiteY4" fmla="*/ 411208 h 2743200"/>
              <a:gd name="connsiteX5" fmla="*/ 853226 w 2743200"/>
              <a:gd name="connsiteY5" fmla="*/ 173866 h 2743200"/>
              <a:gd name="connsiteX6" fmla="*/ 167426 w 2743200"/>
              <a:gd name="connsiteY6" fmla="*/ 859666 h 2743200"/>
              <a:gd name="connsiteX7" fmla="*/ 853226 w 2743200"/>
              <a:gd name="connsiteY7" fmla="*/ 1545466 h 2743200"/>
              <a:gd name="connsiteX8" fmla="*/ 1120171 w 2743200"/>
              <a:gd name="connsiteY8" fmla="*/ 1491573 h 2743200"/>
              <a:gd name="connsiteX9" fmla="*/ 1225910 w 2743200"/>
              <a:gd name="connsiteY9" fmla="*/ 1434179 h 2743200"/>
              <a:gd name="connsiteX10" fmla="*/ 2299583 w 2743200"/>
              <a:gd name="connsiteY10" fmla="*/ 2443421 h 2743200"/>
              <a:gd name="connsiteX11" fmla="*/ 2365299 w 2743200"/>
              <a:gd name="connsiteY11" fmla="*/ 2441388 h 2743200"/>
              <a:gd name="connsiteX12" fmla="*/ 2492662 w 2743200"/>
              <a:gd name="connsiteY12" fmla="*/ 2305895 h 2743200"/>
              <a:gd name="connsiteX13" fmla="*/ 2490629 w 2743200"/>
              <a:gd name="connsiteY13" fmla="*/ 2240178 h 2743200"/>
              <a:gd name="connsiteX14" fmla="*/ 1424604 w 2743200"/>
              <a:gd name="connsiteY14" fmla="*/ 1238125 h 2743200"/>
              <a:gd name="connsiteX15" fmla="*/ 1485133 w 2743200"/>
              <a:gd name="connsiteY15" fmla="*/ 1126610 h 2743200"/>
              <a:gd name="connsiteX16" fmla="*/ 1539026 w 2743200"/>
              <a:gd name="connsiteY16" fmla="*/ 859666 h 2743200"/>
              <a:gd name="connsiteX17" fmla="*/ 853226 w 2743200"/>
              <a:gd name="connsiteY17" fmla="*/ 173866 h 2743200"/>
              <a:gd name="connsiteX18" fmla="*/ 457209 w 2743200"/>
              <a:gd name="connsiteY18" fmla="*/ 0 h 2743200"/>
              <a:gd name="connsiteX19" fmla="*/ 2285991 w 2743200"/>
              <a:gd name="connsiteY19" fmla="*/ 0 h 2743200"/>
              <a:gd name="connsiteX20" fmla="*/ 2743200 w 2743200"/>
              <a:gd name="connsiteY20" fmla="*/ 457209 h 2743200"/>
              <a:gd name="connsiteX21" fmla="*/ 2743200 w 2743200"/>
              <a:gd name="connsiteY21" fmla="*/ 2285991 h 2743200"/>
              <a:gd name="connsiteX22" fmla="*/ 2285991 w 2743200"/>
              <a:gd name="connsiteY22" fmla="*/ 2743200 h 2743200"/>
              <a:gd name="connsiteX23" fmla="*/ 457209 w 2743200"/>
              <a:gd name="connsiteY23" fmla="*/ 2743200 h 2743200"/>
              <a:gd name="connsiteX24" fmla="*/ 0 w 2743200"/>
              <a:gd name="connsiteY24" fmla="*/ 2285991 h 2743200"/>
              <a:gd name="connsiteX25" fmla="*/ 0 w 2743200"/>
              <a:gd name="connsiteY25" fmla="*/ 457209 h 2743200"/>
              <a:gd name="connsiteX26" fmla="*/ 457209 w 2743200"/>
              <a:gd name="connsiteY26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43200" h="2743200">
                <a:moveTo>
                  <a:pt x="853226" y="411208"/>
                </a:moveTo>
                <a:cubicBezTo>
                  <a:pt x="1100903" y="411208"/>
                  <a:pt x="1301684" y="611989"/>
                  <a:pt x="1301684" y="859666"/>
                </a:cubicBezTo>
                <a:cubicBezTo>
                  <a:pt x="1301684" y="1107343"/>
                  <a:pt x="1100903" y="1308124"/>
                  <a:pt x="853226" y="1308124"/>
                </a:cubicBezTo>
                <a:cubicBezTo>
                  <a:pt x="605549" y="1308124"/>
                  <a:pt x="404768" y="1107343"/>
                  <a:pt x="404768" y="859666"/>
                </a:cubicBezTo>
                <a:cubicBezTo>
                  <a:pt x="404768" y="611989"/>
                  <a:pt x="605549" y="411208"/>
                  <a:pt x="853226" y="411208"/>
                </a:cubicBezTo>
                <a:close/>
                <a:moveTo>
                  <a:pt x="853226" y="173866"/>
                </a:moveTo>
                <a:cubicBezTo>
                  <a:pt x="474469" y="173866"/>
                  <a:pt x="167426" y="480909"/>
                  <a:pt x="167426" y="859666"/>
                </a:cubicBezTo>
                <a:cubicBezTo>
                  <a:pt x="167426" y="1238423"/>
                  <a:pt x="474469" y="1545466"/>
                  <a:pt x="853226" y="1545466"/>
                </a:cubicBezTo>
                <a:cubicBezTo>
                  <a:pt x="947916" y="1545466"/>
                  <a:pt x="1038123" y="1526276"/>
                  <a:pt x="1120171" y="1491573"/>
                </a:cubicBezTo>
                <a:lnTo>
                  <a:pt x="1225910" y="1434179"/>
                </a:lnTo>
                <a:lnTo>
                  <a:pt x="2299583" y="2443421"/>
                </a:lnTo>
                <a:cubicBezTo>
                  <a:pt x="2318291" y="2461007"/>
                  <a:pt x="2347714" y="2460096"/>
                  <a:pt x="2365299" y="2441388"/>
                </a:cubicBezTo>
                <a:lnTo>
                  <a:pt x="2492662" y="2305895"/>
                </a:lnTo>
                <a:cubicBezTo>
                  <a:pt x="2510247" y="2287186"/>
                  <a:pt x="2509337" y="2257764"/>
                  <a:pt x="2490629" y="2240178"/>
                </a:cubicBezTo>
                <a:lnTo>
                  <a:pt x="1424604" y="1238125"/>
                </a:lnTo>
                <a:lnTo>
                  <a:pt x="1485133" y="1126610"/>
                </a:lnTo>
                <a:cubicBezTo>
                  <a:pt x="1519836" y="1044562"/>
                  <a:pt x="1539026" y="954355"/>
                  <a:pt x="1539026" y="859666"/>
                </a:cubicBezTo>
                <a:cubicBezTo>
                  <a:pt x="1539026" y="480909"/>
                  <a:pt x="1231983" y="173866"/>
                  <a:pt x="853226" y="173866"/>
                </a:cubicBez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rgbClr val="FDC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/>
          <p:cNvSpPr>
            <a:spLocks noChangeAspect="1"/>
          </p:cNvSpPr>
          <p:nvPr/>
        </p:nvSpPr>
        <p:spPr>
          <a:xfrm>
            <a:off x="5486400" y="5485728"/>
            <a:ext cx="1828800" cy="1828800"/>
          </a:xfrm>
          <a:custGeom>
            <a:avLst/>
            <a:gdLst>
              <a:gd name="connsiteX0" fmla="*/ 1371601 w 2743200"/>
              <a:gd name="connsiteY0" fmla="*/ 1382387 h 2743200"/>
              <a:gd name="connsiteX1" fmla="*/ 457200 w 2743200"/>
              <a:gd name="connsiteY1" fmla="*/ 1834194 h 2743200"/>
              <a:gd name="connsiteX2" fmla="*/ 457200 w 2743200"/>
              <a:gd name="connsiteY2" fmla="*/ 2286000 h 2743200"/>
              <a:gd name="connsiteX3" fmla="*/ 2286000 w 2743200"/>
              <a:gd name="connsiteY3" fmla="*/ 2286000 h 2743200"/>
              <a:gd name="connsiteX4" fmla="*/ 2286000 w 2743200"/>
              <a:gd name="connsiteY4" fmla="*/ 1834194 h 2743200"/>
              <a:gd name="connsiteX5" fmla="*/ 1371601 w 2743200"/>
              <a:gd name="connsiteY5" fmla="*/ 1382387 h 2743200"/>
              <a:gd name="connsiteX6" fmla="*/ 1371600 w 2743200"/>
              <a:gd name="connsiteY6" fmla="*/ 457200 h 2743200"/>
              <a:gd name="connsiteX7" fmla="*/ 896495 w 2743200"/>
              <a:gd name="connsiteY7" fmla="*/ 909006 h 2743200"/>
              <a:gd name="connsiteX8" fmla="*/ 1371600 w 2743200"/>
              <a:gd name="connsiteY8" fmla="*/ 1360813 h 2743200"/>
              <a:gd name="connsiteX9" fmla="*/ 1846706 w 2743200"/>
              <a:gd name="connsiteY9" fmla="*/ 909006 h 2743200"/>
              <a:gd name="connsiteX10" fmla="*/ 1371600 w 2743200"/>
              <a:gd name="connsiteY10" fmla="*/ 457200 h 2743200"/>
              <a:gd name="connsiteX11" fmla="*/ 457209 w 2743200"/>
              <a:gd name="connsiteY11" fmla="*/ 0 h 2743200"/>
              <a:gd name="connsiteX12" fmla="*/ 2285991 w 2743200"/>
              <a:gd name="connsiteY12" fmla="*/ 0 h 2743200"/>
              <a:gd name="connsiteX13" fmla="*/ 2743200 w 2743200"/>
              <a:gd name="connsiteY13" fmla="*/ 457209 h 2743200"/>
              <a:gd name="connsiteX14" fmla="*/ 2743200 w 2743200"/>
              <a:gd name="connsiteY14" fmla="*/ 2285991 h 2743200"/>
              <a:gd name="connsiteX15" fmla="*/ 2285991 w 2743200"/>
              <a:gd name="connsiteY15" fmla="*/ 2743200 h 2743200"/>
              <a:gd name="connsiteX16" fmla="*/ 457209 w 2743200"/>
              <a:gd name="connsiteY16" fmla="*/ 2743200 h 2743200"/>
              <a:gd name="connsiteX17" fmla="*/ 0 w 2743200"/>
              <a:gd name="connsiteY17" fmla="*/ 2285991 h 2743200"/>
              <a:gd name="connsiteX18" fmla="*/ 0 w 2743200"/>
              <a:gd name="connsiteY18" fmla="*/ 457209 h 2743200"/>
              <a:gd name="connsiteX19" fmla="*/ 457209 w 2743200"/>
              <a:gd name="connsiteY19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43200" h="2743200">
                <a:moveTo>
                  <a:pt x="1371601" y="1382387"/>
                </a:moveTo>
                <a:cubicBezTo>
                  <a:pt x="866590" y="1382387"/>
                  <a:pt x="457200" y="1584668"/>
                  <a:pt x="457200" y="1834194"/>
                </a:cubicBezTo>
                <a:lnTo>
                  <a:pt x="457200" y="2286000"/>
                </a:lnTo>
                <a:lnTo>
                  <a:pt x="2286000" y="2286000"/>
                </a:lnTo>
                <a:lnTo>
                  <a:pt x="2286000" y="1834194"/>
                </a:lnTo>
                <a:cubicBezTo>
                  <a:pt x="2286000" y="1584668"/>
                  <a:pt x="1876611" y="1382387"/>
                  <a:pt x="1371601" y="1382387"/>
                </a:cubicBezTo>
                <a:close/>
                <a:moveTo>
                  <a:pt x="1371600" y="457200"/>
                </a:moveTo>
                <a:cubicBezTo>
                  <a:pt x="1109207" y="457200"/>
                  <a:pt x="896495" y="659481"/>
                  <a:pt x="896495" y="909006"/>
                </a:cubicBezTo>
                <a:cubicBezTo>
                  <a:pt x="896495" y="1158532"/>
                  <a:pt x="1109207" y="1360813"/>
                  <a:pt x="1371600" y="1360813"/>
                </a:cubicBezTo>
                <a:cubicBezTo>
                  <a:pt x="1633993" y="1360813"/>
                  <a:pt x="1846706" y="1158532"/>
                  <a:pt x="1846706" y="909006"/>
                </a:cubicBezTo>
                <a:cubicBezTo>
                  <a:pt x="1846706" y="659481"/>
                  <a:pt x="1633993" y="457200"/>
                  <a:pt x="1371600" y="457200"/>
                </a:cubicBez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rgbClr val="F68B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68B64"/>
              </a:solidFill>
            </a:endParaRPr>
          </a:p>
        </p:txBody>
      </p:sp>
      <p:sp>
        <p:nvSpPr>
          <p:cNvPr id="44" name="Freeform: Shape 43"/>
          <p:cNvSpPr>
            <a:spLocks noChangeAspect="1"/>
          </p:cNvSpPr>
          <p:nvPr/>
        </p:nvSpPr>
        <p:spPr>
          <a:xfrm>
            <a:off x="1828800" y="5485728"/>
            <a:ext cx="1828800" cy="1828800"/>
          </a:xfrm>
          <a:custGeom>
            <a:avLst/>
            <a:gdLst>
              <a:gd name="connsiteX0" fmla="*/ 1600629 w 2743200"/>
              <a:gd name="connsiteY0" fmla="*/ 938931 h 2743200"/>
              <a:gd name="connsiteX1" fmla="*/ 1215986 w 2743200"/>
              <a:gd name="connsiteY1" fmla="*/ 1774342 h 2743200"/>
              <a:gd name="connsiteX2" fmla="*/ 1006697 w 2743200"/>
              <a:gd name="connsiteY2" fmla="*/ 1456816 h 2743200"/>
              <a:gd name="connsiteX3" fmla="*/ 664655 w 2743200"/>
              <a:gd name="connsiteY3" fmla="*/ 1975752 h 2743200"/>
              <a:gd name="connsiteX4" fmla="*/ 1123253 w 2743200"/>
              <a:gd name="connsiteY4" fmla="*/ 1975752 h 2743200"/>
              <a:gd name="connsiteX5" fmla="*/ 1348740 w 2743200"/>
              <a:gd name="connsiteY5" fmla="*/ 1975752 h 2743200"/>
              <a:gd name="connsiteX6" fmla="*/ 2078005 w 2743200"/>
              <a:gd name="connsiteY6" fmla="*/ 1975752 h 2743200"/>
              <a:gd name="connsiteX7" fmla="*/ 1006697 w 2743200"/>
              <a:gd name="connsiteY7" fmla="*/ 841768 h 2743200"/>
              <a:gd name="connsiteX8" fmla="*/ 778097 w 2743200"/>
              <a:gd name="connsiteY8" fmla="*/ 1070368 h 2743200"/>
              <a:gd name="connsiteX9" fmla="*/ 1006697 w 2743200"/>
              <a:gd name="connsiteY9" fmla="*/ 1298968 h 2743200"/>
              <a:gd name="connsiteX10" fmla="*/ 1235297 w 2743200"/>
              <a:gd name="connsiteY10" fmla="*/ 1070368 h 2743200"/>
              <a:gd name="connsiteX11" fmla="*/ 1006697 w 2743200"/>
              <a:gd name="connsiteY11" fmla="*/ 841768 h 2743200"/>
              <a:gd name="connsiteX12" fmla="*/ 609597 w 2743200"/>
              <a:gd name="connsiteY12" fmla="*/ 610960 h 2743200"/>
              <a:gd name="connsiteX13" fmla="*/ 2133602 w 2743200"/>
              <a:gd name="connsiteY13" fmla="*/ 610960 h 2743200"/>
              <a:gd name="connsiteX14" fmla="*/ 2133602 w 2743200"/>
              <a:gd name="connsiteY14" fmla="*/ 2133600 h 2743200"/>
              <a:gd name="connsiteX15" fmla="*/ 609597 w 2743200"/>
              <a:gd name="connsiteY15" fmla="*/ 2133600 h 2743200"/>
              <a:gd name="connsiteX16" fmla="*/ 457200 w 2743200"/>
              <a:gd name="connsiteY16" fmla="*/ 457200 h 2743200"/>
              <a:gd name="connsiteX17" fmla="*/ 457200 w 2743200"/>
              <a:gd name="connsiteY17" fmla="*/ 458560 h 2743200"/>
              <a:gd name="connsiteX18" fmla="*/ 457200 w 2743200"/>
              <a:gd name="connsiteY18" fmla="*/ 610960 h 2743200"/>
              <a:gd name="connsiteX19" fmla="*/ 457200 w 2743200"/>
              <a:gd name="connsiteY19" fmla="*/ 2133600 h 2743200"/>
              <a:gd name="connsiteX20" fmla="*/ 457200 w 2743200"/>
              <a:gd name="connsiteY20" fmla="*/ 2286000 h 2743200"/>
              <a:gd name="connsiteX21" fmla="*/ 609597 w 2743200"/>
              <a:gd name="connsiteY21" fmla="*/ 2286000 h 2743200"/>
              <a:gd name="connsiteX22" fmla="*/ 2133602 w 2743200"/>
              <a:gd name="connsiteY22" fmla="*/ 2286000 h 2743200"/>
              <a:gd name="connsiteX23" fmla="*/ 2286000 w 2743200"/>
              <a:gd name="connsiteY23" fmla="*/ 2286000 h 2743200"/>
              <a:gd name="connsiteX24" fmla="*/ 2286000 w 2743200"/>
              <a:gd name="connsiteY24" fmla="*/ 2133600 h 2743200"/>
              <a:gd name="connsiteX25" fmla="*/ 2286000 w 2743200"/>
              <a:gd name="connsiteY25" fmla="*/ 610960 h 2743200"/>
              <a:gd name="connsiteX26" fmla="*/ 2286000 w 2743200"/>
              <a:gd name="connsiteY26" fmla="*/ 458560 h 2743200"/>
              <a:gd name="connsiteX27" fmla="*/ 2286000 w 2743200"/>
              <a:gd name="connsiteY27" fmla="*/ 457200 h 2743200"/>
              <a:gd name="connsiteX28" fmla="*/ 2133602 w 2743200"/>
              <a:gd name="connsiteY28" fmla="*/ 457200 h 2743200"/>
              <a:gd name="connsiteX29" fmla="*/ 2133602 w 2743200"/>
              <a:gd name="connsiteY29" fmla="*/ 458560 h 2743200"/>
              <a:gd name="connsiteX30" fmla="*/ 609597 w 2743200"/>
              <a:gd name="connsiteY30" fmla="*/ 458560 h 2743200"/>
              <a:gd name="connsiteX31" fmla="*/ 609597 w 2743200"/>
              <a:gd name="connsiteY31" fmla="*/ 457200 h 2743200"/>
              <a:gd name="connsiteX32" fmla="*/ 457209 w 2743200"/>
              <a:gd name="connsiteY32" fmla="*/ 0 h 2743200"/>
              <a:gd name="connsiteX33" fmla="*/ 2285991 w 2743200"/>
              <a:gd name="connsiteY33" fmla="*/ 0 h 2743200"/>
              <a:gd name="connsiteX34" fmla="*/ 2743200 w 2743200"/>
              <a:gd name="connsiteY34" fmla="*/ 457209 h 2743200"/>
              <a:gd name="connsiteX35" fmla="*/ 2743200 w 2743200"/>
              <a:gd name="connsiteY35" fmla="*/ 2285991 h 2743200"/>
              <a:gd name="connsiteX36" fmla="*/ 2285991 w 2743200"/>
              <a:gd name="connsiteY36" fmla="*/ 2743200 h 2743200"/>
              <a:gd name="connsiteX37" fmla="*/ 457209 w 2743200"/>
              <a:gd name="connsiteY37" fmla="*/ 2743200 h 2743200"/>
              <a:gd name="connsiteX38" fmla="*/ 0 w 2743200"/>
              <a:gd name="connsiteY38" fmla="*/ 2285991 h 2743200"/>
              <a:gd name="connsiteX39" fmla="*/ 0 w 2743200"/>
              <a:gd name="connsiteY39" fmla="*/ 457209 h 2743200"/>
              <a:gd name="connsiteX40" fmla="*/ 457209 w 2743200"/>
              <a:gd name="connsiteY4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43200" h="2743200">
                <a:moveTo>
                  <a:pt x="1600629" y="938931"/>
                </a:moveTo>
                <a:lnTo>
                  <a:pt x="1215986" y="1774342"/>
                </a:lnTo>
                <a:lnTo>
                  <a:pt x="1006697" y="1456816"/>
                </a:lnTo>
                <a:lnTo>
                  <a:pt x="664655" y="1975752"/>
                </a:lnTo>
                <a:lnTo>
                  <a:pt x="1123253" y="1975752"/>
                </a:lnTo>
                <a:lnTo>
                  <a:pt x="1348740" y="1975752"/>
                </a:lnTo>
                <a:lnTo>
                  <a:pt x="2078005" y="1975752"/>
                </a:lnTo>
                <a:close/>
                <a:moveTo>
                  <a:pt x="1006697" y="841768"/>
                </a:moveTo>
                <a:cubicBezTo>
                  <a:pt x="880445" y="841768"/>
                  <a:pt x="778097" y="944116"/>
                  <a:pt x="778097" y="1070368"/>
                </a:cubicBezTo>
                <a:cubicBezTo>
                  <a:pt x="778097" y="1196620"/>
                  <a:pt x="880445" y="1298968"/>
                  <a:pt x="1006697" y="1298968"/>
                </a:cubicBezTo>
                <a:cubicBezTo>
                  <a:pt x="1132949" y="1298968"/>
                  <a:pt x="1235297" y="1196620"/>
                  <a:pt x="1235297" y="1070368"/>
                </a:cubicBezTo>
                <a:cubicBezTo>
                  <a:pt x="1235297" y="944116"/>
                  <a:pt x="1132949" y="841768"/>
                  <a:pt x="1006697" y="841768"/>
                </a:cubicBezTo>
                <a:close/>
                <a:moveTo>
                  <a:pt x="609597" y="610960"/>
                </a:moveTo>
                <a:lnTo>
                  <a:pt x="2133602" y="610960"/>
                </a:lnTo>
                <a:lnTo>
                  <a:pt x="2133602" y="2133600"/>
                </a:lnTo>
                <a:lnTo>
                  <a:pt x="609597" y="2133600"/>
                </a:lnTo>
                <a:close/>
                <a:moveTo>
                  <a:pt x="457200" y="457200"/>
                </a:moveTo>
                <a:lnTo>
                  <a:pt x="457200" y="458560"/>
                </a:lnTo>
                <a:lnTo>
                  <a:pt x="457200" y="610960"/>
                </a:lnTo>
                <a:lnTo>
                  <a:pt x="457200" y="2133600"/>
                </a:lnTo>
                <a:lnTo>
                  <a:pt x="457200" y="2286000"/>
                </a:lnTo>
                <a:lnTo>
                  <a:pt x="609597" y="2286000"/>
                </a:lnTo>
                <a:lnTo>
                  <a:pt x="2133602" y="2286000"/>
                </a:lnTo>
                <a:lnTo>
                  <a:pt x="2286000" y="2286000"/>
                </a:lnTo>
                <a:lnTo>
                  <a:pt x="2286000" y="2133600"/>
                </a:lnTo>
                <a:lnTo>
                  <a:pt x="2286000" y="610960"/>
                </a:lnTo>
                <a:lnTo>
                  <a:pt x="2286000" y="458560"/>
                </a:lnTo>
                <a:lnTo>
                  <a:pt x="2286000" y="457200"/>
                </a:lnTo>
                <a:lnTo>
                  <a:pt x="2133602" y="457200"/>
                </a:lnTo>
                <a:lnTo>
                  <a:pt x="2133602" y="458560"/>
                </a:lnTo>
                <a:lnTo>
                  <a:pt x="609597" y="458560"/>
                </a:lnTo>
                <a:lnTo>
                  <a:pt x="609597" y="457200"/>
                </a:ln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rgbClr val="E263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4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8479165" y="160018"/>
            <a:ext cx="3219719" cy="1121429"/>
          </a:xfrm>
          <a:prstGeom prst="roundRect">
            <a:avLst>
              <a:gd name="adj" fmla="val 1439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/>
          <p:cNvSpPr/>
          <p:nvPr/>
        </p:nvSpPr>
        <p:spPr>
          <a:xfrm>
            <a:off x="8667236" y="263533"/>
            <a:ext cx="914400" cy="914400"/>
          </a:xfrm>
          <a:custGeom>
            <a:avLst/>
            <a:gdLst>
              <a:gd name="connsiteX0" fmla="*/ 1600629 w 2743200"/>
              <a:gd name="connsiteY0" fmla="*/ 938931 h 2743200"/>
              <a:gd name="connsiteX1" fmla="*/ 1215986 w 2743200"/>
              <a:gd name="connsiteY1" fmla="*/ 1774342 h 2743200"/>
              <a:gd name="connsiteX2" fmla="*/ 1006697 w 2743200"/>
              <a:gd name="connsiteY2" fmla="*/ 1456816 h 2743200"/>
              <a:gd name="connsiteX3" fmla="*/ 664655 w 2743200"/>
              <a:gd name="connsiteY3" fmla="*/ 1975752 h 2743200"/>
              <a:gd name="connsiteX4" fmla="*/ 1123253 w 2743200"/>
              <a:gd name="connsiteY4" fmla="*/ 1975752 h 2743200"/>
              <a:gd name="connsiteX5" fmla="*/ 1348740 w 2743200"/>
              <a:gd name="connsiteY5" fmla="*/ 1975752 h 2743200"/>
              <a:gd name="connsiteX6" fmla="*/ 2078005 w 2743200"/>
              <a:gd name="connsiteY6" fmla="*/ 1975752 h 2743200"/>
              <a:gd name="connsiteX7" fmla="*/ 1006697 w 2743200"/>
              <a:gd name="connsiteY7" fmla="*/ 841768 h 2743200"/>
              <a:gd name="connsiteX8" fmla="*/ 778097 w 2743200"/>
              <a:gd name="connsiteY8" fmla="*/ 1070368 h 2743200"/>
              <a:gd name="connsiteX9" fmla="*/ 1006697 w 2743200"/>
              <a:gd name="connsiteY9" fmla="*/ 1298968 h 2743200"/>
              <a:gd name="connsiteX10" fmla="*/ 1235297 w 2743200"/>
              <a:gd name="connsiteY10" fmla="*/ 1070368 h 2743200"/>
              <a:gd name="connsiteX11" fmla="*/ 1006697 w 2743200"/>
              <a:gd name="connsiteY11" fmla="*/ 841768 h 2743200"/>
              <a:gd name="connsiteX12" fmla="*/ 609597 w 2743200"/>
              <a:gd name="connsiteY12" fmla="*/ 610960 h 2743200"/>
              <a:gd name="connsiteX13" fmla="*/ 2133602 w 2743200"/>
              <a:gd name="connsiteY13" fmla="*/ 610960 h 2743200"/>
              <a:gd name="connsiteX14" fmla="*/ 2133602 w 2743200"/>
              <a:gd name="connsiteY14" fmla="*/ 2133600 h 2743200"/>
              <a:gd name="connsiteX15" fmla="*/ 609597 w 2743200"/>
              <a:gd name="connsiteY15" fmla="*/ 2133600 h 2743200"/>
              <a:gd name="connsiteX16" fmla="*/ 457200 w 2743200"/>
              <a:gd name="connsiteY16" fmla="*/ 457200 h 2743200"/>
              <a:gd name="connsiteX17" fmla="*/ 457200 w 2743200"/>
              <a:gd name="connsiteY17" fmla="*/ 458560 h 2743200"/>
              <a:gd name="connsiteX18" fmla="*/ 457200 w 2743200"/>
              <a:gd name="connsiteY18" fmla="*/ 610960 h 2743200"/>
              <a:gd name="connsiteX19" fmla="*/ 457200 w 2743200"/>
              <a:gd name="connsiteY19" fmla="*/ 2133600 h 2743200"/>
              <a:gd name="connsiteX20" fmla="*/ 457200 w 2743200"/>
              <a:gd name="connsiteY20" fmla="*/ 2286000 h 2743200"/>
              <a:gd name="connsiteX21" fmla="*/ 609597 w 2743200"/>
              <a:gd name="connsiteY21" fmla="*/ 2286000 h 2743200"/>
              <a:gd name="connsiteX22" fmla="*/ 2133602 w 2743200"/>
              <a:gd name="connsiteY22" fmla="*/ 2286000 h 2743200"/>
              <a:gd name="connsiteX23" fmla="*/ 2286000 w 2743200"/>
              <a:gd name="connsiteY23" fmla="*/ 2286000 h 2743200"/>
              <a:gd name="connsiteX24" fmla="*/ 2286000 w 2743200"/>
              <a:gd name="connsiteY24" fmla="*/ 2133600 h 2743200"/>
              <a:gd name="connsiteX25" fmla="*/ 2286000 w 2743200"/>
              <a:gd name="connsiteY25" fmla="*/ 610960 h 2743200"/>
              <a:gd name="connsiteX26" fmla="*/ 2286000 w 2743200"/>
              <a:gd name="connsiteY26" fmla="*/ 458560 h 2743200"/>
              <a:gd name="connsiteX27" fmla="*/ 2286000 w 2743200"/>
              <a:gd name="connsiteY27" fmla="*/ 457200 h 2743200"/>
              <a:gd name="connsiteX28" fmla="*/ 2133602 w 2743200"/>
              <a:gd name="connsiteY28" fmla="*/ 457200 h 2743200"/>
              <a:gd name="connsiteX29" fmla="*/ 2133602 w 2743200"/>
              <a:gd name="connsiteY29" fmla="*/ 458560 h 2743200"/>
              <a:gd name="connsiteX30" fmla="*/ 609597 w 2743200"/>
              <a:gd name="connsiteY30" fmla="*/ 458560 h 2743200"/>
              <a:gd name="connsiteX31" fmla="*/ 609597 w 2743200"/>
              <a:gd name="connsiteY31" fmla="*/ 457200 h 2743200"/>
              <a:gd name="connsiteX32" fmla="*/ 457209 w 2743200"/>
              <a:gd name="connsiteY32" fmla="*/ 0 h 2743200"/>
              <a:gd name="connsiteX33" fmla="*/ 2285991 w 2743200"/>
              <a:gd name="connsiteY33" fmla="*/ 0 h 2743200"/>
              <a:gd name="connsiteX34" fmla="*/ 2743200 w 2743200"/>
              <a:gd name="connsiteY34" fmla="*/ 457209 h 2743200"/>
              <a:gd name="connsiteX35" fmla="*/ 2743200 w 2743200"/>
              <a:gd name="connsiteY35" fmla="*/ 2285991 h 2743200"/>
              <a:gd name="connsiteX36" fmla="*/ 2285991 w 2743200"/>
              <a:gd name="connsiteY36" fmla="*/ 2743200 h 2743200"/>
              <a:gd name="connsiteX37" fmla="*/ 457209 w 2743200"/>
              <a:gd name="connsiteY37" fmla="*/ 2743200 h 2743200"/>
              <a:gd name="connsiteX38" fmla="*/ 0 w 2743200"/>
              <a:gd name="connsiteY38" fmla="*/ 2285991 h 2743200"/>
              <a:gd name="connsiteX39" fmla="*/ 0 w 2743200"/>
              <a:gd name="connsiteY39" fmla="*/ 457209 h 2743200"/>
              <a:gd name="connsiteX40" fmla="*/ 457209 w 2743200"/>
              <a:gd name="connsiteY4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43200" h="2743200">
                <a:moveTo>
                  <a:pt x="1600629" y="938931"/>
                </a:moveTo>
                <a:lnTo>
                  <a:pt x="1215986" y="1774342"/>
                </a:lnTo>
                <a:lnTo>
                  <a:pt x="1006697" y="1456816"/>
                </a:lnTo>
                <a:lnTo>
                  <a:pt x="664655" y="1975752"/>
                </a:lnTo>
                <a:lnTo>
                  <a:pt x="1123253" y="1975752"/>
                </a:lnTo>
                <a:lnTo>
                  <a:pt x="1348740" y="1975752"/>
                </a:lnTo>
                <a:lnTo>
                  <a:pt x="2078005" y="1975752"/>
                </a:lnTo>
                <a:close/>
                <a:moveTo>
                  <a:pt x="1006697" y="841768"/>
                </a:moveTo>
                <a:cubicBezTo>
                  <a:pt x="880445" y="841768"/>
                  <a:pt x="778097" y="944116"/>
                  <a:pt x="778097" y="1070368"/>
                </a:cubicBezTo>
                <a:cubicBezTo>
                  <a:pt x="778097" y="1196620"/>
                  <a:pt x="880445" y="1298968"/>
                  <a:pt x="1006697" y="1298968"/>
                </a:cubicBezTo>
                <a:cubicBezTo>
                  <a:pt x="1132949" y="1298968"/>
                  <a:pt x="1235297" y="1196620"/>
                  <a:pt x="1235297" y="1070368"/>
                </a:cubicBezTo>
                <a:cubicBezTo>
                  <a:pt x="1235297" y="944116"/>
                  <a:pt x="1132949" y="841768"/>
                  <a:pt x="1006697" y="841768"/>
                </a:cubicBezTo>
                <a:close/>
                <a:moveTo>
                  <a:pt x="609597" y="610960"/>
                </a:moveTo>
                <a:lnTo>
                  <a:pt x="2133602" y="610960"/>
                </a:lnTo>
                <a:lnTo>
                  <a:pt x="2133602" y="2133600"/>
                </a:lnTo>
                <a:lnTo>
                  <a:pt x="609597" y="2133600"/>
                </a:lnTo>
                <a:close/>
                <a:moveTo>
                  <a:pt x="457200" y="457200"/>
                </a:moveTo>
                <a:lnTo>
                  <a:pt x="457200" y="458560"/>
                </a:lnTo>
                <a:lnTo>
                  <a:pt x="457200" y="610960"/>
                </a:lnTo>
                <a:lnTo>
                  <a:pt x="457200" y="2133600"/>
                </a:lnTo>
                <a:lnTo>
                  <a:pt x="457200" y="2286000"/>
                </a:lnTo>
                <a:lnTo>
                  <a:pt x="609597" y="2286000"/>
                </a:lnTo>
                <a:lnTo>
                  <a:pt x="2133602" y="2286000"/>
                </a:lnTo>
                <a:lnTo>
                  <a:pt x="2286000" y="2286000"/>
                </a:lnTo>
                <a:lnTo>
                  <a:pt x="2286000" y="2133600"/>
                </a:lnTo>
                <a:lnTo>
                  <a:pt x="2286000" y="610960"/>
                </a:lnTo>
                <a:lnTo>
                  <a:pt x="2286000" y="458560"/>
                </a:lnTo>
                <a:lnTo>
                  <a:pt x="2286000" y="457200"/>
                </a:lnTo>
                <a:lnTo>
                  <a:pt x="2133602" y="457200"/>
                </a:lnTo>
                <a:lnTo>
                  <a:pt x="2133602" y="458560"/>
                </a:lnTo>
                <a:lnTo>
                  <a:pt x="609597" y="458560"/>
                </a:lnTo>
                <a:lnTo>
                  <a:pt x="609597" y="457200"/>
                </a:ln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rgbClr val="FFB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/>
          <p:cNvSpPr/>
          <p:nvPr/>
        </p:nvSpPr>
        <p:spPr>
          <a:xfrm>
            <a:off x="9631825" y="263533"/>
            <a:ext cx="914400" cy="914400"/>
          </a:xfrm>
          <a:custGeom>
            <a:avLst/>
            <a:gdLst>
              <a:gd name="connsiteX0" fmla="*/ 1371598 w 2743200"/>
              <a:gd name="connsiteY0" fmla="*/ 457200 h 2743200"/>
              <a:gd name="connsiteX1" fmla="*/ 457200 w 2743200"/>
              <a:gd name="connsiteY1" fmla="*/ 929425 h 2743200"/>
              <a:gd name="connsiteX2" fmla="*/ 640080 w 2743200"/>
              <a:gd name="connsiteY2" fmla="*/ 929425 h 2743200"/>
              <a:gd name="connsiteX3" fmla="*/ 640080 w 2743200"/>
              <a:gd name="connsiteY3" fmla="*/ 2286000 h 2743200"/>
              <a:gd name="connsiteX4" fmla="*/ 1119246 w 2743200"/>
              <a:gd name="connsiteY4" fmla="*/ 2286000 h 2743200"/>
              <a:gd name="connsiteX5" fmla="*/ 1119246 w 2743200"/>
              <a:gd name="connsiteY5" fmla="*/ 1488941 h 2743200"/>
              <a:gd name="connsiteX6" fmla="*/ 1623954 w 2743200"/>
              <a:gd name="connsiteY6" fmla="*/ 1488941 h 2743200"/>
              <a:gd name="connsiteX7" fmla="*/ 1623954 w 2743200"/>
              <a:gd name="connsiteY7" fmla="*/ 2286000 h 2743200"/>
              <a:gd name="connsiteX8" fmla="*/ 2103120 w 2743200"/>
              <a:gd name="connsiteY8" fmla="*/ 2286000 h 2743200"/>
              <a:gd name="connsiteX9" fmla="*/ 2103120 w 2743200"/>
              <a:gd name="connsiteY9" fmla="*/ 929425 h 2743200"/>
              <a:gd name="connsiteX10" fmla="*/ 2286000 w 2743200"/>
              <a:gd name="connsiteY10" fmla="*/ 929425 h 2743200"/>
              <a:gd name="connsiteX11" fmla="*/ 1371602 w 2743200"/>
              <a:gd name="connsiteY11" fmla="*/ 457200 h 2743200"/>
              <a:gd name="connsiteX12" fmla="*/ 457209 w 2743200"/>
              <a:gd name="connsiteY12" fmla="*/ 0 h 2743200"/>
              <a:gd name="connsiteX13" fmla="*/ 2285991 w 2743200"/>
              <a:gd name="connsiteY13" fmla="*/ 0 h 2743200"/>
              <a:gd name="connsiteX14" fmla="*/ 2743200 w 2743200"/>
              <a:gd name="connsiteY14" fmla="*/ 457209 h 2743200"/>
              <a:gd name="connsiteX15" fmla="*/ 2743200 w 2743200"/>
              <a:gd name="connsiteY15" fmla="*/ 2285991 h 2743200"/>
              <a:gd name="connsiteX16" fmla="*/ 2285991 w 2743200"/>
              <a:gd name="connsiteY16" fmla="*/ 2743200 h 2743200"/>
              <a:gd name="connsiteX17" fmla="*/ 457209 w 2743200"/>
              <a:gd name="connsiteY17" fmla="*/ 2743200 h 2743200"/>
              <a:gd name="connsiteX18" fmla="*/ 0 w 2743200"/>
              <a:gd name="connsiteY18" fmla="*/ 2285991 h 2743200"/>
              <a:gd name="connsiteX19" fmla="*/ 0 w 2743200"/>
              <a:gd name="connsiteY19" fmla="*/ 457209 h 2743200"/>
              <a:gd name="connsiteX20" fmla="*/ 457209 w 2743200"/>
              <a:gd name="connsiteY2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43200" h="2743200">
                <a:moveTo>
                  <a:pt x="1371598" y="457200"/>
                </a:moveTo>
                <a:lnTo>
                  <a:pt x="457200" y="929425"/>
                </a:lnTo>
                <a:lnTo>
                  <a:pt x="640080" y="929425"/>
                </a:lnTo>
                <a:lnTo>
                  <a:pt x="640080" y="2286000"/>
                </a:lnTo>
                <a:lnTo>
                  <a:pt x="1119246" y="2286000"/>
                </a:lnTo>
                <a:lnTo>
                  <a:pt x="1119246" y="1488941"/>
                </a:lnTo>
                <a:lnTo>
                  <a:pt x="1623954" y="1488941"/>
                </a:lnTo>
                <a:lnTo>
                  <a:pt x="1623954" y="2286000"/>
                </a:lnTo>
                <a:lnTo>
                  <a:pt x="2103120" y="2286000"/>
                </a:lnTo>
                <a:lnTo>
                  <a:pt x="2103120" y="929425"/>
                </a:lnTo>
                <a:lnTo>
                  <a:pt x="2286000" y="929425"/>
                </a:lnTo>
                <a:lnTo>
                  <a:pt x="1371602" y="457200"/>
                </a:ln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rgbClr val="FF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/>
          <p:cNvSpPr/>
          <p:nvPr/>
        </p:nvSpPr>
        <p:spPr>
          <a:xfrm>
            <a:off x="10596414" y="263533"/>
            <a:ext cx="914400" cy="914400"/>
          </a:xfrm>
          <a:custGeom>
            <a:avLst/>
            <a:gdLst>
              <a:gd name="connsiteX0" fmla="*/ 853226 w 2743200"/>
              <a:gd name="connsiteY0" fmla="*/ 411208 h 2743200"/>
              <a:gd name="connsiteX1" fmla="*/ 1301684 w 2743200"/>
              <a:gd name="connsiteY1" fmla="*/ 859666 h 2743200"/>
              <a:gd name="connsiteX2" fmla="*/ 853226 w 2743200"/>
              <a:gd name="connsiteY2" fmla="*/ 1308124 h 2743200"/>
              <a:gd name="connsiteX3" fmla="*/ 404768 w 2743200"/>
              <a:gd name="connsiteY3" fmla="*/ 859666 h 2743200"/>
              <a:gd name="connsiteX4" fmla="*/ 853226 w 2743200"/>
              <a:gd name="connsiteY4" fmla="*/ 411208 h 2743200"/>
              <a:gd name="connsiteX5" fmla="*/ 853226 w 2743200"/>
              <a:gd name="connsiteY5" fmla="*/ 173866 h 2743200"/>
              <a:gd name="connsiteX6" fmla="*/ 167426 w 2743200"/>
              <a:gd name="connsiteY6" fmla="*/ 859666 h 2743200"/>
              <a:gd name="connsiteX7" fmla="*/ 853226 w 2743200"/>
              <a:gd name="connsiteY7" fmla="*/ 1545466 h 2743200"/>
              <a:gd name="connsiteX8" fmla="*/ 1120171 w 2743200"/>
              <a:gd name="connsiteY8" fmla="*/ 1491573 h 2743200"/>
              <a:gd name="connsiteX9" fmla="*/ 1225910 w 2743200"/>
              <a:gd name="connsiteY9" fmla="*/ 1434179 h 2743200"/>
              <a:gd name="connsiteX10" fmla="*/ 2299583 w 2743200"/>
              <a:gd name="connsiteY10" fmla="*/ 2443421 h 2743200"/>
              <a:gd name="connsiteX11" fmla="*/ 2365299 w 2743200"/>
              <a:gd name="connsiteY11" fmla="*/ 2441388 h 2743200"/>
              <a:gd name="connsiteX12" fmla="*/ 2492662 w 2743200"/>
              <a:gd name="connsiteY12" fmla="*/ 2305895 h 2743200"/>
              <a:gd name="connsiteX13" fmla="*/ 2490629 w 2743200"/>
              <a:gd name="connsiteY13" fmla="*/ 2240178 h 2743200"/>
              <a:gd name="connsiteX14" fmla="*/ 1424604 w 2743200"/>
              <a:gd name="connsiteY14" fmla="*/ 1238125 h 2743200"/>
              <a:gd name="connsiteX15" fmla="*/ 1485133 w 2743200"/>
              <a:gd name="connsiteY15" fmla="*/ 1126610 h 2743200"/>
              <a:gd name="connsiteX16" fmla="*/ 1539026 w 2743200"/>
              <a:gd name="connsiteY16" fmla="*/ 859666 h 2743200"/>
              <a:gd name="connsiteX17" fmla="*/ 853226 w 2743200"/>
              <a:gd name="connsiteY17" fmla="*/ 173866 h 2743200"/>
              <a:gd name="connsiteX18" fmla="*/ 457209 w 2743200"/>
              <a:gd name="connsiteY18" fmla="*/ 0 h 2743200"/>
              <a:gd name="connsiteX19" fmla="*/ 2285991 w 2743200"/>
              <a:gd name="connsiteY19" fmla="*/ 0 h 2743200"/>
              <a:gd name="connsiteX20" fmla="*/ 2743200 w 2743200"/>
              <a:gd name="connsiteY20" fmla="*/ 457209 h 2743200"/>
              <a:gd name="connsiteX21" fmla="*/ 2743200 w 2743200"/>
              <a:gd name="connsiteY21" fmla="*/ 2285991 h 2743200"/>
              <a:gd name="connsiteX22" fmla="*/ 2285991 w 2743200"/>
              <a:gd name="connsiteY22" fmla="*/ 2743200 h 2743200"/>
              <a:gd name="connsiteX23" fmla="*/ 457209 w 2743200"/>
              <a:gd name="connsiteY23" fmla="*/ 2743200 h 2743200"/>
              <a:gd name="connsiteX24" fmla="*/ 0 w 2743200"/>
              <a:gd name="connsiteY24" fmla="*/ 2285991 h 2743200"/>
              <a:gd name="connsiteX25" fmla="*/ 0 w 2743200"/>
              <a:gd name="connsiteY25" fmla="*/ 457209 h 2743200"/>
              <a:gd name="connsiteX26" fmla="*/ 457209 w 2743200"/>
              <a:gd name="connsiteY26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43200" h="2743200">
                <a:moveTo>
                  <a:pt x="853226" y="411208"/>
                </a:moveTo>
                <a:cubicBezTo>
                  <a:pt x="1100903" y="411208"/>
                  <a:pt x="1301684" y="611989"/>
                  <a:pt x="1301684" y="859666"/>
                </a:cubicBezTo>
                <a:cubicBezTo>
                  <a:pt x="1301684" y="1107343"/>
                  <a:pt x="1100903" y="1308124"/>
                  <a:pt x="853226" y="1308124"/>
                </a:cubicBezTo>
                <a:cubicBezTo>
                  <a:pt x="605549" y="1308124"/>
                  <a:pt x="404768" y="1107343"/>
                  <a:pt x="404768" y="859666"/>
                </a:cubicBezTo>
                <a:cubicBezTo>
                  <a:pt x="404768" y="611989"/>
                  <a:pt x="605549" y="411208"/>
                  <a:pt x="853226" y="411208"/>
                </a:cubicBezTo>
                <a:close/>
                <a:moveTo>
                  <a:pt x="853226" y="173866"/>
                </a:moveTo>
                <a:cubicBezTo>
                  <a:pt x="474469" y="173866"/>
                  <a:pt x="167426" y="480909"/>
                  <a:pt x="167426" y="859666"/>
                </a:cubicBezTo>
                <a:cubicBezTo>
                  <a:pt x="167426" y="1238423"/>
                  <a:pt x="474469" y="1545466"/>
                  <a:pt x="853226" y="1545466"/>
                </a:cubicBezTo>
                <a:cubicBezTo>
                  <a:pt x="947916" y="1545466"/>
                  <a:pt x="1038123" y="1526276"/>
                  <a:pt x="1120171" y="1491573"/>
                </a:cubicBezTo>
                <a:lnTo>
                  <a:pt x="1225910" y="1434179"/>
                </a:lnTo>
                <a:lnTo>
                  <a:pt x="2299583" y="2443421"/>
                </a:lnTo>
                <a:cubicBezTo>
                  <a:pt x="2318291" y="2461007"/>
                  <a:pt x="2347714" y="2460096"/>
                  <a:pt x="2365299" y="2441388"/>
                </a:cubicBezTo>
                <a:lnTo>
                  <a:pt x="2492662" y="2305895"/>
                </a:lnTo>
                <a:cubicBezTo>
                  <a:pt x="2510247" y="2287186"/>
                  <a:pt x="2509337" y="2257764"/>
                  <a:pt x="2490629" y="2240178"/>
                </a:cubicBezTo>
                <a:lnTo>
                  <a:pt x="1424604" y="1238125"/>
                </a:lnTo>
                <a:lnTo>
                  <a:pt x="1485133" y="1126610"/>
                </a:lnTo>
                <a:cubicBezTo>
                  <a:pt x="1519836" y="1044562"/>
                  <a:pt x="1539026" y="954355"/>
                  <a:pt x="1539026" y="859666"/>
                </a:cubicBezTo>
                <a:cubicBezTo>
                  <a:pt x="1539026" y="480909"/>
                  <a:pt x="1231983" y="173866"/>
                  <a:pt x="853226" y="173866"/>
                </a:cubicBez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rgbClr val="B0D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5006736" y="160018"/>
            <a:ext cx="3219719" cy="1121429"/>
          </a:xfrm>
          <a:prstGeom prst="roundRect">
            <a:avLst>
              <a:gd name="adj" fmla="val 1439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/>
          <p:cNvSpPr/>
          <p:nvPr/>
        </p:nvSpPr>
        <p:spPr>
          <a:xfrm>
            <a:off x="5194807" y="263533"/>
            <a:ext cx="914400" cy="914400"/>
          </a:xfrm>
          <a:custGeom>
            <a:avLst/>
            <a:gdLst>
              <a:gd name="connsiteX0" fmla="*/ 1600629 w 2743200"/>
              <a:gd name="connsiteY0" fmla="*/ 938931 h 2743200"/>
              <a:gd name="connsiteX1" fmla="*/ 1215986 w 2743200"/>
              <a:gd name="connsiteY1" fmla="*/ 1774342 h 2743200"/>
              <a:gd name="connsiteX2" fmla="*/ 1006697 w 2743200"/>
              <a:gd name="connsiteY2" fmla="*/ 1456816 h 2743200"/>
              <a:gd name="connsiteX3" fmla="*/ 664655 w 2743200"/>
              <a:gd name="connsiteY3" fmla="*/ 1975752 h 2743200"/>
              <a:gd name="connsiteX4" fmla="*/ 1123253 w 2743200"/>
              <a:gd name="connsiteY4" fmla="*/ 1975752 h 2743200"/>
              <a:gd name="connsiteX5" fmla="*/ 1348740 w 2743200"/>
              <a:gd name="connsiteY5" fmla="*/ 1975752 h 2743200"/>
              <a:gd name="connsiteX6" fmla="*/ 2078005 w 2743200"/>
              <a:gd name="connsiteY6" fmla="*/ 1975752 h 2743200"/>
              <a:gd name="connsiteX7" fmla="*/ 1006697 w 2743200"/>
              <a:gd name="connsiteY7" fmla="*/ 841768 h 2743200"/>
              <a:gd name="connsiteX8" fmla="*/ 778097 w 2743200"/>
              <a:gd name="connsiteY8" fmla="*/ 1070368 h 2743200"/>
              <a:gd name="connsiteX9" fmla="*/ 1006697 w 2743200"/>
              <a:gd name="connsiteY9" fmla="*/ 1298968 h 2743200"/>
              <a:gd name="connsiteX10" fmla="*/ 1235297 w 2743200"/>
              <a:gd name="connsiteY10" fmla="*/ 1070368 h 2743200"/>
              <a:gd name="connsiteX11" fmla="*/ 1006697 w 2743200"/>
              <a:gd name="connsiteY11" fmla="*/ 841768 h 2743200"/>
              <a:gd name="connsiteX12" fmla="*/ 609597 w 2743200"/>
              <a:gd name="connsiteY12" fmla="*/ 610960 h 2743200"/>
              <a:gd name="connsiteX13" fmla="*/ 2133602 w 2743200"/>
              <a:gd name="connsiteY13" fmla="*/ 610960 h 2743200"/>
              <a:gd name="connsiteX14" fmla="*/ 2133602 w 2743200"/>
              <a:gd name="connsiteY14" fmla="*/ 2133600 h 2743200"/>
              <a:gd name="connsiteX15" fmla="*/ 609597 w 2743200"/>
              <a:gd name="connsiteY15" fmla="*/ 2133600 h 2743200"/>
              <a:gd name="connsiteX16" fmla="*/ 457200 w 2743200"/>
              <a:gd name="connsiteY16" fmla="*/ 457200 h 2743200"/>
              <a:gd name="connsiteX17" fmla="*/ 457200 w 2743200"/>
              <a:gd name="connsiteY17" fmla="*/ 458560 h 2743200"/>
              <a:gd name="connsiteX18" fmla="*/ 457200 w 2743200"/>
              <a:gd name="connsiteY18" fmla="*/ 610960 h 2743200"/>
              <a:gd name="connsiteX19" fmla="*/ 457200 w 2743200"/>
              <a:gd name="connsiteY19" fmla="*/ 2133600 h 2743200"/>
              <a:gd name="connsiteX20" fmla="*/ 457200 w 2743200"/>
              <a:gd name="connsiteY20" fmla="*/ 2286000 h 2743200"/>
              <a:gd name="connsiteX21" fmla="*/ 609597 w 2743200"/>
              <a:gd name="connsiteY21" fmla="*/ 2286000 h 2743200"/>
              <a:gd name="connsiteX22" fmla="*/ 2133602 w 2743200"/>
              <a:gd name="connsiteY22" fmla="*/ 2286000 h 2743200"/>
              <a:gd name="connsiteX23" fmla="*/ 2286000 w 2743200"/>
              <a:gd name="connsiteY23" fmla="*/ 2286000 h 2743200"/>
              <a:gd name="connsiteX24" fmla="*/ 2286000 w 2743200"/>
              <a:gd name="connsiteY24" fmla="*/ 2133600 h 2743200"/>
              <a:gd name="connsiteX25" fmla="*/ 2286000 w 2743200"/>
              <a:gd name="connsiteY25" fmla="*/ 610960 h 2743200"/>
              <a:gd name="connsiteX26" fmla="*/ 2286000 w 2743200"/>
              <a:gd name="connsiteY26" fmla="*/ 458560 h 2743200"/>
              <a:gd name="connsiteX27" fmla="*/ 2286000 w 2743200"/>
              <a:gd name="connsiteY27" fmla="*/ 457200 h 2743200"/>
              <a:gd name="connsiteX28" fmla="*/ 2133602 w 2743200"/>
              <a:gd name="connsiteY28" fmla="*/ 457200 h 2743200"/>
              <a:gd name="connsiteX29" fmla="*/ 2133602 w 2743200"/>
              <a:gd name="connsiteY29" fmla="*/ 458560 h 2743200"/>
              <a:gd name="connsiteX30" fmla="*/ 609597 w 2743200"/>
              <a:gd name="connsiteY30" fmla="*/ 458560 h 2743200"/>
              <a:gd name="connsiteX31" fmla="*/ 609597 w 2743200"/>
              <a:gd name="connsiteY31" fmla="*/ 457200 h 2743200"/>
              <a:gd name="connsiteX32" fmla="*/ 457209 w 2743200"/>
              <a:gd name="connsiteY32" fmla="*/ 0 h 2743200"/>
              <a:gd name="connsiteX33" fmla="*/ 2285991 w 2743200"/>
              <a:gd name="connsiteY33" fmla="*/ 0 h 2743200"/>
              <a:gd name="connsiteX34" fmla="*/ 2743200 w 2743200"/>
              <a:gd name="connsiteY34" fmla="*/ 457209 h 2743200"/>
              <a:gd name="connsiteX35" fmla="*/ 2743200 w 2743200"/>
              <a:gd name="connsiteY35" fmla="*/ 2285991 h 2743200"/>
              <a:gd name="connsiteX36" fmla="*/ 2285991 w 2743200"/>
              <a:gd name="connsiteY36" fmla="*/ 2743200 h 2743200"/>
              <a:gd name="connsiteX37" fmla="*/ 457209 w 2743200"/>
              <a:gd name="connsiteY37" fmla="*/ 2743200 h 2743200"/>
              <a:gd name="connsiteX38" fmla="*/ 0 w 2743200"/>
              <a:gd name="connsiteY38" fmla="*/ 2285991 h 2743200"/>
              <a:gd name="connsiteX39" fmla="*/ 0 w 2743200"/>
              <a:gd name="connsiteY39" fmla="*/ 457209 h 2743200"/>
              <a:gd name="connsiteX40" fmla="*/ 457209 w 2743200"/>
              <a:gd name="connsiteY4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43200" h="2743200">
                <a:moveTo>
                  <a:pt x="1600629" y="938931"/>
                </a:moveTo>
                <a:lnTo>
                  <a:pt x="1215986" y="1774342"/>
                </a:lnTo>
                <a:lnTo>
                  <a:pt x="1006697" y="1456816"/>
                </a:lnTo>
                <a:lnTo>
                  <a:pt x="664655" y="1975752"/>
                </a:lnTo>
                <a:lnTo>
                  <a:pt x="1123253" y="1975752"/>
                </a:lnTo>
                <a:lnTo>
                  <a:pt x="1348740" y="1975752"/>
                </a:lnTo>
                <a:lnTo>
                  <a:pt x="2078005" y="1975752"/>
                </a:lnTo>
                <a:close/>
                <a:moveTo>
                  <a:pt x="1006697" y="841768"/>
                </a:moveTo>
                <a:cubicBezTo>
                  <a:pt x="880445" y="841768"/>
                  <a:pt x="778097" y="944116"/>
                  <a:pt x="778097" y="1070368"/>
                </a:cubicBezTo>
                <a:cubicBezTo>
                  <a:pt x="778097" y="1196620"/>
                  <a:pt x="880445" y="1298968"/>
                  <a:pt x="1006697" y="1298968"/>
                </a:cubicBezTo>
                <a:cubicBezTo>
                  <a:pt x="1132949" y="1298968"/>
                  <a:pt x="1235297" y="1196620"/>
                  <a:pt x="1235297" y="1070368"/>
                </a:cubicBezTo>
                <a:cubicBezTo>
                  <a:pt x="1235297" y="944116"/>
                  <a:pt x="1132949" y="841768"/>
                  <a:pt x="1006697" y="841768"/>
                </a:cubicBezTo>
                <a:close/>
                <a:moveTo>
                  <a:pt x="609597" y="610960"/>
                </a:moveTo>
                <a:lnTo>
                  <a:pt x="2133602" y="610960"/>
                </a:lnTo>
                <a:lnTo>
                  <a:pt x="2133602" y="2133600"/>
                </a:lnTo>
                <a:lnTo>
                  <a:pt x="609597" y="2133600"/>
                </a:lnTo>
                <a:close/>
                <a:moveTo>
                  <a:pt x="457200" y="457200"/>
                </a:moveTo>
                <a:lnTo>
                  <a:pt x="457200" y="458560"/>
                </a:lnTo>
                <a:lnTo>
                  <a:pt x="457200" y="610960"/>
                </a:lnTo>
                <a:lnTo>
                  <a:pt x="457200" y="2133600"/>
                </a:lnTo>
                <a:lnTo>
                  <a:pt x="457200" y="2286000"/>
                </a:lnTo>
                <a:lnTo>
                  <a:pt x="609597" y="2286000"/>
                </a:lnTo>
                <a:lnTo>
                  <a:pt x="2133602" y="2286000"/>
                </a:lnTo>
                <a:lnTo>
                  <a:pt x="2286000" y="2286000"/>
                </a:lnTo>
                <a:lnTo>
                  <a:pt x="2286000" y="2133600"/>
                </a:lnTo>
                <a:lnTo>
                  <a:pt x="2286000" y="610960"/>
                </a:lnTo>
                <a:lnTo>
                  <a:pt x="2286000" y="458560"/>
                </a:lnTo>
                <a:lnTo>
                  <a:pt x="2286000" y="457200"/>
                </a:lnTo>
                <a:lnTo>
                  <a:pt x="2133602" y="457200"/>
                </a:lnTo>
                <a:lnTo>
                  <a:pt x="2133602" y="458560"/>
                </a:lnTo>
                <a:lnTo>
                  <a:pt x="609597" y="458560"/>
                </a:lnTo>
                <a:lnTo>
                  <a:pt x="609597" y="457200"/>
                </a:ln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rgbClr val="FFB3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/>
          <p:cNvSpPr/>
          <p:nvPr/>
        </p:nvSpPr>
        <p:spPr>
          <a:xfrm>
            <a:off x="6159396" y="263533"/>
            <a:ext cx="914400" cy="914400"/>
          </a:xfrm>
          <a:custGeom>
            <a:avLst/>
            <a:gdLst>
              <a:gd name="connsiteX0" fmla="*/ 1371598 w 2743200"/>
              <a:gd name="connsiteY0" fmla="*/ 457200 h 2743200"/>
              <a:gd name="connsiteX1" fmla="*/ 457200 w 2743200"/>
              <a:gd name="connsiteY1" fmla="*/ 929425 h 2743200"/>
              <a:gd name="connsiteX2" fmla="*/ 640080 w 2743200"/>
              <a:gd name="connsiteY2" fmla="*/ 929425 h 2743200"/>
              <a:gd name="connsiteX3" fmla="*/ 640080 w 2743200"/>
              <a:gd name="connsiteY3" fmla="*/ 2286000 h 2743200"/>
              <a:gd name="connsiteX4" fmla="*/ 1119246 w 2743200"/>
              <a:gd name="connsiteY4" fmla="*/ 2286000 h 2743200"/>
              <a:gd name="connsiteX5" fmla="*/ 1119246 w 2743200"/>
              <a:gd name="connsiteY5" fmla="*/ 1488941 h 2743200"/>
              <a:gd name="connsiteX6" fmla="*/ 1623954 w 2743200"/>
              <a:gd name="connsiteY6" fmla="*/ 1488941 h 2743200"/>
              <a:gd name="connsiteX7" fmla="*/ 1623954 w 2743200"/>
              <a:gd name="connsiteY7" fmla="*/ 2286000 h 2743200"/>
              <a:gd name="connsiteX8" fmla="*/ 2103120 w 2743200"/>
              <a:gd name="connsiteY8" fmla="*/ 2286000 h 2743200"/>
              <a:gd name="connsiteX9" fmla="*/ 2103120 w 2743200"/>
              <a:gd name="connsiteY9" fmla="*/ 929425 h 2743200"/>
              <a:gd name="connsiteX10" fmla="*/ 2286000 w 2743200"/>
              <a:gd name="connsiteY10" fmla="*/ 929425 h 2743200"/>
              <a:gd name="connsiteX11" fmla="*/ 1371602 w 2743200"/>
              <a:gd name="connsiteY11" fmla="*/ 457200 h 2743200"/>
              <a:gd name="connsiteX12" fmla="*/ 457209 w 2743200"/>
              <a:gd name="connsiteY12" fmla="*/ 0 h 2743200"/>
              <a:gd name="connsiteX13" fmla="*/ 2285991 w 2743200"/>
              <a:gd name="connsiteY13" fmla="*/ 0 h 2743200"/>
              <a:gd name="connsiteX14" fmla="*/ 2743200 w 2743200"/>
              <a:gd name="connsiteY14" fmla="*/ 457209 h 2743200"/>
              <a:gd name="connsiteX15" fmla="*/ 2743200 w 2743200"/>
              <a:gd name="connsiteY15" fmla="*/ 2285991 h 2743200"/>
              <a:gd name="connsiteX16" fmla="*/ 2285991 w 2743200"/>
              <a:gd name="connsiteY16" fmla="*/ 2743200 h 2743200"/>
              <a:gd name="connsiteX17" fmla="*/ 457209 w 2743200"/>
              <a:gd name="connsiteY17" fmla="*/ 2743200 h 2743200"/>
              <a:gd name="connsiteX18" fmla="*/ 0 w 2743200"/>
              <a:gd name="connsiteY18" fmla="*/ 2285991 h 2743200"/>
              <a:gd name="connsiteX19" fmla="*/ 0 w 2743200"/>
              <a:gd name="connsiteY19" fmla="*/ 457209 h 2743200"/>
              <a:gd name="connsiteX20" fmla="*/ 457209 w 2743200"/>
              <a:gd name="connsiteY20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43200" h="2743200">
                <a:moveTo>
                  <a:pt x="1371598" y="457200"/>
                </a:moveTo>
                <a:lnTo>
                  <a:pt x="457200" y="929425"/>
                </a:lnTo>
                <a:lnTo>
                  <a:pt x="640080" y="929425"/>
                </a:lnTo>
                <a:lnTo>
                  <a:pt x="640080" y="2286000"/>
                </a:lnTo>
                <a:lnTo>
                  <a:pt x="1119246" y="2286000"/>
                </a:lnTo>
                <a:lnTo>
                  <a:pt x="1119246" y="1488941"/>
                </a:lnTo>
                <a:lnTo>
                  <a:pt x="1623954" y="1488941"/>
                </a:lnTo>
                <a:lnTo>
                  <a:pt x="1623954" y="2286000"/>
                </a:lnTo>
                <a:lnTo>
                  <a:pt x="2103120" y="2286000"/>
                </a:lnTo>
                <a:lnTo>
                  <a:pt x="2103120" y="929425"/>
                </a:lnTo>
                <a:lnTo>
                  <a:pt x="2286000" y="929425"/>
                </a:lnTo>
                <a:lnTo>
                  <a:pt x="1371602" y="457200"/>
                </a:ln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rgbClr val="FF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/>
          <p:cNvSpPr/>
          <p:nvPr/>
        </p:nvSpPr>
        <p:spPr>
          <a:xfrm>
            <a:off x="7123985" y="263533"/>
            <a:ext cx="914400" cy="914400"/>
          </a:xfrm>
          <a:custGeom>
            <a:avLst/>
            <a:gdLst>
              <a:gd name="connsiteX0" fmla="*/ 853226 w 2743200"/>
              <a:gd name="connsiteY0" fmla="*/ 411208 h 2743200"/>
              <a:gd name="connsiteX1" fmla="*/ 1301684 w 2743200"/>
              <a:gd name="connsiteY1" fmla="*/ 859666 h 2743200"/>
              <a:gd name="connsiteX2" fmla="*/ 853226 w 2743200"/>
              <a:gd name="connsiteY2" fmla="*/ 1308124 h 2743200"/>
              <a:gd name="connsiteX3" fmla="*/ 404768 w 2743200"/>
              <a:gd name="connsiteY3" fmla="*/ 859666 h 2743200"/>
              <a:gd name="connsiteX4" fmla="*/ 853226 w 2743200"/>
              <a:gd name="connsiteY4" fmla="*/ 411208 h 2743200"/>
              <a:gd name="connsiteX5" fmla="*/ 853226 w 2743200"/>
              <a:gd name="connsiteY5" fmla="*/ 173866 h 2743200"/>
              <a:gd name="connsiteX6" fmla="*/ 167426 w 2743200"/>
              <a:gd name="connsiteY6" fmla="*/ 859666 h 2743200"/>
              <a:gd name="connsiteX7" fmla="*/ 853226 w 2743200"/>
              <a:gd name="connsiteY7" fmla="*/ 1545466 h 2743200"/>
              <a:gd name="connsiteX8" fmla="*/ 1120171 w 2743200"/>
              <a:gd name="connsiteY8" fmla="*/ 1491573 h 2743200"/>
              <a:gd name="connsiteX9" fmla="*/ 1225910 w 2743200"/>
              <a:gd name="connsiteY9" fmla="*/ 1434179 h 2743200"/>
              <a:gd name="connsiteX10" fmla="*/ 2299583 w 2743200"/>
              <a:gd name="connsiteY10" fmla="*/ 2443421 h 2743200"/>
              <a:gd name="connsiteX11" fmla="*/ 2365299 w 2743200"/>
              <a:gd name="connsiteY11" fmla="*/ 2441388 h 2743200"/>
              <a:gd name="connsiteX12" fmla="*/ 2492662 w 2743200"/>
              <a:gd name="connsiteY12" fmla="*/ 2305895 h 2743200"/>
              <a:gd name="connsiteX13" fmla="*/ 2490629 w 2743200"/>
              <a:gd name="connsiteY13" fmla="*/ 2240178 h 2743200"/>
              <a:gd name="connsiteX14" fmla="*/ 1424604 w 2743200"/>
              <a:gd name="connsiteY14" fmla="*/ 1238125 h 2743200"/>
              <a:gd name="connsiteX15" fmla="*/ 1485133 w 2743200"/>
              <a:gd name="connsiteY15" fmla="*/ 1126610 h 2743200"/>
              <a:gd name="connsiteX16" fmla="*/ 1539026 w 2743200"/>
              <a:gd name="connsiteY16" fmla="*/ 859666 h 2743200"/>
              <a:gd name="connsiteX17" fmla="*/ 853226 w 2743200"/>
              <a:gd name="connsiteY17" fmla="*/ 173866 h 2743200"/>
              <a:gd name="connsiteX18" fmla="*/ 457209 w 2743200"/>
              <a:gd name="connsiteY18" fmla="*/ 0 h 2743200"/>
              <a:gd name="connsiteX19" fmla="*/ 2285991 w 2743200"/>
              <a:gd name="connsiteY19" fmla="*/ 0 h 2743200"/>
              <a:gd name="connsiteX20" fmla="*/ 2743200 w 2743200"/>
              <a:gd name="connsiteY20" fmla="*/ 457209 h 2743200"/>
              <a:gd name="connsiteX21" fmla="*/ 2743200 w 2743200"/>
              <a:gd name="connsiteY21" fmla="*/ 2285991 h 2743200"/>
              <a:gd name="connsiteX22" fmla="*/ 2285991 w 2743200"/>
              <a:gd name="connsiteY22" fmla="*/ 2743200 h 2743200"/>
              <a:gd name="connsiteX23" fmla="*/ 457209 w 2743200"/>
              <a:gd name="connsiteY23" fmla="*/ 2743200 h 2743200"/>
              <a:gd name="connsiteX24" fmla="*/ 0 w 2743200"/>
              <a:gd name="connsiteY24" fmla="*/ 2285991 h 2743200"/>
              <a:gd name="connsiteX25" fmla="*/ 0 w 2743200"/>
              <a:gd name="connsiteY25" fmla="*/ 457209 h 2743200"/>
              <a:gd name="connsiteX26" fmla="*/ 457209 w 2743200"/>
              <a:gd name="connsiteY26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43200" h="2743200">
                <a:moveTo>
                  <a:pt x="853226" y="411208"/>
                </a:moveTo>
                <a:cubicBezTo>
                  <a:pt x="1100903" y="411208"/>
                  <a:pt x="1301684" y="611989"/>
                  <a:pt x="1301684" y="859666"/>
                </a:cubicBezTo>
                <a:cubicBezTo>
                  <a:pt x="1301684" y="1107343"/>
                  <a:pt x="1100903" y="1308124"/>
                  <a:pt x="853226" y="1308124"/>
                </a:cubicBezTo>
                <a:cubicBezTo>
                  <a:pt x="605549" y="1308124"/>
                  <a:pt x="404768" y="1107343"/>
                  <a:pt x="404768" y="859666"/>
                </a:cubicBezTo>
                <a:cubicBezTo>
                  <a:pt x="404768" y="611989"/>
                  <a:pt x="605549" y="411208"/>
                  <a:pt x="853226" y="411208"/>
                </a:cubicBezTo>
                <a:close/>
                <a:moveTo>
                  <a:pt x="853226" y="173866"/>
                </a:moveTo>
                <a:cubicBezTo>
                  <a:pt x="474469" y="173866"/>
                  <a:pt x="167426" y="480909"/>
                  <a:pt x="167426" y="859666"/>
                </a:cubicBezTo>
                <a:cubicBezTo>
                  <a:pt x="167426" y="1238423"/>
                  <a:pt x="474469" y="1545466"/>
                  <a:pt x="853226" y="1545466"/>
                </a:cubicBezTo>
                <a:cubicBezTo>
                  <a:pt x="947916" y="1545466"/>
                  <a:pt x="1038123" y="1526276"/>
                  <a:pt x="1120171" y="1491573"/>
                </a:cubicBezTo>
                <a:lnTo>
                  <a:pt x="1225910" y="1434179"/>
                </a:lnTo>
                <a:lnTo>
                  <a:pt x="2299583" y="2443421"/>
                </a:lnTo>
                <a:cubicBezTo>
                  <a:pt x="2318291" y="2461007"/>
                  <a:pt x="2347714" y="2460096"/>
                  <a:pt x="2365299" y="2441388"/>
                </a:cubicBezTo>
                <a:lnTo>
                  <a:pt x="2492662" y="2305895"/>
                </a:lnTo>
                <a:cubicBezTo>
                  <a:pt x="2510247" y="2287186"/>
                  <a:pt x="2509337" y="2257764"/>
                  <a:pt x="2490629" y="2240178"/>
                </a:cubicBezTo>
                <a:lnTo>
                  <a:pt x="1424604" y="1238125"/>
                </a:lnTo>
                <a:lnTo>
                  <a:pt x="1485133" y="1126610"/>
                </a:lnTo>
                <a:cubicBezTo>
                  <a:pt x="1519836" y="1044562"/>
                  <a:pt x="1539026" y="954355"/>
                  <a:pt x="1539026" y="859666"/>
                </a:cubicBezTo>
                <a:cubicBezTo>
                  <a:pt x="1539026" y="480909"/>
                  <a:pt x="1231983" y="173866"/>
                  <a:pt x="853226" y="173866"/>
                </a:cubicBezTo>
                <a:close/>
                <a:moveTo>
                  <a:pt x="457209" y="0"/>
                </a:moveTo>
                <a:lnTo>
                  <a:pt x="2285991" y="0"/>
                </a:lnTo>
                <a:cubicBezTo>
                  <a:pt x="2538501" y="0"/>
                  <a:pt x="2743200" y="204699"/>
                  <a:pt x="2743200" y="457209"/>
                </a:cubicBezTo>
                <a:lnTo>
                  <a:pt x="2743200" y="2285991"/>
                </a:lnTo>
                <a:cubicBezTo>
                  <a:pt x="2743200" y="2538501"/>
                  <a:pt x="2538501" y="2743200"/>
                  <a:pt x="2285991" y="2743200"/>
                </a:cubicBezTo>
                <a:lnTo>
                  <a:pt x="457209" y="2743200"/>
                </a:lnTo>
                <a:cubicBezTo>
                  <a:pt x="204699" y="2743200"/>
                  <a:pt x="0" y="2538501"/>
                  <a:pt x="0" y="2285991"/>
                </a:cubicBezTo>
                <a:lnTo>
                  <a:pt x="0" y="457209"/>
                </a:lnTo>
                <a:cubicBezTo>
                  <a:pt x="0" y="204699"/>
                  <a:pt x="204699" y="0"/>
                  <a:pt x="457209" y="0"/>
                </a:cubicBezTo>
                <a:close/>
              </a:path>
            </a:pathLst>
          </a:custGeom>
          <a:solidFill>
            <a:srgbClr val="B0DD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314" y="1695061"/>
            <a:ext cx="3222767" cy="112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9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46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Broadway</vt:lpstr>
      <vt:lpstr>Calibri</vt:lpstr>
      <vt:lpstr>Calibri Light</vt:lpstr>
      <vt:lpstr>Lucida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Jonal Ticug</dc:creator>
  <cp:lastModifiedBy>Jonal Ticug</cp:lastModifiedBy>
  <cp:revision>38</cp:revision>
  <dcterms:created xsi:type="dcterms:W3CDTF">2017-06-11T08:20:12Z</dcterms:created>
  <dcterms:modified xsi:type="dcterms:W3CDTF">2017-06-15T18:50:16Z</dcterms:modified>
</cp:coreProperties>
</file>