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jK/7ihV4ADQAaICraj2SAaDkDI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-White 2">
  <p:cSld name="Content-White 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1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9723" y="0"/>
            <a:ext cx="2272554" cy="227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>
            <a:alphaModFix/>
          </a:blip>
          <a:srcRect b="32080" l="21582" r="25543" t="32871"/>
          <a:stretch/>
        </p:blipFill>
        <p:spPr>
          <a:xfrm>
            <a:off x="4899212" y="5836023"/>
            <a:ext cx="2393577" cy="79337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2849053" y="2157175"/>
            <a:ext cx="649389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National Gala Round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4280727" y="3524147"/>
            <a:ext cx="375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Team: Phantom10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4842291" y="4592160"/>
            <a:ext cx="258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EasyGrowth</a:t>
            </a:r>
            <a:endParaRPr b="1" sz="3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436424" y="4224925"/>
            <a:ext cx="158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presenting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10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10"/>
          <p:cNvSpPr txBox="1"/>
          <p:nvPr/>
        </p:nvSpPr>
        <p:spPr>
          <a:xfrm>
            <a:off x="5543369" y="6367935"/>
            <a:ext cx="10969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Growth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0"/>
          <p:cNvSpPr txBox="1"/>
          <p:nvPr/>
        </p:nvSpPr>
        <p:spPr>
          <a:xfrm>
            <a:off x="6993400" y="920088"/>
            <a:ext cx="35067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Future Plan and Scope</a:t>
            </a:r>
            <a:endParaRPr/>
          </a:p>
        </p:txBody>
      </p:sp>
      <p:sp>
        <p:nvSpPr>
          <p:cNvPr id="208" name="Google Shape;208;p10"/>
          <p:cNvSpPr/>
          <p:nvPr/>
        </p:nvSpPr>
        <p:spPr>
          <a:xfrm>
            <a:off x="6106319" y="1793443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application is not only limited to this geographical boundaries, it can be used globally.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So, we’ll try to improve our app to be useful for the people worldwide.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❑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will update our app version with new features and based on user experience.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:\Users\USER\Downloads\webimage-CE9F957A-B3E7-43A9-98161C48FEC12521.png" id="209" name="Google Shape;20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"/>
            <a:ext cx="5387546" cy="6116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 up of computer on top of table against a brick wall" id="214" name="Google Shape;214;p11"/>
          <p:cNvPicPr preferRelativeResize="0"/>
          <p:nvPr/>
        </p:nvPicPr>
        <p:blipFill rotWithShape="1">
          <a:blip r:embed="rId3">
            <a:alphaModFix/>
          </a:blip>
          <a:srcRect b="0" l="20370" r="20369" t="0"/>
          <a:stretch/>
        </p:blipFill>
        <p:spPr>
          <a:xfrm>
            <a:off x="0" y="-1"/>
            <a:ext cx="6096000" cy="6239435"/>
          </a:xfrm>
          <a:custGeom>
            <a:rect b="b" l="l" r="r" t="t"/>
            <a:pathLst>
              <a:path extrusionOk="0" h="6867922" w="6096000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215" name="Google Shape;215;p11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11"/>
          <p:cNvSpPr/>
          <p:nvPr/>
        </p:nvSpPr>
        <p:spPr>
          <a:xfrm>
            <a:off x="7140459" y="705064"/>
            <a:ext cx="27357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Technology Stack</a:t>
            </a:r>
            <a:endParaRPr b="1" sz="2800">
              <a:solidFill>
                <a:srgbClr val="EC1F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6263808" y="1305799"/>
            <a:ext cx="5481636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CLIENT :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AUTHENTICATION :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: 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  : 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COLLABORATION: 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, company name&#10;&#10;Description automatically generated" id="218" name="Google Shape;21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40651" y="1305800"/>
            <a:ext cx="1497636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icon&#10;&#10;Description automatically generated" id="219" name="Google Shape;21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3324" y="2635960"/>
            <a:ext cx="1131564" cy="641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20" name="Google Shape;22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66552" y="3701723"/>
            <a:ext cx="1254897" cy="3060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221" name="Google Shape;221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01984" y="4346642"/>
            <a:ext cx="992584" cy="4546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Downloads\800px-Firebase_Logo.svg.png" id="222" name="Google Shape;222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92756" y="2130562"/>
            <a:ext cx="1618735" cy="350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2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12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p12"/>
          <p:cNvSpPr txBox="1"/>
          <p:nvPr/>
        </p:nvSpPr>
        <p:spPr>
          <a:xfrm>
            <a:off x="5543369" y="6367935"/>
            <a:ext cx="10969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Growth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2"/>
          <p:cNvSpPr txBox="1"/>
          <p:nvPr/>
        </p:nvSpPr>
        <p:spPr>
          <a:xfrm>
            <a:off x="481913" y="481250"/>
            <a:ext cx="24434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Meet the Team</a:t>
            </a:r>
            <a:endParaRPr/>
          </a:p>
        </p:txBody>
      </p:sp>
      <p:pic>
        <p:nvPicPr>
          <p:cNvPr descr="C:\Users\USER\Pictures\junayed.jpg" id="233" name="Google Shape;23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0917" y="1794679"/>
            <a:ext cx="2990335" cy="18782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Pictures\milon.jpg" id="234" name="Google Shape;23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8956" y="1806373"/>
            <a:ext cx="2990334" cy="18665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Pictures\IMG_20220818_010937 (2).jpg" id="235" name="Google Shape;235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26202" y="1744589"/>
            <a:ext cx="2990334" cy="1928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2"/>
          <p:cNvSpPr/>
          <p:nvPr/>
        </p:nvSpPr>
        <p:spPr>
          <a:xfrm>
            <a:off x="1243121" y="3955730"/>
            <a:ext cx="2883243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Mizbah Uddin Junaed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evelopement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CSE, SUST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2"/>
          <p:cNvSpPr/>
          <p:nvPr/>
        </p:nvSpPr>
        <p:spPr>
          <a:xfrm>
            <a:off x="4603165" y="3955730"/>
            <a:ext cx="3241589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Shanur Milon Showrov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CSE, SUST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2"/>
          <p:cNvSpPr/>
          <p:nvPr/>
        </p:nvSpPr>
        <p:spPr>
          <a:xfrm>
            <a:off x="8028616" y="3887696"/>
            <a:ext cx="3537308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Tithi Saha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Case Study and Research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CSE, SUST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3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13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p13"/>
          <p:cNvSpPr txBox="1"/>
          <p:nvPr/>
        </p:nvSpPr>
        <p:spPr>
          <a:xfrm>
            <a:off x="5543369" y="6367935"/>
            <a:ext cx="10969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Growth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 txBox="1"/>
          <p:nvPr/>
        </p:nvSpPr>
        <p:spPr>
          <a:xfrm>
            <a:off x="4505616" y="3167390"/>
            <a:ext cx="31370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Open For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2"/>
          <p:cNvSpPr txBox="1"/>
          <p:nvPr/>
        </p:nvSpPr>
        <p:spPr>
          <a:xfrm>
            <a:off x="5543369" y="6367935"/>
            <a:ext cx="10969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Growth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6640272" y="356954"/>
            <a:ext cx="24493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Target Problem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6640272" y="956861"/>
            <a:ext cx="4226011" cy="4611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Nowadays many people specially our young generation spend a lot of unproductive hours on different places, platforms including social media. Some want to maintain their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 and bad habits,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productivity, lifestyle, fitness, but anyhow cannot maintain consistency.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table with various people working on their laptops" id="107" name="Google Shape;107;p2"/>
          <p:cNvPicPr preferRelativeResize="0"/>
          <p:nvPr/>
        </p:nvPicPr>
        <p:blipFill rotWithShape="1">
          <a:blip r:embed="rId5">
            <a:alphaModFix/>
          </a:blip>
          <a:srcRect b="0" l="23617" r="23616" t="0"/>
          <a:stretch/>
        </p:blipFill>
        <p:spPr>
          <a:xfrm>
            <a:off x="0" y="1"/>
            <a:ext cx="5416550" cy="6239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 txBox="1"/>
          <p:nvPr/>
        </p:nvSpPr>
        <p:spPr>
          <a:xfrm>
            <a:off x="5543369" y="6367935"/>
            <a:ext cx="10969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Growth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6421956" y="303345"/>
            <a:ext cx="23480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The Solution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7533005" y="436001"/>
            <a:ext cx="237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6225539" y="1545338"/>
            <a:ext cx="3017520" cy="464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USER\Downloads\How-To-Finally-Break-Bad-Habits-For-Good (1).png" id="120" name="Google Shape;12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" y="0"/>
            <a:ext cx="5647038" cy="62394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/>
          <p:nvPr/>
        </p:nvSpPr>
        <p:spPr>
          <a:xfrm>
            <a:off x="6421956" y="875924"/>
            <a:ext cx="5240781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 they can maintain these in a suitable way it would help them stay on track.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build an application to help people improve productivity &amp; good habits that are important keys for all classes of people.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application, User can create their own habits and join community.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application will help the user to maintain good habits for a healthy lifestyle through some interesting features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4"/>
          <p:cNvSpPr txBox="1"/>
          <p:nvPr/>
        </p:nvSpPr>
        <p:spPr>
          <a:xfrm>
            <a:off x="5543369" y="6367935"/>
            <a:ext cx="10969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Growth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7228248" y="484758"/>
            <a:ext cx="25683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Our Uniqueness</a:t>
            </a:r>
            <a:endParaRPr/>
          </a:p>
        </p:txBody>
      </p:sp>
      <p:pic>
        <p:nvPicPr>
          <p:cNvPr descr="C:\Users\USER\Downloads\depositphotos_53896945-stock-illustration-healthy-lifestyle-diet-and-fitness.jpg"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083" y="123568"/>
            <a:ext cx="5373286" cy="594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/>
          <p:nvPr/>
        </p:nvSpPr>
        <p:spPr>
          <a:xfrm>
            <a:off x="5737411" y="1134244"/>
            <a:ext cx="6001508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application, User can create their own habits as per their wish.</a:t>
            </a:r>
            <a:endParaRPr sz="1600"/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will be a strong community network; User can make friends, write blogs, share their experience or ask for help.</a:t>
            </a:r>
            <a:endParaRPr sz="1600"/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will be a ranking board for individual habit through which user can see the ranking of himself as well as his friends.</a:t>
            </a:r>
            <a:endParaRPr sz="16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5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5"/>
          <p:cNvSpPr txBox="1"/>
          <p:nvPr/>
        </p:nvSpPr>
        <p:spPr>
          <a:xfrm>
            <a:off x="5543369" y="6367935"/>
            <a:ext cx="10969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Growth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8205202" y="334822"/>
            <a:ext cx="19290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Market Size</a:t>
            </a:r>
            <a:endParaRPr/>
          </a:p>
        </p:txBody>
      </p:sp>
      <p:pic>
        <p:nvPicPr>
          <p:cNvPr descr="C:\Users\USER\Downloads\1_J7aJ8cABcPBb8RJvS9AbMA.jpeg" id="144" name="Google Shape;14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649" y="0"/>
            <a:ext cx="5893351" cy="61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/>
          <p:nvPr/>
        </p:nvSpPr>
        <p:spPr>
          <a:xfrm>
            <a:off x="6180273" y="926500"/>
            <a:ext cx="56532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❖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product is a universal platform as people of all ages and professions can use it.</a:t>
            </a:r>
            <a:endParaRPr sz="1500"/>
          </a:p>
          <a:p>
            <a:pPr indent="-3492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❖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Initially, our target group is young generation aged between 15 to 40.</a:t>
            </a:r>
            <a:endParaRPr sz="1500"/>
          </a:p>
          <a:p>
            <a:pPr indent="-3492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❖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population of Bangladesh is 166.3 million among them 83.15 million are aged between 15-40. Among  them 71.5 million are smartphone users and 51.48 million have internet access.  If we can reach 5 million of them, it will be huge. So, hopefully the market size will be large.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/>
          <p:nvPr/>
        </p:nvSpPr>
        <p:spPr>
          <a:xfrm>
            <a:off x="6536724" y="2423937"/>
            <a:ext cx="5090983" cy="681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6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6"/>
          <p:cNvSpPr txBox="1"/>
          <p:nvPr/>
        </p:nvSpPr>
        <p:spPr>
          <a:xfrm>
            <a:off x="5543369" y="6367935"/>
            <a:ext cx="10969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Growth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/>
        </p:nvSpPr>
        <p:spPr>
          <a:xfrm>
            <a:off x="7877430" y="2396900"/>
            <a:ext cx="24095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Our Progress</a:t>
            </a:r>
            <a:endParaRPr/>
          </a:p>
        </p:txBody>
      </p:sp>
      <p:pic>
        <p:nvPicPr>
          <p:cNvPr descr="C:\Users\USER\Downloads\360_F_459666237_UtS7g5TgjGl3p2HTwZ9xUXxk20BN1mjq.jpg" id="156" name="Google Shape;15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" y="1"/>
            <a:ext cx="5894172" cy="623943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6095999" y="1899655"/>
            <a:ext cx="5553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7113373" y="3605433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6871015" y="3037510"/>
            <a:ext cx="45840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features have been implemented, others will be implemented soon.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7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7"/>
          <p:cNvSpPr txBox="1"/>
          <p:nvPr/>
        </p:nvSpPr>
        <p:spPr>
          <a:xfrm>
            <a:off x="5543369" y="6367935"/>
            <a:ext cx="10969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Growth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 txBox="1"/>
          <p:nvPr/>
        </p:nvSpPr>
        <p:spPr>
          <a:xfrm>
            <a:off x="314835" y="382394"/>
            <a:ext cx="361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Use case of bdapps API</a:t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1742750" y="1129550"/>
            <a:ext cx="8649300" cy="3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</a:rPr>
              <a:t>We'll make use of the SMS send, receive, and report service api.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</a:rPr>
              <a:t>To inquire balance and perform direct debit, we will utilise the CAAS api.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</a:rPr>
              <a:t>For managing the user subscription process, user base size, user subscription status, and notifying users, we will utilise the subscription api.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</a:rPr>
              <a:t>The OTP api's otp request and OTP verify services will be used.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8"/>
          <p:cNvCxnSpPr/>
          <p:nvPr/>
        </p:nvCxnSpPr>
        <p:spPr>
          <a:xfrm>
            <a:off x="332532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8"/>
          <p:cNvSpPr txBox="1"/>
          <p:nvPr/>
        </p:nvSpPr>
        <p:spPr>
          <a:xfrm>
            <a:off x="5543369" y="6367935"/>
            <a:ext cx="10969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Growth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 txBox="1"/>
          <p:nvPr/>
        </p:nvSpPr>
        <p:spPr>
          <a:xfrm>
            <a:off x="5951954" y="210132"/>
            <a:ext cx="245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Marketing Plan</a:t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5357300" y="959275"/>
            <a:ext cx="664860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target is to reach about 10 million people.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Initially we’ll offer all the features for free of cost. After reaching 5k downloads, we’ll offer 1 month free trial and later make premium activation for some attractive features (Graphical reports, exercise tracking  etc.).</a:t>
            </a:r>
            <a:endParaRPr sz="1600"/>
          </a:p>
          <a:p>
            <a:pPr indent="-355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Ads will be shown in our app by which we can generate some revenue as well.</a:t>
            </a:r>
            <a:endParaRPr sz="1600"/>
          </a:p>
          <a:p>
            <a:pPr indent="-355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can refer others to download the app. For each download by the invitation link, he will get 50 bytecoins. 100 bytecoins = 10 tk.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1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:\Users\USER\Downloads\The-Role-of-Marketing-1.jpg" id="185" name="Google Shape;18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4937751" cy="623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9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9"/>
          <p:cNvSpPr txBox="1"/>
          <p:nvPr/>
        </p:nvSpPr>
        <p:spPr>
          <a:xfrm>
            <a:off x="5543369" y="6367935"/>
            <a:ext cx="10969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Growth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 txBox="1"/>
          <p:nvPr/>
        </p:nvSpPr>
        <p:spPr>
          <a:xfrm>
            <a:off x="5821540" y="473453"/>
            <a:ext cx="542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Targets and Plan of action (1</a:t>
            </a:r>
            <a:r>
              <a:rPr b="1" baseline="30000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 year)</a:t>
            </a:r>
            <a:endParaRPr/>
          </a:p>
        </p:txBody>
      </p:sp>
      <p:pic>
        <p:nvPicPr>
          <p:cNvPr descr="C:\Users\USER\Pictures\1000_F_222795559_DFvIvLmt0Z9WlaGuF3cv83L0o4TGzfW3.jpg" id="196" name="Google Shape;196;p9"/>
          <p:cNvPicPr preferRelativeResize="0"/>
          <p:nvPr/>
        </p:nvPicPr>
        <p:blipFill rotWithShape="1">
          <a:blip r:embed="rId5">
            <a:alphaModFix/>
          </a:blip>
          <a:srcRect b="0" l="3878" r="-3877" t="0"/>
          <a:stretch/>
        </p:blipFill>
        <p:spPr>
          <a:xfrm>
            <a:off x="314836" y="717418"/>
            <a:ext cx="5301049" cy="532576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9"/>
          <p:cNvSpPr/>
          <p:nvPr/>
        </p:nvSpPr>
        <p:spPr>
          <a:xfrm>
            <a:off x="5555725" y="1348724"/>
            <a:ext cx="6096000" cy="4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Within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</a:t>
            </a:r>
            <a:r>
              <a:rPr baseline="3000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year, we’ll try to establish and Reach our Target market size (reaching each 10k downloads).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it’s a startup, so initially  we’ll offer all the features for free of cost and after certain amount of downloads we’ll make some features premium and  try to increase the financial growth gradually.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We’ll add new features and improve our app as per our users’ review.</a:t>
            </a:r>
            <a:endParaRPr/>
          </a:p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2022-03-03T07:59:35Z</dcterms:created>
  <dc:creator>Rezwan/MO/Rezwan Arefin (Email: rezwan.arefin@robi.com.bd)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0x010100699BBC356FDDD142838BE915AB356140</vt:lpwstr>
  </property>
</Properties>
</file>