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  <p:sldId id="262" r:id="rId6"/>
    <p:sldId id="264" r:id="rId7"/>
    <p:sldId id="265" r:id="rId8"/>
    <p:sldId id="263" r:id="rId9"/>
    <p:sldId id="266" r:id="rId10"/>
    <p:sldId id="268" r:id="rId11"/>
    <p:sldId id="269" r:id="rId12"/>
    <p:sldId id="270" r:id="rId13"/>
    <p:sldId id="271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798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1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91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3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307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808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3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423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59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293527-DC2A-4474-97EF-C77BE4E8D235}" type="datetimeFigureOut">
              <a:rPr lang="en-PK" smtClean="0"/>
              <a:t>18/12/2024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96F5BC-F9D4-4B86-8397-7CBC8ED2E7EA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8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B4C477-1EDE-4344-ABF6-7A39D6211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Simulation System for Managing Energy Supply and Consumption in Smart Houses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1ACC27-18B4-4348-8249-8433A08AEB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02298" y="746275"/>
            <a:ext cx="713849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Capstone Project</a:t>
            </a:r>
            <a:b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House Simulation: Energy Supply and Consumption Syst</a:t>
            </a:r>
            <a:r>
              <a:rPr kumimoji="0" lang="en-US" altLang="en-PK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br>
              <a:rPr lang="en-US" altLang="en-PK" sz="1800" dirty="0">
                <a:solidFill>
                  <a:schemeClr val="tx1"/>
                </a:solidFill>
              </a:rPr>
            </a:br>
            <a:br>
              <a:rPr lang="en-US" altLang="en-PK" sz="1800" dirty="0">
                <a:solidFill>
                  <a:schemeClr val="tx1"/>
                </a:solidFill>
              </a:rPr>
            </a:br>
            <a:br>
              <a:rPr lang="en-US" altLang="en-PK" sz="1800" dirty="0">
                <a:solidFill>
                  <a:schemeClr val="tx1"/>
                </a:solidFill>
              </a:rPr>
            </a:br>
            <a:br>
              <a:rPr lang="en-US" altLang="en-PK" sz="1800" dirty="0">
                <a:solidFill>
                  <a:schemeClr val="tx1"/>
                </a:solidFill>
              </a:rPr>
            </a:b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71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4B7D4-988A-47D4-9FD8-0CC0DC3C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2EC9F-5A7F-420F-A54F-5C42C9055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1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AA61E-9D8C-4F6A-9232-1F99989C9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95"/>
            <a:ext cx="12192000" cy="65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6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40C43-AA12-4090-98DB-CADBDF90E7E3}"/>
              </a:ext>
            </a:extLst>
          </p:cNvPr>
          <p:cNvSpPr txBox="1"/>
          <p:nvPr/>
        </p:nvSpPr>
        <p:spPr>
          <a:xfrm>
            <a:off x="2743200" y="1651247"/>
            <a:ext cx="656059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Concurrency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Single-threaded</a:t>
            </a:r>
            <a:r>
              <a:rPr lang="en-US" dirty="0"/>
              <a:t>: The application is currently designed to run on a single thread, as it primarily handles user inputs and processes them sequentially.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813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0C1313-E200-4484-97DC-A73939EE9EFD}"/>
              </a:ext>
            </a:extLst>
          </p:cNvPr>
          <p:cNvSpPr txBox="1"/>
          <p:nvPr/>
        </p:nvSpPr>
        <p:spPr>
          <a:xfrm>
            <a:off x="3648723" y="2583402"/>
            <a:ext cx="6578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PK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D5B90-3C9A-4DE5-9531-D11F52B2611E}"/>
              </a:ext>
            </a:extLst>
          </p:cNvPr>
          <p:cNvSpPr txBox="1"/>
          <p:nvPr/>
        </p:nvSpPr>
        <p:spPr>
          <a:xfrm>
            <a:off x="4215010" y="3512328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65EFCE-DAC5-49E6-A319-61153636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3" y="777385"/>
            <a:ext cx="933916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Unit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EnergyManagerTest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contains unit tests to ensure the system functions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1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testCalculateTotalConsumption()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Verifies that the system correctly calculates the total energy consumption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summing up the consumption rates of all smart objects.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Added smart objects "TV" (50 kWh) and "Refrigerator" (200 kWh).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total consumption should be 250 kWh.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2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testCalculateTotalSupply()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Verifies that the system correctly calculates the total energy supply by summing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the supply rates of all energy sources.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total supply should be 500 kWh.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Added energy sources "Solar" (300 kWh) and "Grid" (200 kWh).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1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AC2FE-85C7-49A8-850C-1CE3C1FCB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90" y="933233"/>
            <a:ext cx="3917019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4B72-2C18-4079-B7C3-ED3911F26A03}"/>
              </a:ext>
            </a:extLst>
          </p:cNvPr>
          <p:cNvSpPr txBox="1"/>
          <p:nvPr/>
        </p:nvSpPr>
        <p:spPr>
          <a:xfrm>
            <a:off x="2621132" y="1680500"/>
            <a:ext cx="60945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Group 7.2</a:t>
            </a:r>
          </a:p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Junaid Ahmad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Enrolment Number: 7222074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Galyna Tabunshchyk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9208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4DD004-DEEC-480A-BCA3-B58ECB5FAA25}"/>
              </a:ext>
            </a:extLst>
          </p:cNvPr>
          <p:cNvSpPr txBox="1"/>
          <p:nvPr/>
        </p:nvSpPr>
        <p:spPr>
          <a:xfrm>
            <a:off x="2470212" y="1962835"/>
            <a:ext cx="6094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House: Simulation of the Energy supply and consumption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2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898F9-87F1-4051-8712-ED2BB8E827B4}"/>
              </a:ext>
            </a:extLst>
          </p:cNvPr>
          <p:cNvSpPr txBox="1"/>
          <p:nvPr/>
        </p:nvSpPr>
        <p:spPr>
          <a:xfrm>
            <a:off x="807868" y="1120676"/>
            <a:ext cx="94014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Simulation of the Smart Objects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Simulation of the Energy Sources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Management system for the house consumption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Design of the User Interface for the Managing Smart Objects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Design of the User Interface for Managing Energy Sources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5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6A5C02-C023-457C-AD19-1533A032C71C}"/>
              </a:ext>
            </a:extLst>
          </p:cNvPr>
          <p:cNvSpPr txBox="1"/>
          <p:nvPr/>
        </p:nvSpPr>
        <p:spPr>
          <a:xfrm>
            <a:off x="2121763" y="967666"/>
            <a:ext cx="702001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  <a:p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j-lt"/>
                <a:cs typeface="Times New Roman" panose="02020603050405020304" pitchFamily="18" charset="0"/>
              </a:rPr>
              <a:t>Hardware Requirements </a:t>
            </a:r>
          </a:p>
          <a:p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Processor: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Dual-core processor (e.g., Intel Core i3 or AMD equivalent). 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RAM: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4 GB. 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Storage: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2 GB of free disk space (for Java Development Kit (JDK), Integrated Development Environment (IDE), and project files). 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Graphics: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Basic integrated graphics (no special GPU needed for Java programs). 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j-lt"/>
                <a:cs typeface="Times New Roman" panose="02020603050405020304" pitchFamily="18" charset="0"/>
              </a:rPr>
              <a:t>Software Requirements </a:t>
            </a:r>
          </a:p>
          <a:p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+mj-lt"/>
                <a:cs typeface="Times New Roman" panose="02020603050405020304" pitchFamily="18" charset="0"/>
              </a:rPr>
              <a:t>Operating System: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Windows, macOS </a:t>
            </a:r>
          </a:p>
          <a:p>
            <a:r>
              <a:rPr lang="en-US" b="1" dirty="0">
                <a:latin typeface="+mj-lt"/>
                <a:cs typeface="Times New Roman" panose="02020603050405020304" pitchFamily="18" charset="0"/>
              </a:rPr>
              <a:t>Java Development Kit (JDK)</a:t>
            </a:r>
          </a:p>
          <a:p>
            <a:r>
              <a:rPr lang="en-US" b="1" dirty="0">
                <a:latin typeface="+mj-lt"/>
                <a:cs typeface="Times New Roman" panose="02020603050405020304" pitchFamily="18" charset="0"/>
              </a:rPr>
              <a:t>Integrated Development Environment (IDE):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IntelliJ IDEA, Eclipse, or NetBeans</a:t>
            </a:r>
            <a:endParaRPr lang="en-PK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7D70-154C-4B5D-95BE-7B9E342CD1C9}"/>
              </a:ext>
            </a:extLst>
          </p:cNvPr>
          <p:cNvSpPr txBox="1"/>
          <p:nvPr/>
        </p:nvSpPr>
        <p:spPr>
          <a:xfrm>
            <a:off x="4627265" y="532660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9F04C-EC6B-41D9-A4D5-90ED126E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736"/>
            <a:ext cx="12192000" cy="33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2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59E31-9610-44A7-ADCD-3B1BBCF52975}"/>
              </a:ext>
            </a:extLst>
          </p:cNvPr>
          <p:cNvSpPr txBox="1"/>
          <p:nvPr/>
        </p:nvSpPr>
        <p:spPr>
          <a:xfrm>
            <a:off x="3950563" y="479394"/>
            <a:ext cx="377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60E51-483C-4282-BCDC-2386FCAB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519237"/>
            <a:ext cx="79629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4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AE3B7-AC42-4FF5-B533-F0FA1F4A05B8}"/>
              </a:ext>
            </a:extLst>
          </p:cNvPr>
          <p:cNvSpPr txBox="1"/>
          <p:nvPr/>
        </p:nvSpPr>
        <p:spPr>
          <a:xfrm>
            <a:off x="2610035" y="1216241"/>
            <a:ext cx="65317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Management of I/O in the System</a:t>
            </a:r>
          </a:p>
          <a:p>
            <a:endParaRPr lang="en-US" dirty="0"/>
          </a:p>
          <a:p>
            <a:r>
              <a:rPr lang="en-US" b="1" dirty="0"/>
              <a:t>User Input:</a:t>
            </a:r>
          </a:p>
          <a:p>
            <a:r>
              <a:rPr lang="en-US" dirty="0"/>
              <a:t>Users input data (name and consumption/supply) for SmartObjects and EnergySources through the GUI.</a:t>
            </a:r>
          </a:p>
          <a:p>
            <a:endParaRPr lang="en-US" dirty="0"/>
          </a:p>
          <a:p>
            <a:r>
              <a:rPr lang="en-US" b="1" dirty="0"/>
              <a:t>System Output:</a:t>
            </a:r>
          </a:p>
          <a:p>
            <a:r>
              <a:rPr lang="en-US" dirty="0"/>
              <a:t>Simulation results are displayed in the outputArea of the GUI (Energy balance or deficit).</a:t>
            </a:r>
          </a:p>
          <a:p>
            <a:endParaRPr lang="en-US" dirty="0"/>
          </a:p>
          <a:p>
            <a:r>
              <a:rPr lang="en-US" b="1" dirty="0"/>
              <a:t>File I/O:</a:t>
            </a:r>
          </a:p>
          <a:p>
            <a:r>
              <a:rPr lang="en-US" dirty="0"/>
              <a:t>Settings (SmartObjects and EnergySources) are saved to settings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1285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BDE58-52BF-4BD1-BAF2-6F5F5044DA2B}"/>
              </a:ext>
            </a:extLst>
          </p:cNvPr>
          <p:cNvSpPr txBox="1"/>
          <p:nvPr/>
        </p:nvSpPr>
        <p:spPr>
          <a:xfrm>
            <a:off x="1056443" y="1633491"/>
            <a:ext cx="9774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GUI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Smart Object Section</a:t>
            </a:r>
            <a:r>
              <a:rPr lang="en-US" dirty="0"/>
              <a:t>: Users can input the name and consumption rate of smart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Energy Source Section</a:t>
            </a:r>
            <a:r>
              <a:rPr lang="en-US" dirty="0"/>
              <a:t>: Users can input the name and supply rate of energy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 Area</a:t>
            </a:r>
            <a:r>
              <a:rPr lang="en-US" dirty="0"/>
              <a:t>: Displays the simulation results and logs.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Add Smart Object</a:t>
            </a:r>
            <a:r>
              <a:rPr lang="en-US" dirty="0"/>
              <a:t>: Adds the smart object to the system.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Add Energy Source</a:t>
            </a:r>
            <a:r>
              <a:rPr lang="en-US" dirty="0"/>
              <a:t>: Adds the energy source to the system.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Run Simulation</a:t>
            </a:r>
            <a:r>
              <a:rPr lang="en-US" dirty="0"/>
              <a:t>: Calculates the total energy consumption and supply, then displays the results.</a:t>
            </a:r>
          </a:p>
        </p:txBody>
      </p:sp>
    </p:spTree>
    <p:extLst>
      <p:ext uri="{BB962C8B-B14F-4D97-AF65-F5344CB8AC3E}">
        <p14:creationId xmlns:p14="http://schemas.microsoft.com/office/powerpoint/2010/main" val="1267284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521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 Java Capstone Project     Smart House Simulation: Energy Supply and Consumption System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Capstone Project     Smart House Simulation: Energy Supply and Consumption System</dc:title>
  <dc:creator>junaidkh001@outlook.com</dc:creator>
  <cp:lastModifiedBy>junaidkh001@outlook.com</cp:lastModifiedBy>
  <cp:revision>7</cp:revision>
  <dcterms:created xsi:type="dcterms:W3CDTF">2024-12-18T12:12:23Z</dcterms:created>
  <dcterms:modified xsi:type="dcterms:W3CDTF">2024-12-18T13:24:49Z</dcterms:modified>
</cp:coreProperties>
</file>