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Attrition By Education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Salary Slab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Years At Company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Job Role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Attition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Years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Employee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4343e37-0f0a-4cef-9eea-bd2be5e95f4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bcbc7871c2941a7" /><Relationship Type="http://schemas.openxmlformats.org/officeDocument/2006/relationships/slideLayout" Target="/ppt/slideLayouts/slideLayout8.xml" Id="R056656bbcf4741dd" /><Relationship Type="http://schemas.openxmlformats.org/officeDocument/2006/relationships/hyperlink" Target="https://app.powerbi.com/groups/me/reports/64343e37-0f0a-4cef-9eea-bd2be5e95f40/?pbi_source=PowerPoint" TargetMode="External" Id="RelId0" /><Relationship Type="http://schemas.openxmlformats.org/officeDocument/2006/relationships/image" Target="/ppt/media/image4.png" Id="imgId4297485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HR_Analytics_Dashboard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20/05/2023 07:25:12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20/05/2023 07:18:42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ttrition By Education ,Attrition By Age ,pivotTable ,Attrition By Salary Slab ,Attrition By Years At Company ,Attrition By Job Role ,textbox ,slicer ,Attition By Gender ,Avg Years ,Avg Salary ,Average Age ,Attrition Rate ,Attrition ,Employee Count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297485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Attrition</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