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76" r:id="rId6"/>
    <p:sldId id="277" r:id="rId7"/>
    <p:sldId id="278" r:id="rId8"/>
    <p:sldId id="286" r:id="rId9"/>
    <p:sldId id="287" r:id="rId10"/>
    <p:sldId id="281"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4" d="100"/>
          <a:sy n="74" d="100"/>
        </p:scale>
        <p:origin x="576" y="5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1/18/2022</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1/18/2022</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1/18/2022</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4" name="Diamond 3">
            <a:extLst>
              <a:ext uri="{FF2B5EF4-FFF2-40B4-BE49-F238E27FC236}">
                <a16:creationId xmlns=""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689285" y="4139303"/>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222224" y="3018335"/>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ctrTitle"/>
          </p:nvPr>
        </p:nvSpPr>
        <p:spPr>
          <a:xfrm>
            <a:off x="1523999" y="570359"/>
            <a:ext cx="9144000" cy="962227"/>
          </a:xfrm>
        </p:spPr>
        <p:txBody>
          <a:bodyPr/>
          <a:lstStyle/>
          <a:p>
            <a:r>
              <a:rPr lang="en-US" dirty="0" smtClean="0">
                <a:solidFill>
                  <a:schemeClr val="bg1"/>
                </a:solidFill>
              </a:rPr>
              <a:t>Keyboard Jump Game</a:t>
            </a:r>
            <a:endParaRPr lang="en-US" dirty="0">
              <a:solidFill>
                <a:schemeClr val="bg1"/>
              </a:solidFill>
            </a:endParaRPr>
          </a:p>
        </p:txBody>
      </p:sp>
      <p:sp>
        <p:nvSpPr>
          <p:cNvPr id="6" name="TextBox 5"/>
          <p:cNvSpPr txBox="1"/>
          <p:nvPr/>
        </p:nvSpPr>
        <p:spPr>
          <a:xfrm>
            <a:off x="4548139" y="2246714"/>
            <a:ext cx="3095719" cy="584775"/>
          </a:xfrm>
          <a:prstGeom prst="rect">
            <a:avLst/>
          </a:prstGeom>
          <a:noFill/>
        </p:spPr>
        <p:txBody>
          <a:bodyPr wrap="none" rtlCol="0">
            <a:spAutoFit/>
          </a:bodyPr>
          <a:lstStyle/>
          <a:p>
            <a:r>
              <a:rPr lang="en-US" sz="3200" dirty="0" smtClean="0">
                <a:solidFill>
                  <a:srgbClr val="FFC000"/>
                </a:solidFill>
                <a:latin typeface="+mj-lt"/>
              </a:rPr>
              <a:t>(Minor Project)</a:t>
            </a:r>
            <a:endParaRPr lang="en-US" sz="3200" dirty="0">
              <a:solidFill>
                <a:srgbClr val="FFC000"/>
              </a:solidFill>
              <a:latin typeface="+mj-lt"/>
            </a:endParaRPr>
          </a:p>
        </p:txBody>
      </p:sp>
      <p:sp>
        <p:nvSpPr>
          <p:cNvPr id="11" name="TextBox 10"/>
          <p:cNvSpPr txBox="1"/>
          <p:nvPr/>
        </p:nvSpPr>
        <p:spPr>
          <a:xfrm>
            <a:off x="3773449" y="1430325"/>
            <a:ext cx="4439036" cy="923330"/>
          </a:xfrm>
          <a:prstGeom prst="rect">
            <a:avLst/>
          </a:prstGeom>
          <a:noFill/>
        </p:spPr>
        <p:txBody>
          <a:bodyPr wrap="none" rtlCol="0">
            <a:spAutoFit/>
          </a:bodyPr>
          <a:lstStyle/>
          <a:p>
            <a:r>
              <a:rPr lang="en-US" sz="5400" dirty="0" smtClean="0">
                <a:solidFill>
                  <a:schemeClr val="bg1"/>
                </a:solidFill>
                <a:latin typeface="+mj-lt"/>
              </a:rPr>
              <a:t>Using Python</a:t>
            </a:r>
            <a:endParaRPr lang="en-US" sz="5400" dirty="0">
              <a:solidFill>
                <a:schemeClr val="bg1"/>
              </a:solidFill>
              <a:latin typeface="+mj-lt"/>
            </a:endParaRPr>
          </a:p>
        </p:txBody>
      </p:sp>
      <p:sp>
        <p:nvSpPr>
          <p:cNvPr id="12" name="TextBox 11"/>
          <p:cNvSpPr txBox="1"/>
          <p:nvPr/>
        </p:nvSpPr>
        <p:spPr>
          <a:xfrm>
            <a:off x="191743" y="4302632"/>
            <a:ext cx="2664512" cy="523220"/>
          </a:xfrm>
          <a:prstGeom prst="rect">
            <a:avLst/>
          </a:prstGeom>
          <a:noFill/>
        </p:spPr>
        <p:txBody>
          <a:bodyPr wrap="none" rtlCol="0">
            <a:spAutoFit/>
          </a:bodyPr>
          <a:lstStyle/>
          <a:p>
            <a:r>
              <a:rPr lang="en-US" sz="2800" u="sng" dirty="0" smtClean="0">
                <a:solidFill>
                  <a:srgbClr val="FFC000"/>
                </a:solidFill>
                <a:latin typeface="+mj-lt"/>
              </a:rPr>
              <a:t>Submitted To</a:t>
            </a:r>
            <a:r>
              <a:rPr lang="en-US" sz="2800" dirty="0" smtClean="0">
                <a:solidFill>
                  <a:srgbClr val="FFC000"/>
                </a:solidFill>
                <a:latin typeface="+mj-lt"/>
              </a:rPr>
              <a:t>:-</a:t>
            </a:r>
            <a:endParaRPr lang="en-US" sz="2800" dirty="0">
              <a:solidFill>
                <a:srgbClr val="FFC000"/>
              </a:solidFill>
              <a:latin typeface="+mj-lt"/>
            </a:endParaRPr>
          </a:p>
        </p:txBody>
      </p:sp>
      <p:sp>
        <p:nvSpPr>
          <p:cNvPr id="13" name="TextBox 12"/>
          <p:cNvSpPr txBox="1"/>
          <p:nvPr/>
        </p:nvSpPr>
        <p:spPr>
          <a:xfrm>
            <a:off x="191743" y="4789078"/>
            <a:ext cx="2808013" cy="523220"/>
          </a:xfrm>
          <a:prstGeom prst="rect">
            <a:avLst/>
          </a:prstGeom>
          <a:noFill/>
        </p:spPr>
        <p:txBody>
          <a:bodyPr wrap="none" rtlCol="0">
            <a:spAutoFit/>
          </a:bodyPr>
          <a:lstStyle/>
          <a:p>
            <a:r>
              <a:rPr lang="en-US" sz="2800" dirty="0" smtClean="0">
                <a:solidFill>
                  <a:schemeClr val="bg1"/>
                </a:solidFill>
              </a:rPr>
              <a:t>Ms. Nandita Kohli</a:t>
            </a:r>
            <a:endParaRPr lang="en-US" sz="2800" dirty="0">
              <a:solidFill>
                <a:schemeClr val="bg1"/>
              </a:solidFill>
            </a:endParaRPr>
          </a:p>
        </p:txBody>
      </p:sp>
      <p:sp>
        <p:nvSpPr>
          <p:cNvPr id="14" name="TextBox 13"/>
          <p:cNvSpPr txBox="1"/>
          <p:nvPr/>
        </p:nvSpPr>
        <p:spPr>
          <a:xfrm>
            <a:off x="9129679" y="4346389"/>
            <a:ext cx="2675732" cy="523220"/>
          </a:xfrm>
          <a:prstGeom prst="rect">
            <a:avLst/>
          </a:prstGeom>
          <a:noFill/>
        </p:spPr>
        <p:txBody>
          <a:bodyPr wrap="none" rtlCol="0">
            <a:spAutoFit/>
          </a:bodyPr>
          <a:lstStyle/>
          <a:p>
            <a:r>
              <a:rPr lang="en-US" sz="2800" u="sng" dirty="0" smtClean="0">
                <a:solidFill>
                  <a:srgbClr val="FFC000"/>
                </a:solidFill>
                <a:latin typeface="+mj-lt"/>
              </a:rPr>
              <a:t>Submitted By</a:t>
            </a:r>
            <a:r>
              <a:rPr lang="en-US" sz="2800" dirty="0" smtClean="0">
                <a:solidFill>
                  <a:srgbClr val="FFC000"/>
                </a:solidFill>
                <a:latin typeface="+mj-lt"/>
              </a:rPr>
              <a:t>:-</a:t>
            </a:r>
          </a:p>
        </p:txBody>
      </p:sp>
      <p:sp>
        <p:nvSpPr>
          <p:cNvPr id="15" name="TextBox 14"/>
          <p:cNvSpPr txBox="1"/>
          <p:nvPr/>
        </p:nvSpPr>
        <p:spPr>
          <a:xfrm>
            <a:off x="9129679" y="4806296"/>
            <a:ext cx="2397644" cy="523220"/>
          </a:xfrm>
          <a:prstGeom prst="rect">
            <a:avLst/>
          </a:prstGeom>
          <a:noFill/>
        </p:spPr>
        <p:txBody>
          <a:bodyPr wrap="none" rtlCol="0">
            <a:spAutoFit/>
          </a:bodyPr>
          <a:lstStyle/>
          <a:p>
            <a:r>
              <a:rPr lang="en-US" sz="2800" dirty="0" smtClean="0">
                <a:solidFill>
                  <a:schemeClr val="bg1"/>
                </a:solidFill>
              </a:rPr>
              <a:t>Junaid Qureshi</a:t>
            </a:r>
            <a:endParaRPr lang="en-US" sz="2800" dirty="0">
              <a:solidFill>
                <a:schemeClr val="bg1"/>
              </a:solidFill>
            </a:endParaRPr>
          </a:p>
        </p:txBody>
      </p:sp>
      <p:sp>
        <p:nvSpPr>
          <p:cNvPr id="16" name="TextBox 15"/>
          <p:cNvSpPr txBox="1"/>
          <p:nvPr/>
        </p:nvSpPr>
        <p:spPr>
          <a:xfrm>
            <a:off x="9113327" y="5266203"/>
            <a:ext cx="2692084" cy="523220"/>
          </a:xfrm>
          <a:prstGeom prst="rect">
            <a:avLst/>
          </a:prstGeom>
          <a:noFill/>
        </p:spPr>
        <p:txBody>
          <a:bodyPr wrap="none" rtlCol="0">
            <a:spAutoFit/>
          </a:bodyPr>
          <a:lstStyle/>
          <a:p>
            <a:r>
              <a:rPr lang="en-US" sz="2800" dirty="0" smtClean="0">
                <a:solidFill>
                  <a:schemeClr val="bg1"/>
                </a:solidFill>
              </a:rPr>
              <a:t>Adarsh Gangwar</a:t>
            </a:r>
            <a:endParaRPr lang="en-US" sz="2800" dirty="0">
              <a:solidFill>
                <a:schemeClr val="bg1"/>
              </a:solidFill>
            </a:endParaRPr>
          </a:p>
        </p:txBody>
      </p:sp>
      <p:sp>
        <p:nvSpPr>
          <p:cNvPr id="17" name="TextBox 16"/>
          <p:cNvSpPr txBox="1"/>
          <p:nvPr/>
        </p:nvSpPr>
        <p:spPr>
          <a:xfrm>
            <a:off x="9129679" y="5683566"/>
            <a:ext cx="2244525" cy="523220"/>
          </a:xfrm>
          <a:prstGeom prst="rect">
            <a:avLst/>
          </a:prstGeom>
          <a:noFill/>
        </p:spPr>
        <p:txBody>
          <a:bodyPr wrap="none" rtlCol="0">
            <a:spAutoFit/>
          </a:bodyPr>
          <a:lstStyle/>
          <a:p>
            <a:r>
              <a:rPr lang="en-US" sz="2800" dirty="0" smtClean="0">
                <a:solidFill>
                  <a:schemeClr val="bg1"/>
                </a:solidFill>
              </a:rPr>
              <a:t>Aayush Amoli</a:t>
            </a:r>
            <a:endParaRPr lang="en-US" sz="2800" dirty="0">
              <a:solidFill>
                <a:schemeClr val="bg1"/>
              </a:solidFill>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3967321" y="2312615"/>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33618"/>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Components used</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5133068" y="3395002"/>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7312105" y="257957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Pygame Module</a:t>
            </a:r>
          </a:p>
        </p:txBody>
      </p:sp>
      <p:sp>
        <p:nvSpPr>
          <p:cNvPr id="15" name="Oval 14">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76971" y="245520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724855" y="399939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Time Module</a:t>
            </a:r>
          </a:p>
        </p:txBody>
      </p:sp>
      <p:sp>
        <p:nvSpPr>
          <p:cNvPr id="20" name="Oval 19">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312105" y="389891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6976976" y="5374021"/>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Character Image</a:t>
            </a:r>
          </a:p>
        </p:txBody>
      </p:sp>
      <p:sp>
        <p:nvSpPr>
          <p:cNvPr id="22" name="Oval 21">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684467" y="529970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165047" y="25532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Python 3</a:t>
            </a:r>
            <a:endParaRPr lang="en-US" sz="1600" dirty="0"/>
          </a:p>
        </p:txBody>
      </p:sp>
      <p:sp>
        <p:nvSpPr>
          <p:cNvPr id="26" name="Oval 25">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086225" y="245520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469072" y="3926491"/>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Random Module</a:t>
            </a:r>
          </a:p>
        </p:txBody>
      </p:sp>
      <p:sp>
        <p:nvSpPr>
          <p:cNvPr id="28" name="Oval 27">
            <a:extLst>
              <a:ext uri="{FF2B5EF4-FFF2-40B4-BE49-F238E27FC236}">
                <a16:creationId xmlns="" xmlns:a16="http://schemas.microsoft.com/office/drawing/2014/main" id="{B3A511B7-C7F3-4107-9962-1E10D2E087DD}"/>
              </a:ext>
              <a:ext uri="{C183D7F6-B498-43B3-948B-1728B52AA6E4}">
                <adec:decorative xmlns="" xmlns:adec="http://schemas.microsoft.com/office/drawing/2017/decorative" val="1"/>
              </a:ext>
            </a:extLst>
          </p:cNvPr>
          <p:cNvSpPr/>
          <p:nvPr/>
        </p:nvSpPr>
        <p:spPr>
          <a:xfrm>
            <a:off x="3525798" y="384415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992924" y="5299704"/>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Background Image</a:t>
            </a:r>
          </a:p>
        </p:txBody>
      </p:sp>
      <p:sp>
        <p:nvSpPr>
          <p:cNvPr id="30" name="Oval 29">
            <a:extLst>
              <a:ext uri="{FF2B5EF4-FFF2-40B4-BE49-F238E27FC236}">
                <a16:creationId xmlns=""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4181884" y="5200741"/>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497643" y="1194936"/>
            <a:ext cx="7196714" cy="461665"/>
          </a:xfrm>
          <a:prstGeom prst="rect">
            <a:avLst/>
          </a:prstGeom>
          <a:noFill/>
        </p:spPr>
        <p:txBody>
          <a:bodyPr wrap="none" rtlCol="0">
            <a:spAutoFit/>
          </a:bodyPr>
          <a:lstStyle/>
          <a:p>
            <a:r>
              <a:rPr lang="en-US" sz="2400" dirty="0" smtClean="0"/>
              <a:t>Modules and Components we are using in this project.</a:t>
            </a:r>
            <a:endParaRPr lang="en-US" sz="2400" dirty="0"/>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599"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Modules Description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83730"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3615689" y="267335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 xmlns:a16="http://schemas.microsoft.com/office/drawing/2014/main" id="{7E139379-1914-4446-8D6D-984A47041A54}"/>
              </a:ext>
              <a:ext uri="{C183D7F6-B498-43B3-948B-1728B52AA6E4}">
                <adec:decorative xmlns="" xmlns:adec="http://schemas.microsoft.com/office/drawing/2017/decorative" val="1"/>
              </a:ext>
            </a:extLst>
          </p:cNvPr>
          <p:cNvSpPr/>
          <p:nvPr/>
        </p:nvSpPr>
        <p:spPr>
          <a:xfrm rot="5400000">
            <a:off x="7353711"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278617" y="2060619"/>
            <a:ext cx="1946367" cy="400110"/>
          </a:xfrm>
          <a:prstGeom prst="rect">
            <a:avLst/>
          </a:prstGeom>
          <a:noFill/>
        </p:spPr>
        <p:txBody>
          <a:bodyPr wrap="none" rtlCol="0">
            <a:spAutoFit/>
          </a:bodyPr>
          <a:lstStyle/>
          <a:p>
            <a:r>
              <a:rPr lang="en-US" sz="2000" b="1" dirty="0" smtClean="0">
                <a:solidFill>
                  <a:schemeClr val="bg1"/>
                </a:solidFill>
              </a:rPr>
              <a:t>Pygame Module</a:t>
            </a:r>
            <a:endParaRPr lang="en-US" sz="2000" b="1" dirty="0">
              <a:solidFill>
                <a:schemeClr val="bg1"/>
              </a:solidFill>
            </a:endParaRPr>
          </a:p>
        </p:txBody>
      </p:sp>
      <p:sp>
        <p:nvSpPr>
          <p:cNvPr id="6" name="TextBox 5"/>
          <p:cNvSpPr txBox="1"/>
          <p:nvPr/>
        </p:nvSpPr>
        <p:spPr>
          <a:xfrm>
            <a:off x="4821264" y="2060619"/>
            <a:ext cx="1984839" cy="400110"/>
          </a:xfrm>
          <a:prstGeom prst="rect">
            <a:avLst/>
          </a:prstGeom>
          <a:noFill/>
        </p:spPr>
        <p:txBody>
          <a:bodyPr wrap="none" rtlCol="0">
            <a:spAutoFit/>
          </a:bodyPr>
          <a:lstStyle/>
          <a:p>
            <a:r>
              <a:rPr lang="en-US" sz="2000" b="1" dirty="0" smtClean="0">
                <a:solidFill>
                  <a:schemeClr val="bg1"/>
                </a:solidFill>
              </a:rPr>
              <a:t>Random Module</a:t>
            </a:r>
            <a:endParaRPr lang="en-US" sz="2000" b="1" dirty="0">
              <a:solidFill>
                <a:schemeClr val="bg1"/>
              </a:solidFill>
            </a:endParaRPr>
          </a:p>
        </p:txBody>
      </p:sp>
      <p:sp>
        <p:nvSpPr>
          <p:cNvPr id="7" name="TextBox 6"/>
          <p:cNvSpPr txBox="1"/>
          <p:nvPr/>
        </p:nvSpPr>
        <p:spPr>
          <a:xfrm>
            <a:off x="8720120" y="2060619"/>
            <a:ext cx="1603324" cy="400110"/>
          </a:xfrm>
          <a:prstGeom prst="rect">
            <a:avLst/>
          </a:prstGeom>
          <a:noFill/>
        </p:spPr>
        <p:txBody>
          <a:bodyPr wrap="none" rtlCol="0">
            <a:spAutoFit/>
          </a:bodyPr>
          <a:lstStyle/>
          <a:p>
            <a:r>
              <a:rPr lang="en-US" sz="2000" b="1" dirty="0" smtClean="0">
                <a:solidFill>
                  <a:schemeClr val="bg1"/>
                </a:solidFill>
              </a:rPr>
              <a:t>Time Module</a:t>
            </a:r>
            <a:endParaRPr lang="en-US" sz="2000" b="1" dirty="0">
              <a:solidFill>
                <a:schemeClr val="bg1"/>
              </a:solidFill>
            </a:endParaRPr>
          </a:p>
        </p:txBody>
      </p:sp>
      <p:sp>
        <p:nvSpPr>
          <p:cNvPr id="10" name="TextBox 9"/>
          <p:cNvSpPr txBox="1"/>
          <p:nvPr/>
        </p:nvSpPr>
        <p:spPr>
          <a:xfrm>
            <a:off x="1261785" y="2233652"/>
            <a:ext cx="1980029"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12" name="TextBox 11"/>
          <p:cNvSpPr txBox="1"/>
          <p:nvPr/>
        </p:nvSpPr>
        <p:spPr>
          <a:xfrm>
            <a:off x="4826074" y="2233652"/>
            <a:ext cx="1980029"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13" name="TextBox 12"/>
          <p:cNvSpPr txBox="1"/>
          <p:nvPr/>
        </p:nvSpPr>
        <p:spPr>
          <a:xfrm>
            <a:off x="8720120" y="2233652"/>
            <a:ext cx="1774845"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15" name="TextBox 14"/>
          <p:cNvSpPr txBox="1"/>
          <p:nvPr/>
        </p:nvSpPr>
        <p:spPr>
          <a:xfrm>
            <a:off x="1229458" y="2525218"/>
            <a:ext cx="2093198" cy="2785378"/>
          </a:xfrm>
          <a:prstGeom prst="rect">
            <a:avLst/>
          </a:prstGeom>
          <a:noFill/>
        </p:spPr>
        <p:txBody>
          <a:bodyPr wrap="square" rtlCol="0">
            <a:spAutoFit/>
          </a:bodyPr>
          <a:lstStyle/>
          <a:p>
            <a:r>
              <a:rPr lang="en-US" sz="1750" dirty="0" smtClean="0">
                <a:solidFill>
                  <a:schemeClr val="bg1"/>
                </a:solidFill>
              </a:rPr>
              <a:t>The Pygame </a:t>
            </a:r>
            <a:r>
              <a:rPr lang="en-US" sz="1750" dirty="0">
                <a:solidFill>
                  <a:schemeClr val="bg1"/>
                </a:solidFill>
              </a:rPr>
              <a:t>library is an open-source module for the Python programming language specifically </a:t>
            </a:r>
            <a:r>
              <a:rPr lang="en-US" sz="1750" dirty="0" smtClean="0">
                <a:solidFill>
                  <a:schemeClr val="bg1"/>
                </a:solidFill>
              </a:rPr>
              <a:t>to </a:t>
            </a:r>
            <a:r>
              <a:rPr lang="en-US" sz="1750" dirty="0">
                <a:solidFill>
                  <a:schemeClr val="bg1"/>
                </a:solidFill>
              </a:rPr>
              <a:t>help you make games and other multimedia applications.</a:t>
            </a:r>
          </a:p>
        </p:txBody>
      </p:sp>
      <p:sp>
        <p:nvSpPr>
          <p:cNvPr id="16" name="TextBox 15"/>
          <p:cNvSpPr txBox="1"/>
          <p:nvPr/>
        </p:nvSpPr>
        <p:spPr>
          <a:xfrm>
            <a:off x="4821264" y="2525218"/>
            <a:ext cx="1811356" cy="1977464"/>
          </a:xfrm>
          <a:prstGeom prst="rect">
            <a:avLst/>
          </a:prstGeom>
          <a:noFill/>
        </p:spPr>
        <p:txBody>
          <a:bodyPr wrap="square" rtlCol="0">
            <a:spAutoFit/>
          </a:bodyPr>
          <a:lstStyle/>
          <a:p>
            <a:r>
              <a:rPr lang="en-US" sz="1750" dirty="0">
                <a:solidFill>
                  <a:schemeClr val="bg1"/>
                </a:solidFill>
              </a:rPr>
              <a:t>Python Random module is an in-built module of Python which is used to generate random </a:t>
            </a:r>
            <a:r>
              <a:rPr lang="en-US" sz="1750" dirty="0" smtClean="0">
                <a:solidFill>
                  <a:schemeClr val="bg1"/>
                </a:solidFill>
              </a:rPr>
              <a:t>numbers or values.</a:t>
            </a:r>
            <a:endParaRPr lang="en-US" sz="1750" dirty="0">
              <a:solidFill>
                <a:schemeClr val="bg1"/>
              </a:solidFill>
            </a:endParaRPr>
          </a:p>
        </p:txBody>
      </p:sp>
      <p:sp>
        <p:nvSpPr>
          <p:cNvPr id="17" name="TextBox 16"/>
          <p:cNvSpPr txBox="1"/>
          <p:nvPr/>
        </p:nvSpPr>
        <p:spPr>
          <a:xfrm>
            <a:off x="8625071" y="2521462"/>
            <a:ext cx="1698373" cy="3139321"/>
          </a:xfrm>
          <a:prstGeom prst="rect">
            <a:avLst/>
          </a:prstGeom>
          <a:noFill/>
        </p:spPr>
        <p:txBody>
          <a:bodyPr wrap="square" rtlCol="0">
            <a:spAutoFit/>
          </a:bodyPr>
          <a:lstStyle/>
          <a:p>
            <a:r>
              <a:rPr lang="en-US" sz="1750" dirty="0" smtClean="0">
                <a:solidFill>
                  <a:schemeClr val="bg1"/>
                </a:solidFill>
              </a:rPr>
              <a:t> It allows </a:t>
            </a:r>
            <a:r>
              <a:rPr lang="en-US" sz="1750" dirty="0">
                <a:solidFill>
                  <a:schemeClr val="bg1"/>
                </a:solidFill>
              </a:rPr>
              <a:t>us to handle various operations regarding time, its conversions and representations, which find its use in various applications in life.</a:t>
            </a:r>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About The Game</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Rectangle: Rounded Corners 1">
            <a:extLst>
              <a:ext uri="{FF2B5EF4-FFF2-40B4-BE49-F238E27FC236}">
                <a16:creationId xmlns="" xmlns:a16="http://schemas.microsoft.com/office/drawing/2014/main" id="{3C1CAF08-13B9-48BA-A271-8CE5B568A664}"/>
              </a:ext>
            </a:extLst>
          </p:cNvPr>
          <p:cNvSpPr/>
          <p:nvPr/>
        </p:nvSpPr>
        <p:spPr>
          <a:xfrm>
            <a:off x="228599" y="957226"/>
            <a:ext cx="8219942" cy="167006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2400" dirty="0"/>
              <a:t>Keyboard jump game is a speed typing game that helps in improving the typing speed of </a:t>
            </a:r>
            <a:r>
              <a:rPr lang="en-US" sz="2400" dirty="0" smtClean="0"/>
              <a:t>players.</a:t>
            </a:r>
            <a:endParaRPr lang="en-US" sz="2400" b="1" dirty="0">
              <a:latin typeface="+mj-lt"/>
            </a:endParaRPr>
          </a:p>
        </p:txBody>
      </p:sp>
      <p:sp>
        <p:nvSpPr>
          <p:cNvPr id="36" name="Rectangle: Rounded Corners 1">
            <a:extLst>
              <a:ext uri="{FF2B5EF4-FFF2-40B4-BE49-F238E27FC236}">
                <a16:creationId xmlns="" xmlns:a16="http://schemas.microsoft.com/office/drawing/2014/main" id="{3C1CAF08-13B9-48BA-A271-8CE5B568A664}"/>
              </a:ext>
            </a:extLst>
          </p:cNvPr>
          <p:cNvSpPr/>
          <p:nvPr/>
        </p:nvSpPr>
        <p:spPr>
          <a:xfrm>
            <a:off x="3574960" y="2867719"/>
            <a:ext cx="8219942" cy="167006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v"/>
            </a:pPr>
            <a:r>
              <a:rPr lang="en-US" sz="2400" dirty="0"/>
              <a:t>The object of Keyboard Jump Game Python Project is to build a keyboard jump game that helps players to increase their typing speed. We use pygame, random, and time modules in this project.</a:t>
            </a:r>
            <a:endParaRPr lang="en-US" sz="2400" b="1" dirty="0">
              <a:latin typeface="+mj-lt"/>
            </a:endParaRPr>
          </a:p>
        </p:txBody>
      </p:sp>
      <p:sp>
        <p:nvSpPr>
          <p:cNvPr id="37" name="Rectangle: Rounded Corners 1">
            <a:extLst>
              <a:ext uri="{FF2B5EF4-FFF2-40B4-BE49-F238E27FC236}">
                <a16:creationId xmlns="" xmlns:a16="http://schemas.microsoft.com/office/drawing/2014/main" id="{3C1CAF08-13B9-48BA-A271-8CE5B568A664}"/>
              </a:ext>
            </a:extLst>
          </p:cNvPr>
          <p:cNvSpPr/>
          <p:nvPr/>
        </p:nvSpPr>
        <p:spPr>
          <a:xfrm>
            <a:off x="302116" y="4778212"/>
            <a:ext cx="8219942" cy="167006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v"/>
            </a:pPr>
            <a:r>
              <a:rPr lang="en-US" sz="2400" dirty="0"/>
              <a:t>In this project, the player has to press the same keys to the letters displayed on the game screen. If the player made an error while typing then the game gets over.</a:t>
            </a:r>
            <a:endParaRPr lang="en-US" sz="2400" b="1" dirty="0">
              <a:latin typeface="+mj-lt"/>
            </a:endParaRP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Functioning of Project</a:t>
            </a:r>
            <a:endParaRPr lang="en-US" sz="2800" dirty="0">
              <a:solidFill>
                <a:schemeClr val="tx1">
                  <a:lumMod val="75000"/>
                  <a:lumOff val="25000"/>
                </a:schemeClr>
              </a:solidFill>
            </a:endParaRPr>
          </a:p>
        </p:txBody>
      </p:sp>
      <p:sp>
        <p:nvSpPr>
          <p:cNvPr id="5" name="Rectangle 4"/>
          <p:cNvSpPr/>
          <p:nvPr/>
        </p:nvSpPr>
        <p:spPr>
          <a:xfrm>
            <a:off x="3203997" y="1083953"/>
            <a:ext cx="5615189" cy="633433"/>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385492" y="1195915"/>
            <a:ext cx="3171061" cy="369332"/>
          </a:xfrm>
          <a:prstGeom prst="rect">
            <a:avLst/>
          </a:prstGeom>
          <a:noFill/>
        </p:spPr>
        <p:txBody>
          <a:bodyPr wrap="none" rtlCol="0">
            <a:spAutoFit/>
          </a:bodyPr>
          <a:lstStyle/>
          <a:p>
            <a:r>
              <a:rPr lang="en-US" b="1" dirty="0"/>
              <a:t>pygame.init()</a:t>
            </a:r>
            <a:r>
              <a:rPr lang="en-US" dirty="0"/>
              <a:t> initialize </a:t>
            </a:r>
            <a:r>
              <a:rPr lang="en-US" dirty="0" smtClean="0"/>
              <a:t>pygame.</a:t>
            </a:r>
            <a:endParaRPr lang="en-US" dirty="0"/>
          </a:p>
        </p:txBody>
      </p:sp>
      <p:cxnSp>
        <p:nvCxnSpPr>
          <p:cNvPr id="8" name="Straight Arrow Connector 7"/>
          <p:cNvCxnSpPr>
            <a:stCxn id="5" idx="2"/>
          </p:cNvCxnSpPr>
          <p:nvPr/>
        </p:nvCxnSpPr>
        <p:spPr>
          <a:xfrm>
            <a:off x="6011592" y="1717386"/>
            <a:ext cx="0" cy="528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43767" y="2245421"/>
            <a:ext cx="6735650" cy="746840"/>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687264" y="2441869"/>
            <a:ext cx="6692153" cy="369332"/>
          </a:xfrm>
          <a:prstGeom prst="rect">
            <a:avLst/>
          </a:prstGeom>
          <a:noFill/>
        </p:spPr>
        <p:txBody>
          <a:bodyPr wrap="none" rtlCol="0">
            <a:spAutoFit/>
          </a:bodyPr>
          <a:lstStyle/>
          <a:p>
            <a:r>
              <a:rPr lang="en-US" b="1" dirty="0"/>
              <a:t>pygame.display.set_caption</a:t>
            </a:r>
            <a:r>
              <a:rPr lang="en-US" dirty="0"/>
              <a:t> will set the caption of the game </a:t>
            </a:r>
            <a:r>
              <a:rPr lang="en-US" dirty="0" smtClean="0"/>
              <a:t>window.</a:t>
            </a:r>
            <a:endParaRPr lang="en-US" dirty="0"/>
          </a:p>
        </p:txBody>
      </p:sp>
      <p:cxnSp>
        <p:nvCxnSpPr>
          <p:cNvPr id="12" name="Straight Arrow Connector 11"/>
          <p:cNvCxnSpPr/>
          <p:nvPr/>
        </p:nvCxnSpPr>
        <p:spPr>
          <a:xfrm flipH="1">
            <a:off x="6011591" y="2969888"/>
            <a:ext cx="10038" cy="460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91253" y="3428232"/>
            <a:ext cx="8440675" cy="742461"/>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96002" y="3657137"/>
            <a:ext cx="8350043" cy="369332"/>
          </a:xfrm>
          <a:prstGeom prst="rect">
            <a:avLst/>
          </a:prstGeom>
          <a:noFill/>
        </p:spPr>
        <p:txBody>
          <a:bodyPr wrap="none" rtlCol="0">
            <a:spAutoFit/>
          </a:bodyPr>
          <a:lstStyle/>
          <a:p>
            <a:r>
              <a:rPr lang="en-US" b="1" dirty="0"/>
              <a:t>WIDTH and HEIGHT</a:t>
            </a:r>
            <a:r>
              <a:rPr lang="en-US" dirty="0"/>
              <a:t> are setting game display size by using </a:t>
            </a:r>
            <a:r>
              <a:rPr lang="en-US" dirty="0" smtClean="0"/>
              <a:t>pygame.display.set_mode.</a:t>
            </a:r>
            <a:endParaRPr lang="en-US" dirty="0"/>
          </a:p>
        </p:txBody>
      </p:sp>
      <p:cxnSp>
        <p:nvCxnSpPr>
          <p:cNvPr id="16" name="Straight Arrow Connector 15"/>
          <p:cNvCxnSpPr/>
          <p:nvPr/>
        </p:nvCxnSpPr>
        <p:spPr>
          <a:xfrm flipH="1">
            <a:off x="6011590" y="4170693"/>
            <a:ext cx="2841" cy="3649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319243" y="4537849"/>
            <a:ext cx="9303562" cy="688917"/>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633546" y="4753511"/>
            <a:ext cx="8799588" cy="369332"/>
          </a:xfrm>
          <a:prstGeom prst="rect">
            <a:avLst/>
          </a:prstGeom>
          <a:noFill/>
        </p:spPr>
        <p:txBody>
          <a:bodyPr wrap="none" rtlCol="0">
            <a:spAutoFit/>
          </a:bodyPr>
          <a:lstStyle/>
          <a:p>
            <a:r>
              <a:rPr lang="en-US" dirty="0"/>
              <a:t>game background set by </a:t>
            </a:r>
            <a:r>
              <a:rPr lang="en-US" b="1" dirty="0"/>
              <a:t>pygame.image.load,</a:t>
            </a:r>
            <a:r>
              <a:rPr lang="en-US" dirty="0"/>
              <a:t> which is used to set the background </a:t>
            </a:r>
            <a:r>
              <a:rPr lang="en-US" dirty="0" smtClean="0"/>
              <a:t>image.</a:t>
            </a:r>
            <a:endParaRPr lang="en-US" dirty="0"/>
          </a:p>
        </p:txBody>
      </p:sp>
      <p:cxnSp>
        <p:nvCxnSpPr>
          <p:cNvPr id="25" name="Straight Arrow Connector 24"/>
          <p:cNvCxnSpPr/>
          <p:nvPr/>
        </p:nvCxnSpPr>
        <p:spPr>
          <a:xfrm>
            <a:off x="6041641" y="5226766"/>
            <a:ext cx="0" cy="401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85611" y="5628068"/>
            <a:ext cx="10483403" cy="746974"/>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441620" y="5816889"/>
            <a:ext cx="6937797" cy="369332"/>
          </a:xfrm>
          <a:prstGeom prst="rect">
            <a:avLst/>
          </a:prstGeom>
          <a:noFill/>
        </p:spPr>
        <p:txBody>
          <a:bodyPr wrap="none" rtlCol="0">
            <a:spAutoFit/>
          </a:bodyPr>
          <a:lstStyle/>
          <a:p>
            <a:r>
              <a:rPr lang="en-US" b="1" dirty="0"/>
              <a:t>pygame.transform.scale</a:t>
            </a:r>
            <a:r>
              <a:rPr lang="en-US" dirty="0"/>
              <a:t> is used to scale image to required </a:t>
            </a:r>
            <a:r>
              <a:rPr lang="en-US" dirty="0" smtClean="0"/>
              <a:t>dimensions.</a:t>
            </a:r>
            <a:endParaRPr lang="en-US" dirty="0"/>
          </a:p>
        </p:txBody>
      </p:sp>
    </p:spTree>
    <p:extLst>
      <p:ext uri="{BB962C8B-B14F-4D97-AF65-F5344CB8AC3E}">
        <p14:creationId xmlns:p14="http://schemas.microsoft.com/office/powerpoint/2010/main" val="1378881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Functioning of Project</a:t>
            </a:r>
            <a:endParaRPr lang="en-US" sz="2800" dirty="0">
              <a:solidFill>
                <a:schemeClr val="tx1">
                  <a:lumMod val="75000"/>
                  <a:lumOff val="25000"/>
                </a:schemeClr>
              </a:solidFill>
            </a:endParaRPr>
          </a:p>
        </p:txBody>
      </p:sp>
      <p:sp>
        <p:nvSpPr>
          <p:cNvPr id="6" name="Rectangle 5"/>
          <p:cNvSpPr/>
          <p:nvPr/>
        </p:nvSpPr>
        <p:spPr>
          <a:xfrm>
            <a:off x="2743228" y="1111694"/>
            <a:ext cx="6596826" cy="633433"/>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6011592" y="1717386"/>
            <a:ext cx="0" cy="528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964159" y="2246666"/>
            <a:ext cx="8154964" cy="746840"/>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6011591" y="2969888"/>
            <a:ext cx="10038" cy="460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91253" y="3428232"/>
            <a:ext cx="8440675" cy="742461"/>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6011590" y="4170693"/>
            <a:ext cx="2841" cy="3649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19243" y="4537849"/>
            <a:ext cx="9303562" cy="688917"/>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22310" y="1229874"/>
            <a:ext cx="6347379" cy="369332"/>
          </a:xfrm>
          <a:prstGeom prst="rect">
            <a:avLst/>
          </a:prstGeom>
          <a:noFill/>
        </p:spPr>
        <p:txBody>
          <a:bodyPr wrap="none" rtlCol="0">
            <a:spAutoFit/>
          </a:bodyPr>
          <a:lstStyle/>
          <a:p>
            <a:r>
              <a:rPr lang="en-US" b="1" dirty="0"/>
              <a:t>new_word()</a:t>
            </a:r>
            <a:r>
              <a:rPr lang="en-US" dirty="0"/>
              <a:t> function will randomly take words from word.txt file </a:t>
            </a:r>
            <a:endParaRPr lang="en-US" dirty="0"/>
          </a:p>
        </p:txBody>
      </p:sp>
      <p:sp>
        <p:nvSpPr>
          <p:cNvPr id="16" name="TextBox 15"/>
          <p:cNvSpPr txBox="1"/>
          <p:nvPr/>
        </p:nvSpPr>
        <p:spPr>
          <a:xfrm>
            <a:off x="1982196" y="2413992"/>
            <a:ext cx="8118889" cy="369332"/>
          </a:xfrm>
          <a:prstGeom prst="rect">
            <a:avLst/>
          </a:prstGeom>
          <a:noFill/>
        </p:spPr>
        <p:txBody>
          <a:bodyPr wrap="none" rtlCol="0">
            <a:spAutoFit/>
          </a:bodyPr>
          <a:lstStyle/>
          <a:p>
            <a:r>
              <a:rPr lang="en-US" b="1" dirty="0"/>
              <a:t>game_front_screen()</a:t>
            </a:r>
            <a:r>
              <a:rPr lang="en-US" dirty="0"/>
              <a:t> function display the front game screen and game over </a:t>
            </a:r>
            <a:r>
              <a:rPr lang="en-US" dirty="0" smtClean="0"/>
              <a:t>screen.</a:t>
            </a:r>
            <a:endParaRPr lang="en-US" dirty="0"/>
          </a:p>
        </p:txBody>
      </p:sp>
      <p:sp>
        <p:nvSpPr>
          <p:cNvPr id="17" name="TextBox 16"/>
          <p:cNvSpPr txBox="1"/>
          <p:nvPr/>
        </p:nvSpPr>
        <p:spPr>
          <a:xfrm>
            <a:off x="2255204" y="3584725"/>
            <a:ext cx="7681590" cy="369332"/>
          </a:xfrm>
          <a:prstGeom prst="rect">
            <a:avLst/>
          </a:prstGeom>
          <a:noFill/>
        </p:spPr>
        <p:txBody>
          <a:bodyPr wrap="none" rtlCol="0">
            <a:spAutoFit/>
          </a:bodyPr>
          <a:lstStyle/>
          <a:p>
            <a:r>
              <a:rPr lang="en-US" b="1" dirty="0"/>
              <a:t>pygame.event.get()</a:t>
            </a:r>
            <a:r>
              <a:rPr lang="en-US" dirty="0"/>
              <a:t> will return all the event stored in the pygame event </a:t>
            </a:r>
            <a:r>
              <a:rPr lang="en-US" dirty="0" smtClean="0"/>
              <a:t>queue.</a:t>
            </a:r>
            <a:endParaRPr lang="en-US" dirty="0"/>
          </a:p>
        </p:txBody>
      </p:sp>
      <p:sp>
        <p:nvSpPr>
          <p:cNvPr id="18" name="TextBox 17"/>
          <p:cNvSpPr txBox="1"/>
          <p:nvPr/>
        </p:nvSpPr>
        <p:spPr>
          <a:xfrm>
            <a:off x="2171656" y="4703146"/>
            <a:ext cx="7098033" cy="369332"/>
          </a:xfrm>
          <a:prstGeom prst="rect">
            <a:avLst/>
          </a:prstGeom>
          <a:noFill/>
        </p:spPr>
        <p:txBody>
          <a:bodyPr wrap="none" rtlCol="0">
            <a:spAutoFit/>
          </a:bodyPr>
          <a:lstStyle/>
          <a:p>
            <a:r>
              <a:rPr lang="en-US" b="1" dirty="0"/>
              <a:t>event.KEYUP</a:t>
            </a:r>
            <a:r>
              <a:rPr lang="en-US" dirty="0"/>
              <a:t> event occurs when a keyboard key is pressed and </a:t>
            </a:r>
            <a:r>
              <a:rPr lang="en-US" dirty="0" smtClean="0"/>
              <a:t>released.</a:t>
            </a:r>
            <a:endParaRPr lang="en-US" dirty="0"/>
          </a:p>
        </p:txBody>
      </p:sp>
    </p:spTree>
    <p:extLst>
      <p:ext uri="{BB962C8B-B14F-4D97-AF65-F5344CB8AC3E}">
        <p14:creationId xmlns:p14="http://schemas.microsoft.com/office/powerpoint/2010/main" val="25304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Interface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112" y="910696"/>
            <a:ext cx="7668695" cy="6049219"/>
          </a:xfrm>
          <a:prstGeom prst="rect">
            <a:avLst/>
          </a:prstGeom>
        </p:spPr>
      </p:pic>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256</Words>
  <Application>Microsoft Office PowerPoint</Application>
  <PresentationFormat>Widescreen</PresentationFormat>
  <Paragraphs>55</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Segoe UI Light</vt:lpstr>
      <vt:lpstr>Wingdings</vt:lpstr>
      <vt:lpstr>Office Theme</vt:lpstr>
      <vt:lpstr>Keyboard Jump Game</vt:lpstr>
      <vt:lpstr>Project analysis slide 2</vt:lpstr>
      <vt:lpstr>Project analysis slide 3</vt:lpstr>
      <vt:lpstr>Project analysis slide 4</vt:lpstr>
      <vt:lpstr>PowerPoint Presentation</vt:lpstr>
      <vt:lpstr>PowerPoint Presentation</vt:lpstr>
      <vt:lpstr>Project analysis slide 7</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2022-01-17T13:14:00Z</dcterms:created>
  <dcterms:modified xsi:type="dcterms:W3CDTF">2022-01-18T05:21:03Z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