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4919-7DF2-4029-976E-4E59F87E26F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E87E-187D-4E4F-A577-C9940D196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Danish Hamid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4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"/>
            <a:ext cx="9753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35" y="0"/>
            <a:ext cx="971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8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12"/>
            <a:ext cx="97536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23" y="0"/>
            <a:ext cx="933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64" y="0"/>
            <a:ext cx="974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64" y="0"/>
            <a:ext cx="974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3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62"/>
            <a:ext cx="97536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9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07" y="0"/>
            <a:ext cx="9633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8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8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86" y="0"/>
            <a:ext cx="9252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62"/>
            <a:ext cx="97536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64" y="0"/>
            <a:ext cx="945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18" y="0"/>
            <a:ext cx="9567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64" y="0"/>
            <a:ext cx="974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3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337"/>
            <a:ext cx="97536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6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09" y="0"/>
            <a:ext cx="9313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3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5" y="0"/>
            <a:ext cx="9606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4312"/>
            <a:ext cx="97536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5750"/>
            <a:ext cx="97536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2875"/>
            <a:ext cx="97536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7637"/>
            <a:ext cx="9753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125"/>
            <a:ext cx="97536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054C275CE0F4C95BBE398DD967AD6" ma:contentTypeVersion="13" ma:contentTypeDescription="Create a new document." ma:contentTypeScope="" ma:versionID="2d8bfd869d534ade843bfe1bf48fde1a">
  <xsd:schema xmlns:xsd="http://www.w3.org/2001/XMLSchema" xmlns:xs="http://www.w3.org/2001/XMLSchema" xmlns:p="http://schemas.microsoft.com/office/2006/metadata/properties" xmlns:ns2="a7b70607-fe1c-4ca1-9f9a-14d82c204c12" xmlns:ns3="6b483d26-2af8-4981-ae11-2a3b47cba204" targetNamespace="http://schemas.microsoft.com/office/2006/metadata/properties" ma:root="true" ma:fieldsID="37954249c4b25f1a94b58e412f394e94" ns2:_="" ns3:_="">
    <xsd:import namespace="a7b70607-fe1c-4ca1-9f9a-14d82c204c12"/>
    <xsd:import namespace="6b483d26-2af8-4981-ae11-2a3b47cba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70607-fe1c-4ca1-9f9a-14d82c204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83d26-2af8-4981-ae11-2a3b47cba20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0638cfa-82a6-4e22-9f51-4771c85e1794}" ma:internalName="TaxCatchAll" ma:showField="CatchAllData" ma:web="6b483d26-2af8-4981-ae11-2a3b47cba2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483d26-2af8-4981-ae11-2a3b47cba204" xsi:nil="true"/>
    <lcf76f155ced4ddcb4097134ff3c332f xmlns="a7b70607-fe1c-4ca1-9f9a-14d82c204c1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C13D85-E614-427D-AFC8-AAE262326C87}"/>
</file>

<file path=customXml/itemProps2.xml><?xml version="1.0" encoding="utf-8"?>
<ds:datastoreItem xmlns:ds="http://schemas.openxmlformats.org/officeDocument/2006/customXml" ds:itemID="{38DB8F08-689A-4212-A3C7-B60D9B03B64A}"/>
</file>

<file path=customXml/itemProps3.xml><?xml version="1.0" encoding="utf-8"?>
<ds:datastoreItem xmlns:ds="http://schemas.openxmlformats.org/officeDocument/2006/customXml" ds:itemID="{B6ED500D-A7EB-4A9E-807A-4094A999D6D9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Doubly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MRT www.Win2Farsi.com</cp:lastModifiedBy>
  <cp:revision>5</cp:revision>
  <dcterms:created xsi:type="dcterms:W3CDTF">2020-04-19T06:15:05Z</dcterms:created>
  <dcterms:modified xsi:type="dcterms:W3CDTF">2020-04-19T06:26:54Z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0x01010035E054C275CE0F4C95BBE398DD967AD6</vt:lpwstr>
  </property>
  <property fmtid="{D5CDD505-2E9C-101B-9397-08002B2CF9AE}" pid="3" name="MediaServiceImageTags">
    <vt:lpwstr/>
  </property>
</Properties>
</file>