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1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91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46" d="100"/>
          <a:sy n="46" d="100"/>
        </p:scale>
        <p:origin x="18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4427-3359-4C03-AF89-B4ABE966183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B75D-8A74-47A5-BC96-9B231B8A1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51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4427-3359-4C03-AF89-B4ABE966183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B75D-8A74-47A5-BC96-9B231B8A1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6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4427-3359-4C03-AF89-B4ABE966183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B75D-8A74-47A5-BC96-9B231B8A1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08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4427-3359-4C03-AF89-B4ABE966183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B75D-8A74-47A5-BC96-9B231B8A1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17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4427-3359-4C03-AF89-B4ABE966183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B75D-8A74-47A5-BC96-9B231B8A1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9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4427-3359-4C03-AF89-B4ABE966183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B75D-8A74-47A5-BC96-9B231B8A1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79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4427-3359-4C03-AF89-B4ABE966183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B75D-8A74-47A5-BC96-9B231B8A1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87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4427-3359-4C03-AF89-B4ABE966183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B75D-8A74-47A5-BC96-9B231B8A1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0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4427-3359-4C03-AF89-B4ABE966183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B75D-8A74-47A5-BC96-9B231B8A1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29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4427-3359-4C03-AF89-B4ABE966183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B75D-8A74-47A5-BC96-9B231B8A1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78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4427-3359-4C03-AF89-B4ABE966183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B75D-8A74-47A5-BC96-9B231B8A1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89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24427-3359-4C03-AF89-B4ABE966183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4B75D-8A74-47A5-BC96-9B231B8A1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6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AshimLamichhane/tree-data-structure-6456054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Tree Data Structure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081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Characteristics of trees&#10;• Non-linear data structure&#10;• Combines advantages of an ordered array&#10;• Searching as fast as in o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4" y="2304435"/>
            <a:ext cx="7793355" cy="438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872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Application&#10;• Directory structure of a file store&#10;• Structure of an arithmetic expressions&#10;• Used in almost every 3D video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912" y="1675622"/>
            <a:ext cx="8595360" cy="483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168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4" name="Picture 2" descr="Introduction To Binary Trees&#10;• A binary tree, is a tree in which no node can have more than two&#10;children.&#10;• Consider a bin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788" y="1511808"/>
            <a:ext cx="7462687" cy="4199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01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 descr="Binary Trees&#10;• A binary tree, T, is either empty or such that&#10;I. T has a special node called the root node&#10;II. T has two s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38" y="1048512"/>
            <a:ext cx="9612298" cy="5408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977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 descr="Binary Tree&#10;• A binary tree is a finite set of elements that are either empty or is&#10;partitioned into three disjoint subset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114" y="1280160"/>
            <a:ext cx="9566382" cy="538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766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 descr="The following figure shows a binary tree with 9 nodes where A is the root&#10;Ashim Lamichhane 16&#10; 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466" y="1780032"/>
            <a:ext cx="6986009" cy="393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9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 descr="Binary Tree&#10;• The root node of this binary tree is A.&#10;• The left sub tree of the root node, which we denoted by LA, is the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134" y="1828800"/>
            <a:ext cx="6899341" cy="388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007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 descr="Binary Tree Properties&#10;• If a binary tree contains m nodes at level L, it contains at most 2m&#10;nodes at level L+1&#10;• Since a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118" y="1389888"/>
            <a:ext cx="7679357" cy="432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682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Binary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1. Full </a:t>
            </a:r>
            <a:r>
              <a:rPr lang="en-US" b="1" dirty="0"/>
              <a:t>Binary Tree</a:t>
            </a:r>
            <a:r>
              <a:rPr lang="en-US" dirty="0"/>
              <a:t> A Binary Tree is a full binary tree if every node has 0 or 2 children. The following are the examples of a full binary tree. We can also say a full binary tree is a binary tree in which all nodes except leaf nodes have two children. 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93582"/>
            <a:ext cx="3173255" cy="24375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759" y="3293582"/>
            <a:ext cx="2898669" cy="24375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1413" y="3142457"/>
            <a:ext cx="3104134" cy="274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530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Binary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Complete Binary Tree:</a:t>
            </a:r>
            <a:r>
              <a:rPr lang="en-US" dirty="0"/>
              <a:t> A Binary Tree is a Complete Binary Tree if all the levels are completely filled except possibly the last level and the last level has all keys as left as possible 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01194"/>
            <a:ext cx="3540617" cy="27160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627" y="3201193"/>
            <a:ext cx="4574012" cy="279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663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2" name="Picture 4" descr="So far we discussed Linear data structures like&#10;stack&#10;Ashim Lamichhane 2&#10; 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686" y="1690688"/>
            <a:ext cx="8763657" cy="493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479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Perfect Binary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Perfect Binary Tree</a:t>
            </a:r>
            <a:r>
              <a:rPr lang="en-US" dirty="0"/>
              <a:t> A Binary tree is a Perfect Binary Tree in which all the internal nodes have two children and all leaf nodes are at the same level. 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 following are the examples of Perfect Binary Trees. 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09" y="3718304"/>
            <a:ext cx="3546185" cy="24931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674" y="3718304"/>
            <a:ext cx="4393574" cy="235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725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 descr="Tree traversal&#10;• Traversal is a process to visit all the nodes of a tree and may print their&#10;values too.&#10;• All nodes are c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459" y="1597152"/>
            <a:ext cx="7311016" cy="411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291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 descr="Pre-order, In-order, Post-order&#10;• Pre-order&#10;&lt;root&gt;&lt;left&gt;&lt;right&gt;&#10;• In-order&#10;&lt;left&gt;&lt;root&gt;&lt;right&gt;&#10;• Post-order&#10;&lt;left&gt;&lt;right&gt;&lt;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790" y="1548384"/>
            <a:ext cx="7397685" cy="416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013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 descr="Pre-order Traversal&#10;• The preorder traversal of a nonempty binary tree is defined as follows:&#10;• Visit the root node&#10;• Trav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687" y="1690688"/>
            <a:ext cx="7144788" cy="402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611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 descr="In-order traversal&#10;• The in-order traversal of a nonempty binary tree is defined as follows:&#10;• Traverse the left sub-tree 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802" y="1877568"/>
            <a:ext cx="6812673" cy="383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8655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0" name="Picture 2" descr="Post-order traversal&#10;• The in-order traversal of a nonempty binary tree is defined as follows:&#10;• Traverse the left sub-tre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2291556"/>
            <a:ext cx="60769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6467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674" name="Picture 2" descr="Binary Search Tree(BST)&#10;• A binary search tree (BST) is a binary tree that is either empty or in&#10;which every node contains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2291556"/>
            <a:ext cx="60769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344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698" name="Picture 2" descr="Binary Search Tree(BST)&#10;Ashim Lamichhane 34&#10; 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2291556"/>
            <a:ext cx="60769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93497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22" name="Picture 2" descr="Binary Search Tree(BST)&#10;• A binary search tree is basically a binary tree, and therefore it can be&#10;traversed in inorder, p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2291556"/>
            <a:ext cx="60769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368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1748" name="Picture 4" descr="Why Binary Search Tree?&#10;• Let us consider a problem of searching a list.&#10;• If a list is ordered searching becomes faster i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2291556"/>
            <a:ext cx="60769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8559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Introduction to trees&#10;• So far we have discussed mainly linear data structures – strings, arrays,&#10;lists, stacks and queues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2291556"/>
            <a:ext cx="60769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3642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2770" name="Picture 2" descr="Why Binary Search Tree?&#10;• So we may think of using a linked list because it permits insertion and&#10;deletion to be carried o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2291556"/>
            <a:ext cx="60769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28650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3794" name="Picture 2" descr="Binary Search Tree(BST)&#10;Time Complexity&#10;Array Linked List BST&#10;Search O(n) O(n) O(logn)&#10;Insert O(1) O(1) O(logn)&#10;Remove O(n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2291556"/>
            <a:ext cx="60769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5962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4818" name="Picture 2" descr="Operations on Binary Search Tree (BST)&#10;• Following operations can be done in BST:&#10;• Search(k, T): Search for key k in the 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2291556"/>
            <a:ext cx="60769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668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https://www.slideshare.net/AshimLamichhane/tree-data-structure-64560545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463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Tree&#10;• A tree is an abstract model of a hierarchical structure that consists of&#10;nodes with a parent-child relationship.&#10;• 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2291556"/>
            <a:ext cx="60769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697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8" name="Picture 4" descr="Ashim Lamichhane 6&#10; 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446" y="1267968"/>
            <a:ext cx="9685585" cy="545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452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Ashim Lamichhane 7&#10; 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786" y="1438656"/>
            <a:ext cx="9016486" cy="5073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112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Some Key Terms:&#10;• Root − Node at the top of the tree is called root.&#10;• Parent − Any node except root node has one edge upw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778" y="1255089"/>
            <a:ext cx="10377813" cy="583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52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Some Key Terms:&#10;• Degree of a node:&#10;• The degree of a node is the number of children of that node&#10;• Degree of a Tree:&#10;• Th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778" y="1255776"/>
            <a:ext cx="9378069" cy="527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123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Ashim Lamichhane 10&#10; 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32" y="902208"/>
            <a:ext cx="10384367" cy="5843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097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E054C275CE0F4C95BBE398DD967AD6" ma:contentTypeVersion="13" ma:contentTypeDescription="Create a new document." ma:contentTypeScope="" ma:versionID="2d8bfd869d534ade843bfe1bf48fde1a">
  <xsd:schema xmlns:xsd="http://www.w3.org/2001/XMLSchema" xmlns:xs="http://www.w3.org/2001/XMLSchema" xmlns:p="http://schemas.microsoft.com/office/2006/metadata/properties" xmlns:ns2="a7b70607-fe1c-4ca1-9f9a-14d82c204c12" xmlns:ns3="6b483d26-2af8-4981-ae11-2a3b47cba204" targetNamespace="http://schemas.microsoft.com/office/2006/metadata/properties" ma:root="true" ma:fieldsID="37954249c4b25f1a94b58e412f394e94" ns2:_="" ns3:_="">
    <xsd:import namespace="a7b70607-fe1c-4ca1-9f9a-14d82c204c12"/>
    <xsd:import namespace="6b483d26-2af8-4981-ae11-2a3b47cba20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LengthInSecond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b70607-fe1c-4ca1-9f9a-14d82c204c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5b19d95c-03cc-479b-95fc-186cd9d351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483d26-2af8-4981-ae11-2a3b47cba204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00638cfa-82a6-4e22-9f51-4771c85e1794}" ma:internalName="TaxCatchAll" ma:showField="CatchAllData" ma:web="6b483d26-2af8-4981-ae11-2a3b47cba20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b483d26-2af8-4981-ae11-2a3b47cba204" xsi:nil="true"/>
    <lcf76f155ced4ddcb4097134ff3c332f xmlns="a7b70607-fe1c-4ca1-9f9a-14d82c204c12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CD74E09-F19F-467F-8FFB-5DFBD25D9FCD}"/>
</file>

<file path=customXml/itemProps2.xml><?xml version="1.0" encoding="utf-8"?>
<ds:datastoreItem xmlns:ds="http://schemas.openxmlformats.org/officeDocument/2006/customXml" ds:itemID="{300DC661-6836-4B94-AA87-71FA2122C7F6}"/>
</file>

<file path=customXml/itemProps3.xml><?xml version="1.0" encoding="utf-8"?>
<ds:datastoreItem xmlns:ds="http://schemas.openxmlformats.org/officeDocument/2006/customXml" ds:itemID="{B8191240-9063-4A77-8FA0-A195AD72EA0A}"/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34</Words>
  <Application>Microsoft Office PowerPoint</Application>
  <PresentationFormat>Widescreen</PresentationFormat>
  <Paragraphs>10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Introduction to Tree Data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Types of Binary trees</vt:lpstr>
      <vt:lpstr>Complete Binary Tree</vt:lpstr>
      <vt:lpstr>Perfect Binary 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References:</vt:lpstr>
    </vt:vector>
  </TitlesOfParts>
  <Company>Moorche 30 DVDs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MRT www.Win2Farsi.com</dc:creator>
  <cp:lastModifiedBy>Windows User</cp:lastModifiedBy>
  <cp:revision>23</cp:revision>
  <dcterms:created xsi:type="dcterms:W3CDTF">2020-05-11T07:00:25Z</dcterms:created>
  <dcterms:modified xsi:type="dcterms:W3CDTF">2022-01-03T07:11:32Z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0x01010035E054C275CE0F4C95BBE398DD967AD6</vt:lpwstr>
  </property>
  <property fmtid="{D5CDD505-2E9C-101B-9397-08002B2CF9AE}" pid="3" name="MediaServiceImageTags">
    <vt:lpwstr/>
  </property>
</Properties>
</file>