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3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7977" autoAdjust="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09:33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6177 6623 0,'25'0'109,"-1"0"-93,26 0-16,24 0 15,-49-25-15,50 25 16,-51 0-16,26 0 15,0 0-15,-1 0 16,1 0-16,-25 0 16,24 0-16,1 0 15,-25 0-15,24 0 16,1 0-16,24 0 16,-24 0-16,-1 0 15,26 0-15,-25 0 16,24 0-16,0 0 15,-49 0-15,25 25 16,-1-25-16,1 0 16,-25 0-16,24 0 15,-24 0-15,25 0 16,-25 0-16,-1 0 16,1 0-16,0 0 15,0 0 16,0 0-31,-1 0 141,-24-25-141</inkml:trace>
  <inkml:trace contextRef="#ctx0" brushRef="#br0" timeOffset="7568.25">15627 6524 0,'25'0'172,"0"0"-172,25 0 15,-26 0-15,26 0 16,0 0-16,24 0 16,0 0-16,-24 0 15,24 0-15,1 0 16,24 0-16,-25 0 16,1 0-16,-1 0 15,1 0-15,24 0 16,-25 0-16,1 0 15,-1 0-15,1 0 16,24 0-16,-25 0 16,1 0-16,24 0 15,0 0 1,0 0-16,25 0 0,-24 49 16,-1-49-16,50 25 15,-100-25-15,26 0 16,24 0-16,0 0 15,-49 0-15,-1 0 16,1 0-16,-1 0 16,1 0-16,-25 0 15,0 0-15,24 0 16,-24 25-16,0-25 16,0 0-16,-1 0 15,1 0 1,50 0-16,24 0 15,-49 0-15,24 25 16,-24-25-16,24 0 16,-24 24-16,-1 1 15,26-25-15,-26 0 16,26 0-16,-1 0 16,-49 0-16,24 0 15,-24 0-15,0 25 16,0-25-16,0 0 15,-1 0 17</inkml:trace>
  <inkml:trace contextRef="#ctx0" brushRef="#br0" timeOffset="8805.76">3523 7689 0,'0'0'16,"74"0"-16,-24 0 15,-26 0-15,51 0 0,-1 0 16,-24 0-16,24 0 16,50 0-16,-49 0 15,-1 0-15,1 0 16,24 0-16,-25 0 16,1 0-16,-1 25 15,0-25-15,-24 0 16,49 0-16,-24 0 15,-1 0-15,25 0 16,-24 0-16,49 0 16,-50 0-16,1 0 15,-26 0-15,1 0 16,-1 0-16,-24 0 16,0 0-16,0 0 62,24 0-46,-24 0-1,0 0 1</inkml:trace>
  <inkml:trace contextRef="#ctx0" brushRef="#br0" timeOffset="11865.84">9054 7665 0,'25'0'125,"24"0"-125,26 0 16,-50 0 0,49 24-16,-24-24 0,74 0 15,0 25-15,0-25 16,-50 0-16,75 0 15,0 0 1,-25 0-16,25 0 16,49 0-16,-99 0 15,1 0-15,-1 0 0,-25 0 16,25 0 0,-24 0-16,-26 0 15,26 0-15,-1 0 0,26 0 16,-1-25-1,25 25-15,-25 0 16,0 0-16,25 0 16,-25 0-16,-24 0 15,24 0-15,-25 0 16,26 0-16,-26 0 16,-24 0-16,24 0 15,-24 0-15,-1 0 16,-24 0-16,0 0 15,49 0-15,-49 0 16,0 0-16,25 0 16,-1 0-16,1 0 15,-1 0-15,1 0 16,49 0-16,-49 0 16,49 0-16,-25 0 15,26 0-15,-1 0 16,-25 0-16,26 0 15,-51 0-15,50 0 16,50 0-16,-99 0 16,49 0-16,-25 0 15,1-24-15,-1 24 16,-24 0-16,24 0 16,-24 0-16,24 0 15,26 0-15,-51 0 16,1 0-16,24 0 15,1 0-15,-26 0 16,50 0-16,-24 0 16,-26 0-16,51 0 15,-51 0-15,26 0 16,-26 0-16,1 0 16,24 0-16,-49 0 15,0 0-15,0 0 16,0 0-1,-1 0 173,1 0-172,0 0 30,25 0-30,-1 0-16,26 0 16,-26 0-16,-24 0 0,25 0 15,24-25 1,-24 25-16,-1 0 16,26 0-16,-51 0 15,51 0-15,-26 0 16,-24 0-16,25 0 15,-25 0 1,0 0 0</inkml:trace>
  <inkml:trace contextRef="#ctx0" brushRef="#br0" timeOffset="65623.73">2704 9624 0,'50'0'172,"24"0"-156,0 0-16,26 0 15,-51 0-15,26 0 16,-26 0-16</inkml:trace>
  <inkml:trace contextRef="#ctx0" brushRef="#br0" timeOffset="68610.03">4118 9624 0,'25'0'297,"0"0"-282,-1 0-15,26 0 16,-25 0-16,0 0 16,-1 0-1,1 0-15,0 0 16,0 0 0,0 0-1,-1 0 1,1 0 15,0 0-31,0 0 16,0 0-16,24 0 15,-24 0 1,0 0 0,0 0-16,-1 0 15,1 0 48,25 0-48,-25 0-15,-1 0 16,1 0-16,25 0 16,-25 0-16,-1 0 15,26 0-15,0 0 16,-25 0-16,-1 0 15,26 0-15,-25 0 16,0 0 0,-1 0-16,1 0 31,0 0-31,0 0 31,0 0-15,-1 0-1,26 0 1,24 0-16,-49 0 16,25 0-16,-25 0 15,24 0 1,-24 0 0,0 0 15,0 0-16,-1 0 1,1 0-16,25 0 31,-25 0-31,-1 0 16,1 0 0,0 0-1,0 0 1,0 0 15,-1 0 0,1 0-15,0 0-16,0 0 16,0 0-16,-1 0 15,1 0 1,0 0-1,0 0 32</inkml:trace>
  <inkml:trace contextRef="#ctx0" brushRef="#br0" timeOffset="153202.54">6846 9178 0,'0'49'125,"0"26"-125,0-50 15,25 24 1,-25-24 15,25-25 172,25-25-203,-1-74 16,26 74-16,-26-24 16,1-1-16,24 0 15,1-24-15,-26 74 16,1-50-16,-25 50 15</inkml:trace>
  <inkml:trace contextRef="#ctx0" brushRef="#br0" timeOffset="161544.81">6301 10716 0,'49'0'109,"26"0"-109,-26 0 16,1 0-16,24 0 15,26 0-15,-26 0 16,0 0-16,-49 0 16,74 0-16,1 0 15,-26 0-15,1 0 0,24 0 16,0 0 0,50 0-16,-50 0 15,0 0-15,-24 0 16,24 0-16,25 0 15,-50 0-15,1 0 16,-1 0-16,-24 0 16,24 0-16,-49 0 15,25 0-15,-26 0 16,51 0-16,49 0 16,-75 0-16,1 0 15,49 0-15,0 0 16,50 24-16,25 1 15,-75-25-15,0 0 16,1 0-16,-1 25 16,0-25-16,-25 0 15,26 0-15,-26 0 16,0 0-16,26 0 16,-26 0-16,-24 0 15,24 0-15,1 0 16,-1 0-16,0 0 15,-24 0-15,24 0 16,-24 0-16,49 0 16,-24 0-16,-26 0 15,26 0-15,-26 0 16,1 0-16,-1 0 16,1 0-16,0 0 15,-25 0-15,24 0 16,26 0-16,-26 0 15,26 0-15,-1 0 16,0 0-16,26 0 16,-26 0-16,25 0 15,-24 0-15,-1 0 16,50 0-16,-50 0 16,1 0-16,-25 0 15,24 0-15,0 0 16,-24 0-16,24 0 15,-24 0-15,0 0 16,24 0-16,-24-25 16,-1 25-16,1-25 15,-25 25-15,-1 0 16,26-24-16,0 24 16,-1-25-1,1 25 1,-25 0-16,-1 0 0,1-25 15,0 25 1,0 0 0,0 0 15,-25-25 0,25 25 0,24 0-31,-49-25 0,25 25 16,0-24-16,0 24 16,-1 0-1,1 0 1,0 0 15,25 0 0,-26 0-31,1 0 16,0 0-16,0 0 16,24 0-1,-24 0 1,0 0 31,0 0-32,24 0-15,-24 0 16,0-25-16,0 25 16,0 0-16,-1 0 15</inkml:trace>
  <inkml:trace contextRef="#ctx0" brushRef="#br0" timeOffset="164789.07">15528 10592 0,'50'0'109,"24"0"-109,1 0 16,-26 0-16,26 0 15,-26 0-15,1 0 16,24 0-16,-24 0 16,-1 0-16,26 0 15,-26 0-15,26-25 16,-50 25-16,24 0 15,-24-25-15,0 25 16,24 0-16,-24 0 16,0 0-16,49 0 15,-49 0-15,50 0 16,-50 0-16,24 0 16,1 0-16,-1 0 15,-24 0-15,0 0 16,25 0-16,-1 0 15,1 0-15,-1 0 16,26 0-16,24 0 16,-25 0-16,1 0 15,-26 0 1,51 0-16,-26 0 0,-24 0 16,24 0-16,-24 0 15,-1 0-15,26 0 16,-26 0-16,1 0 15,-25 0-15,24 0 16,1 0 0,0 0-16,-1 0 0,1 0 15,-1 0 1,26 0-16,-26 0 16,26 0-16,-1 0 15,25 0-15,1 0 16,-51 0-16,51 0 15,24 0-15,-25 0 16,0 0-16,0 0 16,0 0-16,-24 0 15,-1 0-15,1 0 16,-26 0-16,26 0 16,-50 0-16,49 0 15,0 0-15,-49 0 16,25 0-16,-25 0 15,24 0-15,1 0 16,-25 0 0,-1 0-16,1 0 15</inkml:trace>
  <inkml:trace contextRef="#ctx0" brushRef="#br0" timeOffset="167020.75">9153 9723 0,'0'25'78,"25"0"-62,0 0 0,-25 0-16,25-1 15,-1-24 1,1 0 46,25 0-30,-25 0-32,0-24 15,24-1 1,26 0-16,-1-49 0,-24 24 15,49 0-15,-74-24 16,74 0-16,-50 24 16,26 0-16,-1 1 15,-49 24-15,0 0 16,0 25-16,-25-25 16,24 25-16</inkml:trace>
  <inkml:trace contextRef="#ctx0" brushRef="#br0" timeOffset="169377.01">17041 9426 0,'25'0'62,"0"25"-46,-25-1-1,25-24-15,-1 25 16,1 0-16,-25 0 16,25 0-16,0-1 15,-25 1 1,25-25-16,-1 0 78,-24 25-62,25-25 30,25 0 79,24 0-125,-24-50 16,24 1-16,1-26 16,24 26-16,-25-1 15,1 1-15,-26-1 16,1 0-16,24 1 16,-24-1-1,-50 25 1,25 25-16,-25-24 15,25 24 1,-25-25 0</inkml:trace>
  <inkml:trace contextRef="#ctx0" brushRef="#br0" timeOffset="181123">3895 11460 0,'24'0'62,"1"0"-46,25 0-16,0 0 15,24 0-15,25 0 16,-24 0-16,-1 0 16,25 0-16,-24 0 15,-1 0-15,-24 0 16,-1 0-16,26 0 16,-51 0-1,51 25-15,-50-25 16,-1 0-1,26 0-15,-25 0 16,25 0-16,-1 0 16,26 0-16,-26 0 15,1 0-15,24 0 16,-49 0-16,25 0 16,24 0-16,-24-25 15,-26 25-15,1 0 16,25 0-16,-25 0 31,-1 0 0</inkml:trace>
  <inkml:trace contextRef="#ctx0" brushRef="#br0" timeOffset="-197746.79">5061 12229 0,'124'0'141,"24"0"-141,26 0 15,49 0-15,25 0 16,0 0-16,0 25 16,-49-25-16,-26 0 15,-49 0-15,-24 0 16,-1 0-16,-25 0 15,1 0-15,-26 0 16,1 0-16,-25 0 16,24 0-16,-24 0 15,50 0-15,-51 0 16,51 0-16,-26 0 16,26 0-16,24 0 15,25 0 1,-25 0-16,75 0 15,-25 0-15,-75 0 16,25 0-16,-24 0 16,-1 0-16,1 0 15,-1 0-15,-24 0 16,24 0-16,0 0 16,1 0-16,-26 0 15,1 0-15,0 0 16,74 0-16,-99 0 15,49 0-15,-49 0 16,49 0-16,-49 0 16,49 0-16,-49 0 15,50 0-15,-1 0 16,-49 0-16,49 0 16,1 0-16,-26 0 15,26 0-15,-51 0 16,26 0-16,25 0 15,-26 0-15,1 0 16,-25 0-16,-1 0 16,26 0-16,-25 0 15,0 0-15,-1 0 16,26 0-16,0 0 16,-1 0-1,-24 0 1,25 0-16,98 0 15,-73 0-15,-26 0 16,26 0-16,24 0 16,-24 0-16,-1 0 15,-24 0-15,24 0 16,0 0-16,-24 0 16,24 0-16,-49 0 15,25 0-15,24 0 16,1 0-16,-26 0 15,26 0-15,-1 0 16,-49 0-16,24 0 16,-24 0-16,0 0 15,25 0-15,-26 0 16,1 0-16,25 0 16,0 0-16,-1 0 15,-24 0-15,49 0 16,1 0-16,-1 0 15,1 0-15,-1 0 16,0 0-16,-24 0 16,24 0-16,1 0 15,-50 0-15,49 0 16,-24 0-16,-1 0 16,1 0-1,0 0-15,-1 0 16,1 0-16,24 0 0,-24 0 15,-25 0 1,24 0-16,-24 0 16,25 0-16,-1 0 15,-24-25-15,25 25 16,-1 0-16,1 0 16,-1 0-16,-24 0 15,25 0-15,-1 0 16,26 0-16,-26 0 15,1 0-15,0 0 16,-25 0-16,24 0 16,1 0-16,-25 0 15,-1 0 1,26 0-16,-25 0 16,0 0-16,-1 0 15,1 0-15,25 0 16,-1 0-16,-24 0 15,0 0-15,25 0 16,-26 0-16,1 0 16,0 0-1,0 0-15,0 0 16,-1 0-16,26 0 16,0 0-16,-26 0 15,26 0-15,-25 0 16,24 0-16</inkml:trace>
  <inkml:trace contextRef="#ctx0" brushRef="#br0" timeOffset="-166093.9">20861 8111 0,'50'0'78,"24"0"-62,50-25-16,-74 1 16,24-1-16,-24 25 15,24-25-15,-24 25 16,-25 0-1,-25 25 79,0 0-94,0-1 16,0 26-1,0 0 1,0-26-16,0 1 16,-25 25-16,25-1 15,-50-24-15,25 25 16,-24-1-16,24 1 16,-74 24-16,0 75 15,49-74-15,25-26 16,0-24-16,25 0 15,-24 0-15,24 24 16,0-24-16,0 0 16,0 0-16,0 24 15,0 1-15,0-25 16,0 24-16,24 1 16,1-25-16,-25 0 15,0-1-15,50 26 16,-50-25-16,25-25 15,24 0-15,-49 25 16,50-25-16,-1 0 16,1 0-16,0 0 15,-1 0-15,1 0 16,24 0-16,-49 0 16,0 0-16,0 0 15,-1 0-15,-48 49 78,-51 26-62,26-26-16,24 1 16,-50-1-16,51 51 15,-26-76-15,25 26 16,0 24-16,-24 26 15,49-26-15,0-24 16,0-1-16,0 51 16,0-26-16,0-49 15,0 49-15,0-24 16,0-25-16,25-1 16,-1 26-16,1 0 15,0-1 1,0 1-16,-25-1 0,25-24 15,-25 50-15,24-26 16,-24 1-16,25-1 16,-25 1-1,25 25-15,-25-26 0,0 1 16,0-1-16,0-24 16,0 0-16,-50 49 15,50-24-15,0 0 16,-24-1-1,-1 1-15,0 24 16,25-24-16,-25-1 16,25-24-16,-25 0 15,1 25-15,-1-50 16,0 0 0,0 0-1,0 0-15,1 0 16,-1 0-1,0 0-15,0 0 16,-24 0 0,-26-50-16,25 25 15,1 0-15,24 1 16,0 24-16,0-50 16,1 50-16,-1 0 78,0 0-63</inkml:trace>
  <inkml:trace contextRef="#ctx0" brushRef="#br0" timeOffset="-150267.97">10642 14511 0,'24'0'62,"1"0"-62,0 0 16,25 0-16,-26 0 15,26 25-15,-25-25 16,24 0-16,26 0 16,-50 0-16,24 0 15,-24 0-15,25 0 16,24 0-16,-49 0 15,0 0-15,-1 0 16,51 0-16,-50 0 16,24 0-1,-24 0-15,25 0 16,-25 0 0,-1 0-1,26 0-15,-25 0 16,24 0-16,-24 0 15,0 0-15,25 0 16,-1 0-16,-24 0 16,0 0-1,0 0-15,-1 0 16,1 0 0,0 0-16,0 0 15,0 0 1,-1 0-1,1 0-15,0 0 16,0 0 0,0 0-16,-1 0 15,26-25 1,0 25 0,-1 0-16,-24 0 15,25 0 1,-26 0-1,1 0 1,0 0-16,0 0 16,0 0-16,0-25 15,24 25-15,-24 0 16,25 0 0,-26 0-16,1 0 15,25-25-15,-25 25 16,-1 0-16,1 0 15,25 0-15,-25 0 16,-1 0 0,1 0-1,25 0 48,-25 0-63,24 0 15,-24 0-15,25 0 16,-26 0 0,1 0 15,0 0 16,0 0-47,0 0 31,-1 0-15,1 0 15,0 0-31,0 0 16,24 0-1,-24 0-15,0 0 16,0 0-16,0 0 15</inkml:trace>
  <inkml:trace contextRef="#ctx0" brushRef="#br0" timeOffset="-129901.02">11361 15677 0,'74'0'63,"1"0"-63,-1 0 15,1 0-15,73 0 16,1-25-16,-25 0 16,50-25-16,-25 26 15,24-26-15,-73 0 16,24 26-16,-25-1 16,50 0-16,-75 25 15,0 0-15,-49 0 16,50 0-16,-26 0 15,26-25-15,-26 25 16,1 0-16,24 0 16,1 0-16,-26 0 15,1 0 1,0 0-16,24 0 16,-49 0-16,24 0 15,-24 0-15,25 0 16,-1 0-16,-24 0 15</inkml:trace>
  <inkml:trace contextRef="#ctx0" brushRef="#br0" timeOffset="-127133.27">7715 14536 0,'24'0'47,"26"0"-47,0 0 16,49 0-16,-25 0 15,-24 0-15,24 0 16,26 0-16,-1 0 16,-25 0-16,1 0 15,-51 0-15,76 0 16,-51 0-16,26 0 16,-26 0-16,1 0 15,-1 0-15,1 0 16,-25 0-16,49 0 15,-49 0-15,25 0 16,24 0-16,-49 0 16,49 0-16,1 0 15,49 0-15,-25 0 16,25 0-16,-50 0 16,-24 0-16,24 0 15,1 0-15,-50 0 16,-1 0-16,1 0 15,25 0 32,-25 0-15,-1 0-32,1-25 0,25 25 15,24 0-15,-24 0 16,0 0-1,-26 0 1,1 0-16,0 0 31</inkml:trace>
  <inkml:trace contextRef="#ctx0" brushRef="#br0" timeOffset="-59081.36">17488 2480 0,'0'-24'31,"0"-1"0,0 0-31,0 0 16,-25 25-16,25-25 16,-25-24-1,0 24 1,25 0-1,-25 0 1,1 25 15,24-24-31,-25 24 32,0 0-17,0 0 1,0 0-1,1 0-15,-1 0 16,0 0 0,-25 0-1,26 24-15,-1-24 16,25 25-16,-25 0 16,0-25-16,0 25 15,25 0-15,-24-1 16,24 1-1,-25 0-15,25 0 16,0 0-16,-25-25 16,25 24-16,0 1 15,0 0 1,0 0 0,0 0-16,25-1 15,-25 1 1,25 0-1,-1 0 1,1 0-16,0 0 31,0-25-31,24 0 16,1 0 0,0 0-16,-26 0 0,26-25 15,-25 0-15,0 0 16,-25-25-1,0 26 1,0-1 0,0 0 46,24 25 79,1 50-126,0-26-15,-25 1 16,25 25-16,0-25 16,-1 0-16,-24-1 15,0 1-15,25 0 16,0-25-16,0 25 16,0 0-16,-25-1 15,24-24-15,1 50 16,0-50-16,-25 25 15,0 0-15,25-1 16,-25 1-16,0 0 31,25-25-15</inkml:trace>
  <inkml:trace contextRef="#ctx0" brushRef="#br0" timeOffset="-58395.87">18157 2406 0,'0'50'63,"-24"49"-47,-26 25-16,-24 99 15,24-49-15,-24 49 16,24-49-16,-24 49 15,-1-49-15,50-75 16,-24 25-16,24-99 16,0 24-16,25 1 15,0-25-15,0-1 16,-25 1 0,25 0-1,0 0 1,-25-25-16,25 25 15,-24-25-15,24-50 110,49 0-110,-24-24 15</inkml:trace>
  <inkml:trace contextRef="#ctx0" brushRef="#br0" timeOffset="-56969.11">18207 3249 0,'0'75'63,"0"-26"-47,0 26-16,0-1 15,0 1-15,0 24 16,0-49-16,0-1 15,0 1-15,0-1 16,0 1-16,0 0 16,0-26-16,0 1 15,0 25 1,0-25 0,0-50 77,0-25-77,0 25-16,0-24 16,0-1-16,0 1 15,0 24 1,25-25-16,0 1 31,-1 49-15,-24-25-16,25 25 15,0-25 1,0 25 0,0 0-1,-1 0 1,1 25-16,0-25 15,-25 25 1,25-25-16,-25 24 16,0 1-16,25-25 15,-25 25-15,24-25 16,-24 25 0,0 0-1,0-1-15,25 1 16,-25 0-1,0 0-15,0 0 16,0-1 0,0 1-1,-25 0 1,1-25 0,24 25-1,-25-25 1,25 25-1,-25-25 1,0 24-16,25 1 16,-25-25-1,1 0 1,-1 0 15,0 0-15,0 0 31</inkml:trace>
  <inkml:trace contextRef="#ctx0" brushRef="#br0" timeOffset="-52436.96">17488 1960 0,'0'-25'78,"0"-25"-62,-25-24-16,25 24 15,0 1-15,0 24 16,0-25-16,0 0 16,0 26-16,25-1 15,-1-25-15,1 25 16,0 1-16,0-1 16,0 0-16,-1-25 15,1 50-15,0 0 16,0-24-16,0-1 15,0 25-15,-1-25 16,26 25-16,-25 0 31,0 0-15,-1 0-16,1 0 16,0 0-16,0 0 15,0 0 1,24 0-1,1 0 1,-25 0 0</inkml:trace>
  <inkml:trace contextRef="#ctx0" brushRef="#br0" timeOffset="-51521.44">17984 1116 0,'25'0'47,"-1"25"-47,1 0 16,0-25-16,25 25 16,-50-1-16,24-24 15,-24 25 1,50 0-1,-50 0 17,25-25-32,-25 25 15,25-1 1,-1-24 15,-48 0 79,-1 50-95,-25-25-15,50 0 16,-25-25-16,1 24 15,-1 1-15,25 0 16,-25-25 0,25 25-16</inkml:trace>
  <inkml:trace contextRef="#ctx0" brushRef="#br0" timeOffset="-47362.82">18629 1191 0,'0'-25'141,"0"0"-125,-25-25-16,25 26 15,0-26-15,0 25 16,0 0-16,0 1 16,0-1-16,49 0 15,-24 0 16,0 25-15,0 0 0,49 0-1,-49 0-15,0 0 16,0 0-16,49 0 16,-24 50-16,-1-25 15,-24-25-15,-25 49 16,50-49-16,-50 50 15,25-25-15,-25-1 16,0 1-16,0 25 31,0-1-31,0 1 16,0-25-16,0 49 16,0-49-16,0 0 15,0 0-15,-25-1 16,0 26-16,-25-25 15,50 0-15,-49-25 16,24 24 0,0-24-16,0 0 15,1 0 1,-1 0 0,0 0 15,0 0-16,25-24 1,0-1 0,0 0-1,0 0 1,0 0 15,25 1-15,0 24-1,0 0-15,24 0 16,-24 0-16,0 0 16,0 0-16,-1 0 15,1 0-15,25 0 16,-25 24-16,-1-24 16,26 50-16,0-25 15,-26 0 1,1-25-16,0 49 15,0-49 1,0 25-16,-1-25 16,1 0-1,-25 25-15,25-25 16,0 0-16,0 0 16,-1 0 46</inkml:trace>
  <inkml:trace contextRef="#ctx0" brushRef="#br0" timeOffset="-44537">18902 3721 0,'24'0'62,"1"0"-62,0 0 16,25 0-16,24 0 16,-24 0-16,49 0 15,-50-25-15,26 25 16,-1-75-16,1 51 16,-1-1-16,-49 0 15,24 0-15,1 25 16,-25-49-16,0 49 15,-25-25 17,0 0-1,0 0 0,0 0 188,-25 25-203,25-24-16,-25 24 15,25-25-15,-25 0 16,0 25-16,25-25 15,-24 0 1,48 25 109,26 0-109,-25 0-16,24 0 15,1 0-15,-25 0 16,0 0 0,-25 25 62,0 0-63,0 0 1,0 0-16,0 24 16,-25 1-16,0-1 15,0 1-15,0-25 16,1 49-16,24-49 15,-25 0-15,0 0 16,25 0 0,0-1-1,0 1 48,0-50 62</inkml:trace>
  <inkml:trace contextRef="#ctx0" brushRef="#br0" timeOffset="-43457.18">20241 3076 0,'0'-25'78,"0"0"-78,0 0 16,0-24-16,0 24 15,25 0-15,-25 0 0,25 25 16,-1-24 0,1-1-16,0 25 15,0-25 1,0 25-1,-1 0 1,1 0 0,0 0-16,-25 25 15,0 0-15,25-1 16,0 1-16,-25 0 16,24 0-16,-24 0 15,0 24-15,0 1 16,0-25-16,0-1 15,0 26-15,-24 24 16,-1-24-16,25-25 16,-50 24-16,50 1 15,0-25-15,-25 0 16,50-50 93,0 0-93,25 0-16,-1 25 16,1-49-16,24 24 15,-49 25-15,49-50 16,-49 50-16,0-25 15,25 25-15,-50-24 16</inkml:trace>
  <inkml:trace contextRef="#ctx0" brushRef="#br0" timeOffset="-42762.41">20936 2108 0,'24'0'47,"26"-24"-47,-25-1 15,24 25-15,1-25 16,-25 0-16,0 25 16,-1 0-16,1 0 15,0 0-15,-25-25 16,25 25-1,0 0 17,-1 0-1,-48 25 31</inkml:trace>
  <inkml:trace contextRef="#ctx0" brushRef="#br0" timeOffset="-42137.32">21159 2307 0,'0'-25'63,"25"25"-48,24-25-15,-24 0 16,0 1-16,24 24 15,-49-25-15,50 25 16,-25 0-16,0 0 16,-1 0-1,1 0 1,0-25 0,0 25-1,0 0 1</inkml:trace>
  <inkml:trace contextRef="#ctx0" brushRef="#br0" timeOffset="-41396.7">21754 1662 0,'0'50'94,"0"-1"-94,0 1 16,0-1-16,0 1 15,0 0-15,0 24 16,0-49-16,0 24 15,0-24-15,0 25 16,0-25 0,0-1-1,0 1 1,0 0 0</inkml:trace>
  <inkml:trace contextRef="#ctx0" brushRef="#br1" timeOffset="-32982.73">15007 3398 0,'0'25'78,"0"25"-63,0-1-15,0 1 16,0-25-16,0-1 16,0 1-16,0 25 15,0-25 1,0 24 0,0-24-1,0 0 16,25 0-31,-25 0 16,25-1 0,0 1-1,-1 0 1,26-25-16,-25 0 16,24 0-16,-24 0 15,50 0-15,-26 0 16,1 0-16,-1 0 15,1 0 1,-50-25 47,0 0-48,0 1-15,0-1 16,0 0-16,0 0 15,0 0-15,0 1 16,0-1-16,0 0 16,0 0-1,0 0 1,0 0 0,0 1 15,0 48 78,0 51-109,0-25 16,0 24-16,0 0 15,0 1-15,0-1 16,0 25-16,0-24 16,0-26-16,0 1 15,0 0-15,0-26 16,0 1 0,0-99 171,25 24-187,0-24 16,-1-1-16</inkml:trace>
  <inkml:trace contextRef="#ctx0" brushRef="#br1" timeOffset="-32041.01">16843 2952 0,'-25'0'62,"0"25"-46,0-25 0,25 24-1,-24-24-15,-1 25 16,0-25-16,0 25 15,25 0-15,-99 24 16,49-49-16,1 50 16,24-25-16,0-25 15,0 49-15,0-49 16,-24 0-16,24 50 16,0-50-16,25 25 15,-25-25-15,-24 49 16,24-49-1,0 25-15,25 0 16,-25-25 0,1 25 15,-1 0-15,0-25-1,25 24 1,-25-24-16,25 25 15,0 0 17</inkml:trace>
  <inkml:trace contextRef="#ctx0" brushRef="#br1" timeOffset="-31207.01">16024 3249 0,'0'50'47,"-25"0"-32,1-26-15,24 1 16,-25 25-16,0-1 15,25 1-15,-25 0 16,25-26-16,-25 1 16,25 0-16,0 0 15,0 0-15,0 0 16,0-1 15,50-24 32,-25 0-48,0 0-15,-1 0 16,1 0-16,0 0 16,0-24-1,0 24 1,-1-25-16,26 25 15,-50-25 1,25 25 0</inkml:trace>
  <inkml:trace contextRef="#ctx0" brushRef="#br1" timeOffset="-30086.35">18455 4465 0,'-50'0'31,"26"0"-15,-1 0 0,0 25-16,-25-1 15,1 1-15,24 0 16,-25 0-16,1 0 15,24-1-15,-25 1 16,26 25-16,-26-25 16,25-1-16,0-24 15,1 25 1,-1-25 15,25 25-15,-25-25-1,0 25 1,0 0-16</inkml:trace>
  <inkml:trace contextRef="#ctx0" brushRef="#br1" timeOffset="-29123.17">17686 4638 0,'-25'25'62,"25"25"-46,-25-1-16,1-24 16,24 25-16,-50 0 15,50-26-15,0 1 16,-25-25-16,25 25 16,0 0 155,50-25-171,-25 0 16,-1 0-16,51 0 16,-25 0-16,24 0 15,0-25-15,-24 25 16,-25 0-16,24 0 16,-24 0-16,0 0 15</inkml:trace>
  <inkml:trace contextRef="#ctx0" brushRef="#br1" timeOffset="-27039.22">16694 4986 0,'-25'25'109,"0"-25"-109,25 24 16,-25 1-16,25 0 15,0 0 1,0 0 0,-24-1-16,24 1 15,0 0 1,0 0 0,0 0 30,0-1-14,0 1-17,24-25 17,-24 25-17,25-25 16,0 0-31,0 25 16,0-25 15,0 0-15,-1 0 0,1 0-1,0 0 1,0 0-1,0 0 17,-1 0-32,1 0 31,0 0-31,0 0 16,-25-25-1,25 0 1,-25 0-1,24 1 1,-24-1 0,0 0-1,25 25-15,-25-25 32,0 0-1,0 1 0,0-1-15,0 0-1,0 0 17,0 0-1,0 1-16,-25 24 1,25-25 15,-24 25 1,24-25 14,-25 25-14,0 0-17,0-25 17,0 25-1,1 0 16,-1 0-32,0 0 17,0 0-1,0 0-16,1 0 1,-1 0 15</inkml:trace>
  <inkml:trace contextRef="#ctx0" brushRef="#br1" timeOffset="-25105">16347 3894 0,'0'25'63,"0"50"-48,0-26-15,-25 1 16,0 24-16,0 1 15,0-1-15,-24 75 16,24-75-16,0 1 16,0 49-16,1-75 15,-1 1-15,-25 24 16,50-24-16,0-25 16,-25 0-16,1 24 15,24-24 1,-50 25-1,50-26-15,0 1 16,-25 0-16,25 0 16,-25 0-16,1-1 15,24 26 1,-25-25 0,0 24-16,25-24 15,-25-25 157</inkml:trace>
  <inkml:trace contextRef="#ctx0" brushRef="#br1" timeOffset="57583.59">7789 3746 0,'25'0'94,"49"24"-94,-24-24 15,-1 0-15,1 0 16,0 25-16,24-25 16,-24 0-16,24 0 15,1 0-15,-26 0 16,-24 0-16,25 25 16,-1-25-16,26 25 15,-1-25-15,0 25 16,1-25-16,-1 0 15,-49 0-15,25 0 16,-1 0-16,1 0 16,-1 0-16,-24 0 15,0 0-15,25 0 16,-26 0 0,1 0-16,0 0 15,0 0-15,0 0 16,0 0-1,-1 0-15,26 0 16,-25 0-16,0 0 16,-1 0-1,1 0-15,0-25 16,0 25 0,0 0-1,-1 0 16,1 0-15,0 0 0,0 0-16,0 0 31</inkml:trace>
  <inkml:trace contextRef="#ctx0" brushRef="#br1" timeOffset="59359.75">10914 3572 0,'0'25'78,"50"-25"-62,-25 0-16,49 0 16,1 0-16,-26 0 15,50 0-15,-49 0 16,74 0-16,-25 0 16,1 0-16,-1 0 15,-25 0-15,75 0 16,-99 0-16,24 0 15,0 0-15,-24 0 16,0 0-16,-1 0 16,1 0-16,-25 0 15,24 0-15,1 0 16,-25 0-16,0 0 16,49 0-16,-49 0 15,24 0 1,1 0-16,0 0 15,-1 0-15,1 0 16,24 0-16,-24 0 16,-1 0-16,26 0 15,49 0-15,-99 0 16,-1 0-16</inkml:trace>
  <inkml:trace contextRef="#ctx0" brushRef="#br1" timeOffset="74659.57">17909 2183 0,'0'25'94,"0"-1"-78,0 1-16,0 0 15,0 0-15,-24 0 16,24-1-16,0 1 16,0 0-1,0 0 32,0 24-31,0-24-1,0 0-15,0 0 16,0 0-16,0-1 16,0 1-1,0 25 17,0-25-17,0 0-15,0-1 16,0 26-16,-25-25 15,25 0-15,0-1 16,-25 1-16,25 0 16,0 0-1,0 0 1,-25-25 0,0 24-1,25 1 1,-24-25-1,24 25 1,-25-25 0,25 25-16,-25-25 31,0 25-15,0-1 15,0-24-16,25 25-15,-49 0 16,24 0 15,0-25-15,0 0-16,1 25 16,-1-25-1,0 24 1,0 1-1,0-25 1,1 0 0,-1 0-16,0 0 31,0 0-15,0 0-1,1 0 1,-1 0-16,0 0 15,0 0 1,0 0 0,-24 0-1,24 0-15</inkml:trace>
  <inkml:trace contextRef="#ctx0" brushRef="#br1" timeOffset="85381.08">22349 1836 0,'0'0'0,"0"-25"0,0-25 15,-24 1-15,-1-1 16,0 25-1,25-25-15,-25 50 16,25-24 0,0-1-16,-25-25 0,1 50 15,24-25-15,-25 1 16,0-1-16,0 25 16,25-25-1,-25 25 1,1 0-1,-1 0 17,0 0-17,-25 0-15,1 0 16,-1 0 0,0 0-1,1 0 1,24 0-1,-25 0 1,26 0 0,-1 0-1,0 0 1,25 25 0,-50 0-1,1-1 1,49 1-1,-25-25 1,25 25-16,-25-25 16,25 25-1,-25-25-15,1 25 32,-1-1-17,25 1 1,-25-25-1,25 25 1,0 0 0,-25 0-1,25 0 1,0-1 0,0 1-16,0 50 15,0-1 1,0-49-16,0 24 15,0 1-15,0-25 16,0 0-16,0-1 16,0 1-1,0 0-15,0 0 16,25 24 15,-25-24-15,25 25-1,-25-25-15,25-1 16,-25 26-16,0-25 16,24-25-1,-24 25-15,25 24 32,-25 1-17,25-25 16,-25-1-31,25-24 32,0 25-32,-25 0 31,24-25-31,51 0 31,-50 0-31,24 0 16,1 0-16,-25 0 15,24 0-15,-24 0 16,25 0-16,-26 0 16,26 0-16,-25 0 15,0 0 1,0 0 0,-1 0 15,1 0-31,0 0 31,-25-25-31,25 0 16,24 1-1,-24-1 1,0 0 0,-25 0-16,25 25 15,-25-49-15,25 49 16,-25-25-16,24 0 15,-24 0-15,0 0 16,0 1 0,0-1-16,0 0 15,0-25 1,0 26-16,0-1 16,0 0-16,0 0 15,0-24 1,0 24-1,0 0-15,0 0 16,0 0 31,0 1-16,0-1-31,0 0 31,0 0-15</inkml:trace>
  <inkml:trace contextRef="#ctx0" brushRef="#br1" timeOffset="99977.09">15082 14536 0,'24'0'94,"1"0"-78,0 0-1,49 0-15,-24 0 0,24 0 16,1 0-16,-1 0 16,1 0-16,-1 0 15,-24 0-15,-25 0 16,49 0-16,-49 0 16,24 0-1,-24 0-15,0 0 16,0 0-16,24 0 15,-24 0-15,50 0 16,-51 0-16,51 0 16,-1 0-16,-24 0 15,24 0-15,1 0 16,-26 0-16,26 0 16,-26 0-1,-24 0-15,25 0 16,-25 0-16,-1 0 15,26 0-15,0 0 16,-1 0-16,1 0 16,-1 0-16,1 0 15,0 0-15,-1 0 16,1 0-16,-25 0 16,24 0-16,26 0 15,-26 0-15,26 0 16,-1 0-16,0 0 15,26 0-15,-26 0 16,1 0-16,-1 0 16,0 0-16,50 0 15,-74 0-15,24-25 16,-24 25-16,0 0 16,-1-25-16,-24 25 15,25-25-15,-26 25 16,1 0-16,0 0 15,25 0 1,-26 0-16,26 0 16,0 0-1,-1 0-15,-24-25 16,25 25-16,24 0 16,-24 0-16,-1 0 15,-24 0-15,0 0 16,0 0-16,24 0 15,-24 0-15,0 0 16,0 0-16,0 0 16,-1 0-16,26 0 15,-25 0-15,24 0 16,-24-24-16,50 24 16,-1 0-16,-49 0 15,24 0-15,-24 0 16,50 0-16,-51 0 15,1 0 1,0 0-16,0 0 16,0 0-16,0 0 0,24 0 31,-24 0-15,0 0-16,0 0 15,-1 0 1,1 0 15,0 0-15,-99 0 171,-50 24-171,49 26-16,-49-25 15</inkml:trace>
  <inkml:trace contextRef="#ctx0" brushRef="#br1" timeOffset="103806.87">1960 9252 0,'0'-25'47,"0"1"-47,0-1 16,0 0-16,0 0 15,-25 0 1,0 25-16,25-24 16,-24-1-1,-1 25 17,0-25-32,0 25 15,0 0-15,-49-25 16,-25 25-16,49 0 15,-24 0-15,49 0 16,0 25-16,0-25 16,0 25-16,25 0 15,-24-25 1,24 24 0,-25 1-16,25 25 15,0-1 1,0-24-16,0 25 15,0-1-15,0-24 16,0 0-16,0 0 16,25-25-16,-25 49 15,24-49-15,51 75 16,-50-26-16,24 1 16,1-25-1,-1 49-15,-24-74 0,25 50 16,-1-1-1,-24-49-15,0 25 16,-25 0-16,25 0 16,0 0 15,-25-1-15,0 1-1,0 0-15,0 25 16,-25-25-1,0-25 1,0 74-16,-24-74 16,-1 50-16,0-50 15,1 24-15,-1 1 16,25 0-16,-24 0 16,-26 0-16,26-1 15,24 1-15,-25 0 16,50 0 15,25 0 0,-25-1-15,25-24-16,25 25 16,-1 0-1,-24 0 1,0 0-16,0-1 15,-1-24-15,-24 25 16,25 0-16,25 74 16,-25-24-16,-25-26 15,0-24-15,0 0 16,0 49-16,0-24 16,-25-1-16,-25 26 15,1-25-15,-1 24 16,25-49-16,0 0 15,25-1-15,-24-24 16,-1 25-16,0-25 47,25 25-47,-25 0 31,0 0-31,25-1 16,0 1-16,0 25 15,0-25-15,-24 24 16,24-24 0,0 0-16,0 0 15,0 24-15,0-24 16,74 0 31,-49-25-32,49 25 1,25-25-16,-49 0 16,24 0-16,26 0 15,-26 0-15,-24 0 16,-1 0-16,1-25 16,0 0-1,-26 0 1</inkml:trace>
  <inkml:trace contextRef="#ctx0" brushRef="#br1" timeOffset="120410.3">19001 2654 0,'-25'0'15,"0"0"-15,25 25 16,-25-25-16,1 25 16,-1 0-1,-25-1-15,0 1 16,26 25 15,-26-50-31,0 25 16,26-25-1,24 24-15,-25 1 16,0 0 0,0-25-1,25 25 1,0 0-16,-25-25 15,1 0 17,24 24-17,-25-24 1,25 25 0,-25-25-1,25 25 1,0 0-1,0 0 173,-25-25-172,25 24 15</inkml:trace>
  <inkml:trace contextRef="#ctx0" brushRef="#br1" timeOffset="121427.04">18405 2952 0,'0'0'0,"0"25"15,-24 24 1,24-24-16,-25 0 16,25 0-1,0 24 16,0-24-15,0 0 0,0 0-1,0 24-15,0-24 16,0 0 0,0 0-1,25-25 157,-25-25-156,24 25-16,1-25 15,0 0 1,0 25-16,24 0 16,-24-49-16,25 49 15,-25-25-15,-1 25 16,1-25-16,0 25 15,-25-25 1,25 25-16,0 0 47</inkml:trace>
  <inkml:trace contextRef="#ctx0" brushRef="#br1" timeOffset="123820.8">18331 2753 0,'0'25'110,"0"0"-95,0 0 1,0 0 15,0-1-31,0 1 16,0 0 0,0 0 15,0 0-31,0-1 31,0 1 0,0 0 1,0 0-17,0 0 16,0-1 32</inkml:trace>
  <inkml:trace contextRef="#ctx0" brushRef="#br1" timeOffset="125114.79">18529 2853 0,'0'24'141,"0"1"-126,0 0 1,0 0 15,0 0 1,0-1 14,0 1 33,0 0-64,0 0 1,0 0-1,0-1 1,0 1 15,0 0 1,0 0-17,0 0 1,0-1 31,0 1-32,0 0 1,-24-25 15</inkml:trace>
  <inkml:trace contextRef="#ctx0" brushRef="#br0" timeOffset="836.93">16446 4936 0,'0'50'78,"0"-25"-78,0-1 15,0 26-15,0 0 16,0-1-16,0-24 16,0 25-16,0-1 15,0-24-15,0 49 16,0-24-1,0-25-15,0 0 16,0-1 0,0 1 15,0 0-15,0 0 30,0 0 17</inkml:trace>
  <inkml:trace contextRef="#ctx0" brushRef="#br0" timeOffset="2874.8">16495 4589 0,'25'0'46,"25"0"-30,-1-25-16,1 25 16,25 0-16,-1 0 15,-24-25-15,-1 25 16,-24 0-16,25 0 16,-26 0-16,1 0 15,0 0-15,25 0 16,-26 0-1,26 0 17,-25 0-17,0 0-15,24 0 16,-24 0 15,0 0-15,0 0 31,-1 0-16,1 0-15,0 0 124,0 25-124,-25 25-16,0-26 15,0 1 1,0 25-16,0-25 16,0 24-16,25-49 15,-25 50-15,0 0 16,0-1-16,0-24 16,0 0-16,0 0 15,0 24-15,0-24 16,0 0-16,0 0 15,0-1 1,0 26 0,0-25-1,0 0 1,0-1 0,0 1-16,24 25 15,-24-25 1,0-1-1,0 1-15,0 0 16,0 0 172,-24 0-157,-1-25-16,25 24 1,-50-24 0,25 0-1,-49 25-15,0 0 16,49-25-16,0 0 16,-25 0-16,26 0 15,-26 0 1,25 0-1,-24 0-15,24 0 16,0 0 0,0 0-1,0 0 1,-24 0-16,49 25 16,-25-25-16,0 0 15,0 0 48,1 0-32,-1 0 47,0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43:20.6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6722 12948 0,'50'0'140,"-25"0"-124,24 0-16,-24 0 16,50 0-16,-26 0 15,26 0-15,-1 0 16,-24 0-16,24 0 15,-24 0-15,24 0 16,1 0-16,-26 0 16,1 0-16,-1 0 15,-24 0 1,0 0 0,0 0-1,0 0 16,-1 0-15,1 0 0,0 0-16,0 0 15,0 0-15,-1 0 16,1 0-16,0 0 16,0 0-16,24 0 15,-24 0 1,50 0-16,-51 0 15,26 0-15,0 0 16,-1 0-16,26 0 16,-26 0-16,26 0 15,-26 0-15,1 0 16,24 0-16,-49 0 16,25 0-16,-1 0 15,1 0-15,0 0 16,-26 0-16,26 0 15,-25 0-15,0 0 16,-1 0-16,1 0 16,25 0-1,-25 0 1,-1 0 0,1 0-16,0 0 15,0 0-15,0 0 16,24 0-16,-24 0 15,25 0-15,-25 0 16,24 0-16,1 0 16,-1 0-1,1 0 1,0 0-16,-1 0 16,-24 0-16,25 0 15,-1 0-15,1 0 16,-1 0-16,-24 0 15,0 0-15,25 0 16,-26 0 0,26 0-16,-25 0 15,0 0-15,-1 0 16,26 0-16,0 0 16,74 0-1,-75 0-15,1 0 16,0 0-16,-26 0 15,26 0-15,0 0 16,24 0-16,-24 0 16,-26 0-16,26 0 15,-25 0-15,24 0 16,1 0-16,0 0 16,-1 0-1,1 0-15,-1 0 16,1 0-16,0 0 15,-1 0-15,1 0 16,0 0-16,-1 0 16,26 0-16,-26 0 15,-24 0-15,49 0 16,-49 0-16,50 0 16,-26 0-16,-24 0 15,0 0-15,0 0 16,-1 0-16,1 0 15,0 0 17,0 0 30,0 0-46,-1 0-1,1 0 1,0 0 0,0 0-1,0 0-15</inkml:trace>
  <inkml:trace contextRef="#ctx0" brushRef="#br0" timeOffset="12479.21">19571 6598 0,'25'0'62,"0"0"-46,0 0 0,-1 0-1,1 0 1,0 0-16,25 0 15,-26 0-15,26 0 16,-25 0-16,25 0 16,-26 0-16,51 25 15,-26-25-15,-24 0 16,25 0-16,-25 0 16,-25 25 15,24-25-16,1 0 1,-25 24 0,25-24-16,0 25 78,-25 0-63,25 25 1,-25-26 0,0 26-1,0-25-15,0 0 16,0 24-16,0 1 16,-25 0-16,0-1 15,0 1-15,-24 24 16,24-24-16,-25 24 15,1 1-15,24 24 16,-25-50 0,25 26-16,-49 49 15,24-75-15,25 26 16,-24 24-16,-1-49 0,1 24 16,-1 25-1,50-49-15,-25 0 16,-24 24-16,49 0 15,-25-24-15,-25 49 16,50-49-16,-25 24 16,1 1-16,-1-51 15,25 26-15,0 24 16,0-24-16,0 0 16,0-1-16,0 1 15,0-25-15,0 49 16,0-24-16,0-1 15,0-24 1,0 0 0,49-25-1,-24 0-15,25 25 16,-25-25 0,24 25-16,1-1 15,24-24-15,-24 50 16,-25-50-16,24 25 15,-24 0-15,0-25 16,-50 24 125,25 1-141,-50 0 15,26 25 1,-1-50-16,-25 49 16,25-24-16,-24 25 31,24-50-31,25 49 15,-25-24-15,0 0 0,25 0 16,0 24 0,0-24-1,-24 25 1,24-25-16,0-1 16,-25 26-16,25-25 15,0 0-15,0 24 16,0-24-1,0 25 1,0-1-16,0 1 16,0-1-1,0 1-15,25 24 16,-1-24-16,-24 0 16,0 24-16,50-24 15,-25 24-15,-25-24 16,25 24-16,-1-24 15,1 24-15,-25-24 16,0-25-16,0 24 16,25 1-16,0 173 15,0-124-15,-25-24 16,24-1-16,-24 0 16,25 26-16,0-51 15,0 26-15,-25-26 16,25 26-16,-25-50 15,0-1-15,0 1 16,0 0 15,0 0 1,-25 0-17,0 24 1,0 1-1,25-25-15,0-1 16,-25 26-16,25-25 16,-24 0-16,24 24 15,-25 1 1,25-25 0,-25-25-16,25 24 15,-25-24 1,25 50-1,-25-25-15,25 0 16,-24-25-16,24 24 16,-25 1-1,25 0 1,-25-25 0,0 0-1,0 0 1,1 0-16,-26 25 15,25-25 1,-24 0 0,24 0 15,0 0-15,0 0 46,0 0-31,1 0 1,-1 0-1,0 0 109,0 0-124</inkml:trace>
  <inkml:trace contextRef="#ctx0" brushRef="#br0" timeOffset="27207.79">12899 11981 0,'-25'-25'109,"0"25"-109,0 0 16,25-25-16,-24 25 15,-1 0-15,25-25 16,-25 25-16,0 0 16,-24 0-1,24-25-15,0 25 16,0 0-16,0 0 15,1 0-15,-1 0 16,0 0-16,0 0 16,0 0-1,0 0-15,1 0 16,-26 0-16,25 0 16,0 0-1,1 0-15,-26-24 16,0-1-1,26 25 1,-1 0-16,-25 0 16,1 0-16,24 0 15,-25 0-15,25 0 16,1 0-16,-26 0 16,25 0-16,-24-25 15,24 25-15,0 0 16,0 0-16,0 0 15,1 0-15,-1-25 16,0 25-16,-25-25 16,26 25-1,-1 0-15,-50 0 16,26-24 0,24-1-16,0 25 15,-25 0-15,26 0 16,-26 0-16,0 0 15,26-25-15,-26 25 16,0-25-16,26 25 16,-1 0-16,0 0 15,-25 0-15,26 0 16,-1-25-16,-25 25 16,25 0-16,1 0 15,-1 0-15,-25-24 16,1 24-16,24 0 15,-50 0-15,26 0 16,-1 0-16,1 0 16,24-25-16,-25 25 15,0 0-15,1 0 16,24 0-16,0 0 16,-24-25-16,24 25 15,0 0 1,0 0-16,0 0 15,-24 0 1,24 0-16,0 0 16,-24 0-16,-1 0 15,-24 0-15,-125 0 16,125 0-16,-1 0 16,1 0-16,49 0 15,-49 0 1,49 0-16,-25 0 15,1 0-15,-1 0 0,-24 0 16,49 0 0,-25 0-16,25 0 15,-49 0-15,49 0 16,0 0-16,-24 0 16,24 0-16,0 0 15,0 0-15,-24 0 16,24 0-16,0 0 15,0 0-15,1 0 16,-1 0 0,0 0-16,0 0 31,-24 0-15,24 0-1,0 0-15,0 0 16,0 0-16,1 0 15,-1 25-15,-25-25 16,0 25 0,26-25-16,-1 0 15,-25 0-15,1 0 16,24 0-16,-25 24 16,25-24-1,1 25 1,-1-25-16,0 0 15,0 0 1,-24 0 0,24 0-1,0 0 1,0 0-16,0 0 16,1 0-16,-1 0 15,0 0-15,0 0 16,0 0-16,1 0 15,-1 0-15,0 25 16,0-25-16,0 0 16,1 0-16,-1 0 15,0 0 1,0 25-16,0-25 16,1 25-1,-1-25 1,0 0-1,0 0 1,0 24 0,0-24-16,1 25 31,24 0-15,-25-25-1,0 25 16,0 0-15,0-25 0,25 24-1,-24 1 1,24 0 0,0 0-1,0 0 1,0-1 31,0 1-32,0 0 17,0 0-17,24 0 16,1-25-15,-25 24-16,25-24 31,0 25-15,0-25 31,-25 25-32,24-25-15,1 25 16,0-25 0,-25 25-1,25-25 1,0 0 0,0 0-16,-1 25 15,1-25 1,0 0-16,0 0 15,74 24-15,-74-24 16,24 0-16,-24 0 16,0 0-16,25 0 15,-1 0 1,-24 0-16,0 0 16,0 0-1,-1 0 1,1 0 15,0 0-15,0 0 15,0 0-15,-1 0-1,1 0 1,0 0-1,0 0 1,0 0-16,-1 0 16,1 0-1,0 0 1,0 0-16,0 0 16,24 0-16,-24 0 15,25 0 1,-25 0-16,24 0 15,-24 0-15,0 0 16,0 0-16,-1 0 16,51 0-16,-50 0 15,-1 0-15,1 0 16,0 0-16,25 0 16,-26 0-1,1 0-15,0 0 0,0 0 16,0 0-16,-1 0 15,1 0-15,0 0 32,0 0-32,24 0 15,-24 0 17,25 0-32,-25 0 15,24 0-15,-24 0 16,25 0-16,-26 0 15,1 0-15,0 0 16,25 0-16,-1 0 16,-24 0-1,0 0-15,0 0 16,24 0-16,-24 0 16,25 0-1,-25 0 1,-1 0-16,1 0 15,0 0 1,0 0-16,0 0 16,-1 0-16,1 0 15,0 0-15,0 0 16,0 0-16,-1 0 16,26 0-16,-25 0 15,24 0 1,-24 0-1,25 0-15,-25 0 16,24 0 0,1 0-1,-25 0-15,-1 0 16,1 25 0,25 0-16,-25-25 15,-1 0-15,1 0 16,25 0-16,0 0 15,-1 0-15,1 0 16,-1 0-16,1 0 16,24 0-16,-24 0 15,0 0-15,-26 0 16,26 0-16,0 0 16,-1 0-16,-24 0 15,0 0 1,0 0-16,-1 0 15,1 0 17,0 0-32,0 0 15,0 0-15,-1 0 0,26 0 16,0 0-16,-26 0 16,26 0-1,-25 0-15,25 0 16,-1 0-16,-24 0 15,25 0 1,-26 0 0,26 0-1,-25 0-15,0 0 16,-1 0-16,1 0 16,0 0-16,0 0 15,0 0 1,-1 0-16,1 0 15,0 0 1,0 0 0,0 0-16,-1 0 15,1 0-15,0 0 16,0 0-16,0 0 16,-1 0-16,1 0 15,0 0 1,0 0-1,0 0-15,24 0 16,1 0 0,-25 0-16,-1 0 15,1 0-15,0 0 16,0 0-16,0 0 16,-1 0-1,1 0 1,0 0-16,0 0 15,0 0 1,0 0-16,-1 0 16,1 0-1,25 0-15,-25 0 32,-1 0-17,1 0 1,0 0-1,-25-25 1,25 25 0,0-25-16,-1 25 31,26-49 31,-50 24-46,25 0-16,-25 0 16,25 25-16,-25-25 15,0 1 1,0-1 218,0 0-187,-25 25 16,25-25-16,0 0 249,-25 25-296</inkml:trace>
  <inkml:trace contextRef="#ctx0" brushRef="#br0" timeOffset="72750.92">5904 11063 0,'25'0'141,"-1"0"-125,26 0-1,-25 0 1,24 0-1,26 0-15,-1 0 16,1 0-16,-26 0 16,51 0-16,-1 0 15,-74 0-15,74 0 16,-50 0-16,51 0 16,-1 0-1,-50 0-15,26 0 0,-50 0 16,-1 0-16,51 0 15,-25 0-15,-26 0 16,26 0-16,0 0 16,-1 0-16,1 25 15,24-25-15,-49 0 16,25 0 0,-1 0-16,1 0 0,-1 0 15,26 0 1,-50 0-16,-1 0 15,1 0-15,25 0 16,-25 0-16,24 0 16,-24 0-1,0 0 1,0 0 0,-1 0-1,1 0 1,25 0 15,-25 0-15,24 0-1,-24 0 1,0 0-16,0 0 16,0 0-1,-1 0-15,1 0 31,0 0-31,0 0 63,0 0-16,-1 0 0,1 0-47</inkml:trace>
  <inkml:trace contextRef="#ctx0" brushRef="#br0" timeOffset="96121.8">10890 7516 0,'-50'0'94,"-24"0"-94,-1 0 16,-49 0-16,-49 25 15,-1-1-15,-25-24 16,-49 25-16,0-25 16,-25 0-16,75 0 15,74 0-15,-25 0 16,75 0-16,24 0 16</inkml:trace>
  <inkml:trace contextRef="#ctx0" brushRef="#br0" timeOffset="96890.61">8930 7342 0,'-25'0'16,"25"25"-16,-49 0 16,24 0-16,0-25 15,0 0-15,0 24 16,1 1 0,-1 0-16,0 0 31,0-25-31,25 25 15,-25-1-15,25 1 16,-24-25 0,-1 25-16,25 0 31,-25-25-31,25 25 47,50-1 15,-26 1-46,26-25 0,-25 25-16,0-25 15,49 0-15,-49 0 16,24 0-1,-24 0-15,0 0 16,0 0-16,0 0 16</inkml:trace>
  <inkml:trace contextRef="#ctx0" brushRef="#br0" timeOffset="97785.1">9501 9624 0,'0'0'0,"-50"0"0,-24-25 0,-1 1 16,1 24-16,24 0 16,-24 0-1,-1 0-15,1 0 0,-25 0 16,49 0-1,-99 0 1,100 0-16,-1 0 0,25 0 16,0 0-1,-24 0-15,24 0 16,0 0-16,0 0 47</inkml:trace>
  <inkml:trace contextRef="#ctx0" brushRef="#br0" timeOffset="98632.39">8434 9351 0,'-25'0'16,"0"25"-16,1-25 0,-1 25 15,0 0 1,25 0-1,-25-1 1,25 1 0,0 0 15,0 0-15,-25 0-1,25-1 1,0 1-1,0 0 17,0 0-17,0 0 17,50-25-17,-50 24 1,25-24-16,24 0 15,-24 25-15,0-25 16,25 0-16,-1 0 16,-24 25-1,0-25 1,0 0-16</inkml:trace>
  <inkml:trace contextRef="#ctx0" brushRef="#br0" timeOffset="101204.79">8186 10319 0,'25'0'16,"0"0"-1,-1 25-15,1-1 16,0 1-16,0 0 16,24 0-16,-24 0 15,0-1 1,0 1-1,-25 0 1,25-25-16,49-99 78,-49 49-62,24 1-16,1 24 15,-25-25-15,0 1 16,24 24-16,-24 0 16,25-25-16,-26 26 15,1 24-15,0-25 16,-25 0 0</inkml:trace>
  <inkml:trace contextRef="#ctx0" brushRef="#br0" timeOffset="103816.75">9724 10840 0,'25'0'16,"-1"0"31,1 24-47,-25 1 16,0 0-1,25-25 1,-25 25 15,25-25-15,49 0-1,-49 0 1,25 0-16,-1 0 16,-24-25-16,25 25 15,-1-50 1,-24 26-16,25-26 15,24 25-15,-24 0 16,-1-24-16,1-1 16,24 25-16,-49 1 15,0-1-15,49 0 16,-49-25-16,0 50 16,25-49-16,-26 49 15</inkml:trace>
  <inkml:trace contextRef="#ctx0" brushRef="#br0" timeOffset="135939.6">6797 11584 0,'0'-25'172,"25"25"-172,-1 0 15,1 0 1,-25-25-1,25 25-15,0 0 63,0 0-47,-1 0-1,1 0-15,0 0 16,0 0 15,0 0-15,-1 0-16,1 0 15,0 0-15,0 0 16,25 0 0,-26 0-1,1 0 16,0 0-31,0 0 32,0 0 15,-1 0-32,1 0 1,0 0-1,0 0 1,0 0 15,-1 0-15,1 0 0,0 0-1,0 0 1,0 0-1,-1 0 1,1 0 15,0 0-15,0 0 15,0 0-31,-1 0 16,1 0 46</inkml:trace>
  <inkml:trace contextRef="#ctx0" brushRef="#br0" timeOffset="149520.49">3572 10716 0,'-25'0'156,"1"0"-140,-1 0 62,0 0-63,0 0 1,0 24 47,25 26 202,0 24-249,0 1-16,0-26 15,0 26-15,0-26 16,0 1-16,0-25 16,0 0-16,0 24 15,0-24 1,0 0 203,0 0-204,0 0 1,0-1 0,0 1-1,0 0 1,0 0-1,0 0 1,0-1 140,50-24 16,0 0-156,24 0-1,-24 0-15,24-24 0,-49 24 16,0 0-16,24 0 16,1 0-1,-25 0-15,-1 0 32,1 0 186,-25-25-218</inkml:trace>
  <inkml:trace contextRef="#ctx0" brushRef="#br0" timeOffset="155506.34">15528 12005 0,'0'25'62,"25"0"-46,-25 0-1,25-25-15,-25 25 16,24-25 125,1 0-141,25 0 15,24-50-15,26 50 16,-1-74-16,-25 49 16,50-50-16,-49 51 15,-1-26-15,-24 25 16,-1 0-1,-24 1-15,0-1 16</inkml:trace>
  <inkml:trace contextRef="#ctx0" brushRef="#br0" timeOffset="158642.29">2183 13866 0,'0'0'0,"-25"0"31,1 0 141,-1 0-156,0 0-1,25 25 1,-25-25-16,25 24 15,0 1 1,-25 0-16,25 0 16,-24 0-16,24 24 15,0 1 1,0-1-16,0 1 16,-25 0-16,25-1 15,0 26-15,0-1 16,0-24-16,0-1 15,0 1-15,0-25 16,0 24-16,0 1 16,0 0-16,0-26 15,0 1-15,0 25 16,0-25-16,0-1 16,0 1-16,0 0 15,0 0-15,0 0 16,0-1-16,0 1 15,0 0-15,0 0 16,0 0-16,0-1 16,0 1-16,0 0 15,0 0-15,0 0 16,0-1-16,0 26 16,0-25-16,0 0 15,0 24-15,0-24 16,0 25-1,0-25 1,0-1 0,0 1-1,0 0 17,0 0-1,0 0-16,0-1-15,0 1 16,0 0 15,0 0-15,0 0 0,0-1 30,49 1 48,-24-25-94,25 0 16,-25 0-1,24 0 1,-24 0 0</inkml:trace>
  <inkml:trace contextRef="#ctx0" brushRef="#br0" timeOffset="162178.43">16024 8607 0,'0'50'78,"0"-1"-62,0 1-16,-25 0 16,25-26-16,-24 26 15,24-25-15,0 0 16,0 24-16,0-24 16,0 0-16,0 0 15,0 0 1,0-1-1,0 1-15,0 0 16,0 25 15,24-50-15,26 24 0,-25-24-1,0 0-15,-1 0 16,1 0-16,0 0 15,0 0-15,0 0 16,-1-49 15,1 24 1,-25 0-17,0 0-15,0 1 31,0-26-15,0 124 156,0-24-156,0 24-16,0-24 15,0 0-15,0 24 16,0-24-16,0-26 15,0 1-15,0 0 16,0 25-16,0-26 16,0 1-1,0 0 1,25-50 125,0 0-126,0-24-15</inkml:trace>
  <inkml:trace contextRef="#ctx0" brushRef="#br0" timeOffset="162677.19">16868 8979 0,'0'25'31,"0"25"-31,-25-1 15,0 26-15,0 24 16,-24 75-16,24-26 16,-50 76-16,1-51 15,-1 26-15,51-125 16,-26 75-16,25-75 16,-24 75-16,-1-74 15,50-26-15,0-24 16,-25-25-1,25-25 64,0 0-79,0 1 15</inkml:trace>
  <inkml:trace contextRef="#ctx0" brushRef="#br0" timeOffset="163968.26">16843 10170 0,'-25'0'31,"25"-25"-31,0 0 15,0-24-15,0 24 16,0-25-16,0 25 16,0 1-16,0-1 15,0-25 1,25 25-16,-25 1 16,25-26-16,-1 50 15,1-25 1,25 0-16,-25 25 15,-1 0-15,1 0 16,0 0-16,-25 25 16,50 0-16,-50 0 15,24 0-15,1 24 16,-25-24-16,25 49 16,-25 1-16,25-1 15,-25 1-15,0-1 16,-25 75-1,0-124-15,0 49 0,25 1 16,-49-1-16,49-49 16,0 0-1,-25-25-15,25 24 0,0-73 94,0 24-78,0 0-16,0 0 15,0 1-15,0-1 16,25 25-16,0 0 16,-1 0-1,1 0 1,0 0-1,25 25 1,-26-25 0,-24 24-16,50-24 15,-50 25-15,25-25 16,-25 25-16,25-25 16,-1 0-1,1 0 16,0-25-15,-25 0 0,50 1-1,-50-1-15,24 25 16,-24-25-16,25 0 16,-25 0-1,0 1-15,0-1 16,0-25-1,0 25-15,0 1 16</inkml:trace>
  <inkml:trace contextRef="#ctx0" brushRef="#br0" timeOffset="164768">17314 9029 0,'0'-25'62,"25"25"-46,0 0-16,24 0 16,-24 0-16,0-25 15,0 0 1,24 25 62</inkml:trace>
  <inkml:trace contextRef="#ctx0" brushRef="#br0" timeOffset="165378.93">17339 9376 0,'25'-25'78,"-1"25"-78,1-24 16,-25-1-16,25 25 15,0 0 1,0 0-16</inkml:trace>
  <inkml:trace contextRef="#ctx0" brushRef="#br0" timeOffset="166920.57">17860 8582 0,'0'-49'78,"0"-1"-63,0 1 1,0 24-16,0-50 16,0 51-16,0-26 15,0 0-15,25 1 16,-1 24-16,-24 0 16,25 0-1,0 25 1,0 0-1,0 0 1,-1 25 0,1 50-16,0-26 15,0 1-15,0-1 16,-1 1-16,-24 0 16,0 24-16,0-24 15,0 24-15,0-24 16,0-26-16,0 51 15,0-26-15,-24 26 16,-1 24-16,25-74 16,0 25-16,0-26 15,-25 1-15,0-25 16,25 25 0,-25-25 46,25-25-31,0 0-15,-24 1 0,24-1-16,0 0 0,0 0 15,0 0 1,0 0-1,0 1-15,0-1 0,24 25 16,26 0 15,-25 0 1,-25 25-17,25-25-15,-1 24 16,-24 1-16,25-25 15,-25 25-15,25 0 16,0 0 0,0-25-1,-1 25 1,1-25 0,0 24-1,0-24 1,0 0-1,-25-24 1,24-1-16,1 25 16,-25-25-16,0 0 15,25 0 1,-25 0 78</inkml:trace>
  <inkml:trace contextRef="#ctx0" brushRef="#br0" timeOffset="172724.37">19646 14486 0,'-25'50'32,"-25"-26"-32,25 26 15,-74 24-15,74-24 16,-74 49-16,0-24 16,49-1-16,-24 0 15,24-24-15,1 0 16,24-26-1,25 1-15</inkml:trace>
  <inkml:trace contextRef="#ctx0" brushRef="#br0" timeOffset="173396.96">18902 14585 0,'24'0'32,"26"25"-32,-25 0 15,24 24-15,1-24 16,49 50-16,-49-26 16,74 26-16,-50-26 15,50 50-15,-99-49 16,74 0-16,-74-26 15,0 1-15,0-25 16,-1 25-16,1-25 16,-25 25 31</inkml:trace>
  <inkml:trace contextRef="#ctx0" brushRef="#br1" timeOffset="184859.64">10145 9302 0,'0'0'0,"-24"0"15,-1 0-15,0 0 16,0 0-16,0 25 16,1-1-16,-1-24 15,0 0 1,25 25 15,-25-25-15,25 25-16,0 0 15,-25 0 1,25-1 0,-24-24-16,24 25 15,0 0-15,0 0 16,0 0 0,-25-1-1,25 1 1,0 0-16,0 25 15,25-26 1,-25 26 0,24-50-1,1 25 1,0-25 0,25 0-16,49 0 15,-50 0 1,-24 0-16,25 0 15,-1 0-15,-24 0 16,0 0-16,0 0 16,-25-25 15,0 0-15,25 25-16,-25-25 15,0 1 1,0-1-1,0 0-15,0 0 16,0 0-16,0 1 16,0-26-1,0 25 17,-25 25-32,0-25 15,25 1 16,-25-1-15,0 25 15,25-25-15,-24 25 15,-1 0 0,0 0-31,0 0 32,0 0-17,1 0 17,-1 0 30</inkml:trace>
  <inkml:trace contextRef="#ctx0" brushRef="#br1" timeOffset="193418.63">11138 10492 0,'24'0'47,"51"0"-31,-50 0-16,24 0 15,-24 0 1,0 0 0,0 0-1,0 0 1,-1 0 0,-24 25-16,25-25 15,0 0-15,0 0 16,-25 25 156,0 0-172,0 0 15,0-1-15,0 1 16,0 0-16,0 0 16,0 24-1,0-24-15,0 0 16,-25-25-1,25 25 1,0 0-16,0-1 16,0 1-1,0 0-15,0 0 16,-25-25 0,25 25-16,0-1 15,0 1 1,0 0-1,0 0 32,0 0-15,0-1-1,0 1-16,0 0 32,0 0-47,0 25 32,0-26-1,0 1 172,0 0-203,0 0 16,0 0-1,-25-25 235,1 0-250,-1 0 16,0 0-1,0 0-15,-25 0 0,26 0 16,-1 0-16,0 0 16,0 0-1,0 0-15,1 0 16,-1 0 0,0 0-1,0 0 1,25-25-1</inkml:trace>
  <inkml:trace contextRef="#ctx0" brushRef="#br1" timeOffset="197719.28">9054 10988 0,'25'0'62,"0"0"-46,-25 25-16,0 0 16,24-25-16,1 0 93,0 0-93,0 0 16,0 0 0,-1 0-1,26-50-15,-25 26 16,25-26-16,-26 25 15,1 0 1,0 25 0,-25-24-16,0-1 31,25 0-31,0 0 16,-25 0-1,24 1-15,-24-1 31,25 25-31</inkml:trace>
  <inkml:trace contextRef="#ctx0" brushRef="#br1" timeOffset="202216.87">8682 4663 0,'0'-25'0,"0"1"15,0-1 1,0 0-16,0 0 15,-25 0 1,0 1 0,1-26-1,-26 0-15,0 1 16,-24 49-16,0-25 16,-1 0-16,1 0 15,24 25-15,25-24 16,-24 24-16,-1-25 15,25 25-15,0 0 16,-24 0-16,24-25 16,-49 25-1,49 0-15,0 0 16,0 0-16,-24 0 16,24 0-1,0-25-15,0 25 16,0 0-16,1 0 15,-1 0-15,-25 0 16,25 0 0,1 0-1,-1 0-15,-25 0 16,1 0 0,-26 0-16,1 50 15,-1-25-15,26 24 0,24-24 16,-25 25-1,25-26 1,25 1-16,-49 0 16,49 0-1,0 0-15,-25-1 16,25 1 0,-50 0-16,50 0 15,-24 0-15,24-1 16,-25 26-16,0 0 15,0-26 1,25 1-16,0 0 16,-25 0-1,25 0 1,-24-25 0,24 25-1,0-1-15,-25 1 16,25 0-1,0 0 1,0 0 0,0-1-1,0 1-15,0 0 16,0 0 0,0 0-16,0-1 15,0 1-15,0 0 16,25 0-16,-1 0 15,1 24-15,-25-24 16,50 0-16,-25 24 16,-1-49-16,1 25 15,0 0-15,0-25 16,-25 25-16,49 0 16,-24-1-1,0 1-15,0-25 16,24 25-16,1 0 15,-25 0 1,25-25 0,-26 24-1,1-24-15,25 0 0,-25 25 16,-1-25 0,1 0-1,50 0-15,24 0 16,-50 0-16,26 0 15,-50 0-15,24 0 16,-24 0-16,25 0 16,-1 0-16,1 0 15,-1 0-15,-24 0 16,25 0-16,-25 0 16,-1 0-1,1 0 16,0-25 16,0 1-31,0-1-16,0 25 16,-1 0-1,26-25 32,-25 25-31,0-50-1,-1 50-15,1-24 16,0-1-16,25 0 16,-1 25-1,-24-25 32,0 0-31,0 25-1,-1 0 17,1-24-1,0-1 0,0 0 0,-25 0-15,25 25-16,-25-25 16,24 25-16,-24-24 15,25 24-15,-25-25 16,0 0-1,25 25-15,-25-25 32,25 25-17,0-25-15,-25 1 32,24 24-17,-24-25-15,0 0 16,25 0-1,-25-24 1,25 49 31,-25-25-31,0 0 15,0 0 0,0 0-31,-25 25 16,25-24-1,0-1 1,-25 25-16,25-25 16,0 0-1,-24 25 1,-1-25-1,25 0 17,-25 25-1,25-24-15,-25 24 15,25-25-16,-25 0 17,1 25-17,24-25 1,-25 25 0,25-25-1,-25 1 16,25-1-15</inkml:trace>
  <inkml:trace contextRef="#ctx0" brushRef="#br1" timeOffset="209902.58">11857 11361 0,'50'0'15,"24"0"1,25 0-16,0 0 15,-24 0-15,24 0 16,-25 0-16,-24 0 16,0 0-16,-25 0 15,-1 0 1,1 0 0,0 0-1,0 0-15,24 0 31,26 0-31,-1 0 16,-24 0-16,24 0 16,1 0-16,-26 0 15,-24 0 1,0 0 0,0 0 15,-1 0-31,1 0 15,0 0 1,25 0-16,-26 0 16,1 0-16,0 0 15,25 0 1,-26 0 0</inkml:trace>
  <inkml:trace contextRef="#ctx0" brushRef="#br1" timeOffset="210870.45">12055 11038 0,'-24'0'47,"24"50"-31,-25-50-16,0 24 16,-25 26-1,26-50 1,24 25-1,-25 0 32,25 0-31,-25-25 15,25 24 16</inkml:trace>
  <inkml:trace contextRef="#ctx0" brushRef="#br1" timeOffset="211907.63">11708 11410 0,'0'0'0,"50"25"16,-25-25 0,-1 25-16,1 0 15,0-25-15,0 0 16,24 24-1,-24-24-15,0 0 16,0 0 0,0 0-1,-1 25 1,1 0 0,0-25-16,0 0 15,24 0 1,-24 25-16,0-25 15</inkml:trace>
  <inkml:trace contextRef="#ctx0" brushRef="#br1" timeOffset="212748.34">11931 11187 0,'-24'0'47,"-1"25"-31,0 24-1,0-49-15,-24 25 16,24 0-16,0 0 16,0 0-16,0-25 15,25 24-15,-24-24 16</inkml:trace>
  <inkml:trace contextRef="#ctx0" brushRef="#br1" timeOffset="-201271.48">4936 14188 0,'50'0'156,"-25"0"-156,0 0 16,0 0-16,24 0 16,-24 0-1,0 0-15,0 0 16,-1 0-1,1 0-15,0 0 16,0 0 0,24 0-1,1 0-15,-25 0 16,0 0-16,-1 0 16,26-25-1,-25 25 1,0 0 15,-1 0-15,26 0-16,-25 0 15,0 0-15,-1 0 16,26 0-16,0 0 31,-26 0-31,1 0 16,-25-24-16,25 24 15,0 0 1,0 0 0,-1 0-1,1 0 1,0 0-16,0 0 31,0 0-31,-1 0 63</inkml:trace>
  <inkml:trace contextRef="#ctx0" brushRef="#br1" timeOffset="-191691.03">6028 11410 0,'0'0'0,"-50"0"16,1 0-16,-1 0 0,25 0 16,-49 0-1,49 0-15,-25 0 16,-24 0-16,49 0 16,-24 0-16,24 0 15,-25 0-15,-24 0 16,24 0-16,1 0 15,-1 0-15,-24 0 16,-1-25-16,1 25 16,-26 0-16,51 0 15,-50 0-15,49 0 16,0 0-16,-24 0 16,0 0-16,24 0 15,0 0-15,1 0 16,-1 0-16,1 0 15,-1 25-15,-24 0 16,49-25-16,-25 0 16,1 0-16,-1 25 15,-25 24-15,51-49 16,-26 0-16,0 25 16,1 0-16,-26-25 15,26 25-15,24 0 16,-49-1-16,49-24 15,-25 25 1,25 0-16,-24-25 16,24 25-1,-49 24-15,24 1 16,0-25-16,1 24 16,-26 1-16,1 24 15,49-49-15,-25 25 16,26-1-16,-1-24 15,-25 0-15,50 0 16,0 0-16,-25-25 16,1 25-1,24 24-15,0-24 16,0 0 0,0 0-16,-25-25 15,25 49-15,0 1 0,0-1 16,0-24-1,0 74 1,0-74-16,25 0 16,-1-25-16,1 25 15,0 0-15,25-1 16,-1 1-16,-24-25 16,25 25-16,24 0 15,1-25-15,-26 0 16,26 0-16,-1 0 15,0 0-15,1 0 16,-1 0-16,1 0 16,-26 0-16,1 0 15,-1 0-15,1 0 16,24 0-16,1 0 16,-1 0-16,-49 0 15,74 0-15,-24 0 16,-26 0-16,1 0 15,-25 0-15,49 0 16,-24 0-16,-25 0 16,49 0-16,-24 0 15,-26 0-15,26 0 16,-25 0-16,24 0 16,-24 0-1,0 0-15,0 0 16,24 0-1,-24 0 17,0 25-32,0-1 15,0-24 1,-25 25-16,25-25 16,-1 25-16,-24 25 15,0-26 1,0 1-1,0 0-15,25 0 0,-25 0 16,0-1-16,0 1 16,25 25-1,-25-25 1,0 24-16,0-24 31,0 0-31,0 0 16,0 0 15,0-1 266,0 1-250,0 0-32,0-75 142,0 26-142,25-51-15,0 50 16,-1-24-16,1 24 16,-25 0-16,25 0 15,0 25-15,-25-25 16,0 1-1,0 48 189,0 1-204,-25 25 15,25-25-15,-25 24 16,-24 1-16,24 0 15,25-26 1,-25 1 0,25 0-16,-25-25 140,-24-25-124,-1 25 0,0-25-1,25 25-15,1 0 16,-1 0-16,0-24 15,0 24-15,0 0 16,25-25 15,-24 25-15,24-25-16,-25 0 16,0 0-1,25 1 1,0-1 15</inkml:trace>
  <inkml:trace contextRef="#ctx0" brushRef="#br1" timeOffset="-183089.63">18753 11807 0,'0'-25'156,"49"25"-140,1 0-1,-25 50 267,-25-25-282,0 24 0,0 1 15,0-1-15,0 1 16,0 0-1,0-26 1,0 1 0,0 0-16,0 0 15,0 25 1,0-1-16,-25-24 16,0 25-16,25-1 15,0 1-15,-25-25 16,25-1-16,0 26 15,0-25 17,0 24-1,0 1-31,0-25 16,0 0-16,0-1 15,0 26 1,0-25 15,0 0-15,0-1-1,0 1 1,25 0 15,-50-25 172,0 0-171,1 0-1,-1 0-16,0-25-15,0 0 32,0 25-32,1 0 78,-1 0-63</inkml:trace>
  <inkml:trace contextRef="#ctx0" brushRef="#br1" timeOffset="-182110.75">18802 11832 0,'-25'0'79,"-24"0"-79,24 0 15,-25 0 1,26 0-1,-1 0 17,0 0-32,0 0 15</inkml:trace>
  <inkml:trace contextRef="#ctx0" brushRef="#br1" timeOffset="-173387.37">19398 11981 0,'-25'0'47,"25"24"-31,-25-24-16,0 50 15,0-25 1,1 0-16,24 24 15,-25-24-15,0-25 16,25 25-16,0 0 16,-25-25-16,25 25 15,0-1-15,-25-24 32,25 25-32,0 0 31,0 0-16,-24 0 1,-1-1 0</inkml:trace>
  <inkml:trace contextRef="#ctx0" brushRef="#br1" timeOffset="-172491.88">19100 12154 0,'25'25'172,"-25"0"-172,25-25 15,-1 25 1,1-25 0,-25 25-1,25-25-15,0 24 16,0 1-1,-1-25 1,-24 25 0,25-25 15,0 25-15,0-25-1,-25 25 32</inkml:trace>
  <inkml:trace contextRef="#ctx0" brushRef="#br1" timeOffset="-163748.65">9004 15429 0,'25'0'46,"74"49"-46,-24-49 16,-1 25-16,50-25 16,25 25-16,-25 0 15,-25-1-15,-24 1 16,24-25-16,-25 0 16,-49 25-16,25-25 15,-1 0-15,1 25 16,0-25-16,-1 25 15,1-25-15,0 0 16,24 24-16,-24-24 16,24 0-16,0 0 15,1 0-15,-1 0 16,-24 0-16,24 0 16,25 0-16,-74 0 15,25 0-15,-25 0 16,24 0-16,26 0 15,-51 0-15,26 0 16,0 0-16,-1 0 16,1 0-16,0 0 15,-1 0-15,-24 0 16,0 0-16,24 0 16,-24 0-16,25 0 15,-1 0-15,-24 0 16,50 0-16,-51 0 15,26 0-15,-25 0 16,24 0-16,-24 0 16,0 0-16,0 0 15,0 0-15,-1 0 16,1 0 0,0 0-1,0 0 1,0 0-1,-1 0 1,1 0 0,0 0-16,0 0 15,0 0 1,-1 0 0,1 0-1,0 0-15,0 0 31,0 0 16</inkml:trace>
  <inkml:trace contextRef="#ctx0" brushRef="#br1" timeOffset="-162632.84">13469 15553 0,'25'0'47,"25"-25"-47,24 25 15,-49 0-15,49 0 16,1-25-16,-1 25 16,-24 0-16,-25 0 15,24 0-15,-24 0 16,0 0 0,0 0-16,-1 0 15,1 0 16,0 0-15,0 0 15,0 0-15,24 0-16,-24 0 31,0 0-31,0 0 16</inkml:trace>
  <inkml:trace contextRef="#ctx0" brushRef="#br1" timeOffset="-158348.29">13891 14039 0,'0'-24'15,"-25"24"1,0 0 15,1 0 47,-1 0-47,0 24 16,25 1-47,-25-25 16,25 25 0,-25-25-1,25 25-15,0 24 31,0-24-15,0 0 0,0 0-1,0 0 1,0-1 0,0 1-1,0 0 1,0 0-1,0 0 1,0 0 0,0-1-1,25 1 1,-25 0 15,0 0-31,25-25 0,-25 25 31,25-25-15,0 24 15,-1-24-31,1 0 16,0 0 0,0 0-16,0 0 15,24 0 1,-24 0-1,0 0 17,0 0-17,-1 0 1,1-24 0,0 24-16,0-25 15,-25 0-15,25 25 16,-25-25-1,0 0 32,0 1-31,0-1 0,0 0-1,0 0-15,0 0 16,0 0-1,0 1-15,0-1 16,0 0 0,-25 25-1,25-25 32,-25 25-16,25-25-15,0 1 0,-25 24-1,25-25 17,-25 25 14,25-25-30,-24 25 31,-1-25-31,25 0-1,-25 25 16,0-24 48,0 24-17,1 0-46,-1 0-1</inkml:trace>
  <inkml:trace contextRef="#ctx0" brushRef="#br1" timeOffset="-134770.15">6127 13519 0,'-25'0'78,"0"0"-63,1 0 1,-1 24-16,0 1 16,0-25-16,0 0 15,25 25-15,-24-25 16,24 25-1,-25 0 1,0-1 0,25 1-16,0 0 15,-25 0 1,25 0 0,0-1-16,0 1 15,0 0 1,0 0-1,-25 0 1,1-1-16,24 1 16,0 0-1,0 0 1,-25 0-16,25-1 16,0 1-1,0 0-15,0 25 16,0-26-1,0 1 1,0 0-16,0 0 16,0 0-1,0-1 1,25 1-16,-1-25 16,-24 25-16,25 0 15,25-25 16,-25 0-15,-1 0-16,1 0 16,0 0-1,25 0-15,-1 0 16,-24-25 0,0 25-1,0 0-15,0-50 31,-25 26-15,24-26-16,-24 25 16,0-24-1,25 24-15,-25-25 16,0 25-16,0-24 16,0-1-16,0-24 15,0 24 1,0 25-16,0 1 15,0-1-15,0 0 16,0-25 0,0 26 15,-25 24-15,25-25-16,-24 25 15,24-25 1,-25 0 15,25 0-31</inkml:trace>
  <inkml:trace contextRef="#ctx0" brushRef="#br1" timeOffset="-126313.27">14288 13990 0,'25'0'79,"-25"49"-64,0 1 1,24-50-16,-24 25 15,25-25-15,0 49 16,0-24 0,-25 0 15,49-25 63,1-25-79,-25-24-15,25-1 16,-1-24 0,1 24-16,-25 0 0,49-24 15,-49 24-15,0 26 16,-1-1-1,1 25-15</inkml:trace>
  <inkml:trace contextRef="#ctx0" brushRef="#br1" timeOffset="-113949.27">23069 5432 0,'99'0'94,"0"0"-94,-24 0 16,-1-25-16,0 25 15,-49 0-15,25-24 16</inkml:trace>
  <inkml:trace contextRef="#ctx0" brushRef="#br1" timeOffset="-112714.93">22548 6772 0,'25'0'16,"-1"0"-1,26-25-15,0 25 16,24-25-16,-24 0 16,-26 25-16,1 0 15,25 0-15,-25-25 16,-1 25 0</inkml:trace>
  <inkml:trace contextRef="#ctx0" brushRef="#br1" timeOffset="-111763.78">22225 7441 0,'-24'25'63,"-1"0"-47,0 0-16,0 0 15,0-1 1,-24 1-16,49 0 15,-25 0-15,0 0 16,0-1 0,0 1-16,1-25 31,24 25-31,-25-25 16,0 0-1,25 25-15,-25-25 16,0 25-1,1-25-15,-1 24 16,0 1 0,0 0-16,0-25 15</inkml:trace>
  <inkml:trace contextRef="#ctx0" brushRef="#br1" timeOffset="-104850.05">22151 11559 0,'0'25'78,"0"0"-78,0-1 32,0 1-17,0 0 16,0 0-15,25-25 125,49 0-126,1-50-15,-1 25 16,0-49 0,1 49-16,24-24 15,-49-1-15,-26 50 16,1 0-16</inkml:trace>
  <inkml:trace contextRef="#ctx0" brushRef="#br1" timeOffset="-86024.69">3547 11931 0,'-24'0'125,"-1"0"-94,0 0-15,0 0 15,0 0 16,25 25-47,-24-25 31,-1 49-31,25-24 16,0 0-16,0 0 16,0 24-16,0-24 15,0 25 1,0-25-16,0 0 15,0-1-15,0 1 16,0 0 0,0 0-1,0 0 17,0-1-1,0 1-31,0 0 62,0 0-15,0 0 0,0-1 0,0 1-16,0 0-15,0 0 15,25-25 0,-1 49 126,1-49-142,-25 25 16,25-25-31,-25 25 32,25-25-17,-25 25 1,25-25-16,-1 0 47,1 0-32,0 0 1,-25 25 0,25-25-16,0 0 15,-1 0 17,1 0-17,-50 0 391,1 0-390,-1 0 0,0 0-16,0 0 15,0 0 79,25-25-78,0 0-1,0 0 1,0 0 31,0 1-32,0-1-15,0 0 16,-24 0 0,24 0-16,0 1 31,0-1-31,0 0 16,-25 25-1,25-25 1,0-24-1,0 24-15,0 0 16,0 0 0,0 0-1,0 1-15,0-1 32,0 0-32,-25 25 15,25-25 1,0 0 62,0 0-47,0 1-15,0-1 15,0 0 16,25-25-16,0 26-15,-1-1-16,1 25 15,0-25 1,0 25 31,0 0-16,-1 0 47,1 0-62,25 0 0,-25 0-1,-1 0-15,1 0 47,-50 0 47,1 0-79,-1 0-15,0 0 16,-25 0-16,26 0 16,-1 0-1,-25 0 63,25 0-46,1 0-17,-1 0 17,0 0-17,0 0 16,0 0 1,1 0 46,-1 25-47,25 0 0,0 24-15,0-24 0,-25 0-1,25 0-15,0-1 16,0 1-16,0 0 31,0 0-15,0 0-1,0 0-15,0-1 16,0 1-16,0 0 16,0 0 15,0 0-31,0-1 15,0 1 17,0 0-17,0 0-15,0 0 16,0-1 0,25 1 15,-25 0-16,25-25 48,-25 25-63,24-25 47,-24 25-32,25-25 17,0 0-1,0 24-15,-25 1-1,25-25 16,-1 25 16,1-25 0,-50-50 281,1 26-328,24-1 16,-25-25-16,25 25 16,0 1 77,0-1-77,0 0 0,0 0 62,0 0-63,25 1-15,-25-1 16,24 0 0,-24 0-16,25 0 15,-25 1 16,25 24-31,-25-25 188,25 0-157,0 25-31,-1-25 31,1 25 1,-25-25-17,25 25 1,0-25-16,0 25 78,-25-24 78,-25 24 16,0 0-172,0 24 16,0 1-1,1-25-15,-1 25 16,0-25 15,25 25 32,-25-25-32,0 25-31,25 0 16,0-1-1,-24-24 1,24 25-16,0 0 16,0 0-1,-25-25-15,25 25 16,0-1-1,0 1 17,0 0-32,0 0 15,0 0 1,0-1 0,0 1-1,25-25 1,-25 25-1,0 0 32,24-25-31,1 0 0,-25 25-16,25-1 15,0-24 1,-25 25-1,25-25-15,-1 0 16,1 0-16,25 0 16,-25 0-1,-1 0 1,1 0-16,0 0 31,-75 0 297,26 0-312,-51 0-16,26 0 16,-26 0-16,50 0 15,1 0-15,-1 0 16,0 0 15,0 0 0,0-49-15,1-1 0,-1 0-16,25 26 15,0-1 1,0 0-16,0 0 15,0-24 1,0 24-16,0 0 16,0 0-16,0 0 15,0 1-15,0-1 16,0 0-16,0 0 16,25 25-16,-25-50 15,24 26 1,1-1-16,-25 0 15,25 0 1,0 0 15,0 1 313</inkml:trace>
  <inkml:trace contextRef="#ctx0" brushRef="#br0" timeOffset="4890.54">5656 13320 0,'0'25'141,"0"0"-110,0 0 0,0-1 0,0 1-15,0 0 15,0 0-15,0 0 15,25-25 157,-1 0-173,1 0-15,74-25 16,-74-25-16,25 25 15,-1 1-15,-24-1 16,0 0-16,-25 0 16,25 25-16,0-25 125,-25 1-94,24 24 0,-24-25-15,25 25 15,-25-25-15</inkml:trace>
  <inkml:trace contextRef="#ctx0" brushRef="#br0" timeOffset="25391.94">4862 14585 0,'0'-25'93,"0"1"-93,0-1 16,0 0-16,0 0 16,0 0-16,0-24 15,0 24-15,0 0 16,0 0-1,0 0 1,0 1 0,0-1-1,0 0 1,0 0 15,0 0-15,0 1-1,0-1 17,0 0 46,0 50 16,-25 24-79,25 1 1,-25-50-16,25 25 15,0 0 1,-24-25-16,24-25 250,24-25-234,1 25-16,0 1 15,0-1-15,-25 0 16,25 0-16,-1 25 16,-24-25-1,25 1 1,-25 48 187,0 1-187,25-25-16,-25 50 15,25-25 1,0-25-1,-25 24 1,0 1 0,25 0 15,-25 0 0,24-25-15</inkml:trace>
  <inkml:trace contextRef="#ctx0" brushRef="#br0" timeOffset="64325.55">16744 14684 0,'49'0'93,"26"0"-93,-26 0 16,1 0-16,-25 0 16,24 0-16,1 0 15,-25 0-15,-1 0 16,-24 25 203,0 25-204,0-1-15,0 1 16,0 24-16,0-24 15,0 24-15,0 1 16,0-26-16,0-24 16,0 25-16,0-25 15,0 24-15,25-49 16,-25 25-16,0 25 16,0-25-1,0-1 1,0 1 15,0 0-15,0 0 15,0 0-31,0-1 31,-25-24 125,1 0-140,-51 0-16,26 0 16,-26 25-16,1-25 15,24 25-15,-24-25 16,49 0-16,0 0 16,-49 25-16,49-25 15,0 0-15,0 0 16,0 0-1,50 0 220</inkml:trace>
  <inkml:trace contextRef="#ctx0" brushRef="#br0" timeOffset="157089.94">2481 10939 0,'0'0'0,"0"49"15,0-24-15,0 0 16,0 0-16,0 24 16,0-24-1,0 0 17,0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49:49.4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6053 5531 0,'74'0'157,"25"0"-157,1 0 15,48 0-15,-24 0 16,25 0-16,0 0 15,0 0-15,-25 0 16,25 0-16,-50 0 16,-49 0-16,-1 0 15,1 0-15,-1 0 16,-24 0-16,0 0 16,25 0-16,24 0 15,-24 0-15,24 0 16,0 0-16,1 0 15,24 0-15,-24 0 16,-1 0-16,0 0 16,1 0-16,-50 0 15,-1 0-15,1 0 16,0 0-16</inkml:trace>
  <inkml:trace contextRef="#ctx0" brushRef="#br0" timeOffset="1236.52">9525 5482 0,'50'0'93,"-25"0"-77,49 0-16,25 0 16,-24 0-16,24 0 15,0 0-15,50 0 16,-25 0-16,-49 0 15,24 0-15,-74 0 16,24 0-16,26 0 16,-26 0-16,-24 0 15,25 0-15,-26 0 16,26 0-16,0 0 16,-26 0 15,26 0-31,-25 0 0,0 0 15,24 0-15,1 0 16,-1 0-16,26-25 16,-50 25-16,24 0 15,-24 0 1,25 0-16,-25 0 16,-1 0-16</inkml:trace>
  <inkml:trace contextRef="#ctx0" brushRef="#br1" timeOffset="16474.3">6350 7665 0,'0'0'0,"50"0"15,-25 0-15,0 0 16,-1 0-16,1 0 16,0 0-16,25 24 15,-26-24 1,1 0-1,0 0-15,0 0 16,0 0-16,-1 0 16,1 0-16,0 0 15,0 0-15,0 0 16,24 0 0,-24 0-1,0 0 1,0 0-16,24 0 15,-24 0-15,0 0 16,0 0-16,24 0 16,1 0-16,0 0 15,-1 0 1,-24 0-16,25 0 0,-1 0 16,1 0-1,-25 0 1,24 0-1,-24 0 1,0 0 0,0 0-16,-1 0 0,1 0 31,0 0-31,0 0 16,0 0-16,-1 0 15,1 0-15,0 0 16,0 0-1,0 0-15,-1 0 16,1-24 0,0 24-1,0 0-15,0 0 16,-1 0 0,1 0-1,0 0-15,0 0 16,0-25-1,-1 25-15,26 0 16,-25 0-16,0 0 16,24 0-16,1-25 15,0 25-15,-1 0 16,-24 0-16,25 0 16,-1 0-16,-24 0 15,25 0 1,-26 0-1,1 0 1,0 0-16,0 0 16,0 0-1,-1 0-15,1 0 16,-25-25-16,50 25 16</inkml:trace>
  <inkml:trace contextRef="#ctx0" brushRef="#br1" timeOffset="19310.37">4143 8582 0,'25'0'62,"24"0"-46,26 0-16,-26 0 15,50 0-15,-24 0 16,-26 0-16,26 0 16,-1 0-16,-49 0 15,25 0-15,-26 0 16,51 0-16,-26 0 15,1 0-15,-25 0 16,0 0-16,24 0 16,-24 0-1,0 0-15,0 0 0,0 0 16,-1 0 0,1-24-16,0 24 15,25 0-15,24 0 16,-49 0-16,24-25 15,-24 25-15,50 0 16,-26-25-16,26 25 16,-26 0-16,1 0 15,-1 0-15,-24 0 16,25 0-16,-1 0 16,-24 0-16,0 0 15,25 0-15,-26 0 16,1 0-16,0 0 15,25 0-15,-1 0 16,-24 0-16,25 0 16,-1 0-16,1 0 15,0 0-15,-26 0 16,1 0-16,25 0 16,-25 0-1,24 0-15,1 0 31,-25 0-15,-1 0-16,1 0 16,0 0-1,25 0-15,-26 0 16,26 0 0,0 25-16,-1-25 15,-24 0 1,0 0-1,-25 25-15,25-25 16,-1 0-16,1 0 16,0 0-16,0 0 15,0 0 1,0 0-16,-1 0 16,1 0-1</inkml:trace>
  <inkml:trace contextRef="#ctx0" brushRef="#br1" timeOffset="37696.35">7293 11931 0,'25'0'78,"0"0"-62,-1 25-16,26-25 15,0 0 1,-1 0-16,1 0 16,-1 0-16,1 0 15,24 0-15,-49 0 16,25 0-16,-1 0 16,1 0-16,-25 0 15,0 0-15,49 0 16,-49 0-16,0 0 15,24-25-15,1 25 16,0-25-16,-1 25 16,1 0-16,-1 0 15,1 0-15,24 0 16,1 0-16,-50 0 16,24 0-16,-24 0 15,25 0-15,-26 0 16,1 0-1,0 0-15,0 0 16,0 0 15,-1 0-15,1 0 0,0-25-16,0 25 15,0 0 1,-1 0-16,51 0 15,-50 0-15,24 0 16,-24 0-16,25 0 16,24 0-16,-49 0 15,0 0-15,0 0 16,49 0-16,-49 0 16,24 0-1,-24 0-15,25 0 16,-25 0-1,-1 0-15,1 0 16,0 0 0,0 0-1,0 0 1</inkml:trace>
  <inkml:trace contextRef="#ctx0" brushRef="#br1" timeOffset="81842.19">6722 13022 0,'25'0'16,"0"0"-1,-25 25 1,0 0 0,25 0-16,-25 0 31,25-1-16,-25 1 1,24-25-16,-24 25 16,25 0-1,0-25 95,25 0-110,-1-50 15,1 25-15,24 1 16,-24-26-16,-25 50 16,24-25-16,-24 0 15,25 1-15,-1-1 16,-24-25-1,0 50-15</inkml:trace>
  <inkml:trace contextRef="#ctx0" brushRef="#br1" timeOffset="85597.82">12179 14585 0,'25'25'140,"0"25"-124,-25-1-16,0-24 15,25 25-15,0-26 16,-25 26-16,24 0 16,-24-1-16,0 1 15,0-1-15,0 1 16,25 0-16,-25-26 16,25 51-16,-25-26 15,0-24 1,0 25-16,0 0 15,25 24-15,-25-24 16,25-50-16,-25 49 16,0 1-16,0-25 15,24-1-15,-24 1 16,0 0 0,25-25-1,-25 25 16,0 0 16,0-1-31,-99 1 78,-50-25-79,25 50-15,75-50 16,-51 49-16,26-49 16,24 0-16,26 0 15,-1 0 1,50 0 124</inkml:trace>
  <inkml:trace contextRef="#ctx0" brushRef="#br1" timeOffset="86421.84">12031 14709 0,'0'0'0,"-25"0"16,-25 0-1,25 0 1,1 0-16,-26 25 15,25-25-15,0 0 16,1 0 0,-1 0-1,0 0 17,50 0 108</inkml:trace>
  <inkml:trace contextRef="#ctx0" brushRef="#br1" timeOffset="127515.37">19993 7541 0,'50'0'125,"24"0"-125,25 0 16,-49 0-16,24 0 16,1 0-16,24 0 15,-25 0-15,-24 0 16,49 0-16,-25 0 16,1 0-16,-25 0 15,24 0-15,-49 0 16,0 0-16,-1 0 15,1 0-15,0 0 16,25 0-16,-26 0 16</inkml:trace>
  <inkml:trace contextRef="#ctx0" brushRef="#br1" timeOffset="131468.84">19050 8384 0,'-24'0'31,"-1"0"-15,0 0 0,0 0-1,0 0 1,25 25-1,-24-25-15,-1 0 16,0 0 0,0 0 15,25 25-15,-25-25 124,25 24-109,-25 1-15,25 0 15,0 0-15,0 0 15,0-1-31,0 1 31,0 0-15,0 0 15,0 0-31,0-1 32,0 1-17,0 0-15,0 0 16,0 0-1,0-1 1,0 1 0,0 0 15,25-25-31,-25 25 16,0 0 46,0-1 32,0 1-79,25-25 95,-25 25-95,25-25 17,0 0 15,0 0-32,-1 0 1,1 0 31,0 0 31,0 0-63,0 0 32,-1 0 94,1 0 62</inkml:trace>
  <inkml:trace contextRef="#ctx0" brushRef="#br1" timeOffset="139342.24">18232 10418 0,'0'-25'32,"0"50"15,0 0-32,25-25-15,-1 25 16,-24-1-1,25-24-15,0 25 47,49-50-15,-24 1-17,24-26-15,-24 25 16,0-24-16,-1-1 15,1 25-15,-25 0 16,24 1-16,-24-51 16,0 75-16,0-25 15,0 1 1,-25-1-16,24 0 31,1 0-15,25-25 15</inkml:trace>
  <inkml:trace contextRef="#ctx0" brushRef="#br1" timeOffset="147311.23">19546 12650 0,'25'0'62,"0"50"-46,0-50-16,0 25 15,-1 0 1,1-25 0,0 0 31,0 0-32,0 0 1,-1 0-16,26 0 15,-25-25 1,0 25 0,0-50-16,24 25 15,-24-24 1,0 24-16,24 0 0,-24-24 16,0 24-1,0-25-15,0 25 16,-1-24-1,1 49-15,-25-50 16,25 50-16,0-25 16,0 1 46</inkml:trace>
  <inkml:trace contextRef="#ctx0" brushRef="#br1" timeOffset="148586.78">21928 12551 0,'0'25'78,"24"0"-62,1-25 0,-25 25-16,25-25 15,0 0-15,-25 24 16,25 1 0,-25 0-1,25-25-15,-1 0 16,1 0-1,0 0-15,0 0 32,0 0-17,-1-25 1,1 0 0,0-24-16,25 24 15,-50 0-15,49-24 16,-24-1-16,25 0 15,-26 26-15,26-51 16,-25 26-16,0 49 16,-1-50-16</inkml:trace>
  <inkml:trace contextRef="#ctx0" brushRef="#br1" timeOffset="150473.04">18157 9872 0,'0'25'156,"25"0"-140,-25 24-16,25 1 16,-25 0-16,0-1 15,0-24 1,25 25-16,-25 24 0,25-24 15,-25-1-15,0 1 16,0 0-16,0-1 16,0 1-16,0 24 15,0-24 1,0-1-16,0 1 16,0-25-16,0 24 15,0-24-15,0 25 16,0-25 15,0-1-15,0 1-1,0 0 1,0 0 15,0 0-15,0-1-1,-25 1-15,0-25 16,0 25 0,25 0-16,-25-25 15,1 0-15,-1 25 16,-25 0-16,25-25 16,1 0-16,-1 0 15,0 0-15,0 0 16,0 0-1,1 0 32</inkml:trace>
  <inkml:trace contextRef="#ctx0" brushRef="#br1" timeOffset="151359.99">17984 10046 0,'0'0'0,"-99"0"15,74 0 1,0 0-1</inkml:trace>
  <inkml:trace contextRef="#ctx0" brushRef="#br1" timeOffset="153633.22">18976 10021 0,'-25'0'47,"0"0"-32,1 0 1,-1 0 0,0 0-1,0 0 1,0 0-1,0 25 1,1-25 0,73-25 109,1 0-110,-25 0-15,0 1 16,-1 24-16,-24-25 16,50 0-16,-25 25 15,-25 25 79,25 0-94,-25-1 31,24 1-15,-24 0-16,0 25 15,0-25 1,0 24 0,0-24-16,0 0 15,0 0 1,0-1 0,0 1 15,0 0 172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53:27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20291 8310 0,'0'0'0,"0"24"0,24-24 16,1 25 15,-25 0-31,25 0 16,0 0 0,-25-1-1,0 1 1,0 0-16,25-25 0,-25 25 15,0 0 1,0-1 0,24-24 46,1-49-62,25-26 16,-25 26-16,24-1 15,-24 25-15,25-24 16,-26-1-16,1 25 16,0-24-16,-25 24 15</inkml:trace>
  <inkml:trace contextRef="#ctx0" brushRef="#br0" timeOffset="8272.45">17587 5407 0,'0'0'0,"25"0"93,-1 0-77,-24 25-16,25-25 16,25 0-1,0 0-15,-1 0 16,26 0-1,-51 0-15,51 0 16,-1 0-16,-24 0 16,24 0-16,-49 0 15,49 0 1,-49 0-16,0 0 0,25 0 16,-26 0-16,51 0 15,-26 0-15,1 0 16,0 0-16,24 0 15,-24 0 1,-26 0-16,26 0 0,-25 0 16,25 0-1,-26 0 1,1 0 15</inkml:trace>
  <inkml:trace contextRef="#ctx0" brushRef="#br0" timeOffset="30696.9">6152 11981 0,'74'0'32,"26"-25"-32,-1 25 15,74 0-15,26 0 16,24 0-16,0 0 15,-24 0-15,49 0 16,-25 0-16,-49 0 16,-75 0-16,-25 0 15,1 0-15,-26 0 16,-24 0-16,25 0 16,-1 0-16,1 0 15,-25 0 1,0 0-1,24 0 1,1 0 0,-1 0-16,1 0 15,-25 0-15,0 0 16,-1 0-16,51 0 16,-50 0-16,24 0 15,-24 0-15,25 0 16,-26 0-1,1 0-15,0 0 32</inkml:trace>
  <inkml:trace contextRef="#ctx0" brushRef="#br0" timeOffset="32750.24">21729 5159 0,'-49'0'47,"24"0"-47,-50 0 16,-24 0-16,0 0 15,0 0-15,-25 25 16,25 0-16,-50 25 16,49-26-16,26-24 15,24 25-15,1-25 16</inkml:trace>
  <inkml:trace contextRef="#ctx0" brushRef="#br0" timeOffset="33731.33">20687 5060 0,'-24'25'62,"-1"49"-46,0-49-16,0 25 15,0-1-15,1 1 16,-26 0-16,25-26 16,-24 26-16,49-25 15,0 0-15,-25-25 16,0 24-16,25 1 16,50-25 140,-1 0-141,1 0-15,24 0 0,1 0 16,-1 0 0,-49 0-16,49 0 0,1 0 15,-26 0-15,-24 0 16,0 0 0</inkml:trace>
  <inkml:trace contextRef="#ctx0" brushRef="#br0" timeOffset="37766.53">20266 8310 0,'25'24'62,"-1"-24"-62,-24 25 16,25 0-16,0 0 15,0 24 1,0-49 0,-25 25-16,0 0 31,124-149 563,-100 99-594,1-24 15,0 49-15,-25-25 156,25 25-93,-25-25-47,25 0-16,-1 0 15,1 1 1,0-1-16,0 25 15,-25-25-15,25 0 16,-1 0-16,26-24 31,-25 24-15,0 0-16,0 0 16,-1 0-1,1 1 16,0 24-15,0-25 0,-25 0-1,25 0 1,-1 25-16,-24-25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54:30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8310 0,'25'0'109,"0"0"-93,-1 0-16,1 0 15,25 0-15,-1 0 16,-24 0-16,50 0 16,-26 0-16,1 0 15,24 0-15,-49 0 16,25-25-1,-26 25-15,1 0 16,0 0 78,0 0-79,0 0 1,-1 0 0,1 0 15,0 0-15,0 0-1,0 0-15,-1 0 16,1 0 15,0 0 172,0 0-187,0 0-16,24 0 15</inkml:trace>
  <inkml:trace contextRef="#ctx0" brushRef="#br0" timeOffset="1135.27">7566 8384 0,'49'0'62,"26"0"-46,-1 0-16,-24 0 16,49 0-16,25 0 15,-25 0-15,1 0 16,-26 0-16,-24 0 16,24 0-16,-24 0 15,-26 0-15,26 0 16,-25 0-16,0 0 78,24 0-62,-24 0-1,25 0 1,-26 0-1,1 0-15,0 0 16,0 0-16,0 0 16,-1 0-16,-24-25 15,25 25 63</inkml:trace>
  <inkml:trace contextRef="#ctx0" brushRef="#br0" timeOffset="2187.36">9972 8384 0,'49'0'16,"26"0"-1,-1 0-15,25 0 16,26 0-16,-1 0 16,0 0-16,49 0 15,-24 0-15,-25 0 16,-25 0-16,0 0 15,-24 0-15,-25 0 16,-1 0-16,-24 0 16,0 0-16,0 0 15,-1 0 17,1 0-17,0 0 1,0 0-1,0 0 1,-50 0 140,0 0-140</inkml:trace>
  <inkml:trace contextRef="#ctx0" brushRef="#br0" timeOffset="10265.04">6474 10592 0,'25'0'359,"0"-25"-343,0 25 15,0 0-31,-1 0 16,1 49-1,0-24-15,-25 0 16,50 0-16,-50 0 16,24-1-1,-24 1 1,0-50 140,0 1-140,25-1-16,0-25 15,0 25-15,24-24 16,-24-1-16,25 1 16,-25 24-16,-1-50 15,1 51-15,0-1 16,-25 0-16,0 0 15,25 25-15,0-25 16,-1-24 15,1 24 1,-25 0-1,25 0-31,0 1 15</inkml:trace>
  <inkml:trace contextRef="#ctx0" brushRef="#br0" timeOffset="15038.5">7566 10517 0,'0'25'187,"0"0"-62,0 0-109,25-25-16,-25 24 31,24-24 125,1 0-46,0-24-95,49-51-15,-49 50 16,25-24-16,-25-1 16,-1 25-16,51-24 15,-75 24-15,74-25 16,-74 26-16,25 24 16,-25-25 15</inkml:trace>
  <inkml:trace contextRef="#ctx0" brushRef="#br0" timeOffset="20915.37">9550 8930 0,'-25'0'31,"1"49"-31,24 1 16,-50 0-16,50-1 15,-25 1-15,-49 24 16,74 25-16,-50-49 16,25-25-16,25 49 15,0-49-15,0 0 16,0-50 156</inkml:trace>
  <inkml:trace contextRef="#ctx0" brushRef="#br0" timeOffset="21574.37">9178 9029 0,'25'25'62,"24"49"-62,1-49 16,25 49-16,24-24 15,-74 0-15,24-50 16,-49 24-16,50 1 16,-50 0-1,25-25 126</inkml:trace>
  <inkml:trace contextRef="#ctx0" brushRef="#br0" timeOffset="22374.74">9823 9153 0,'50'0'62,"-26"-25"-62,26 25 16,0-25-16,-26 25 15,51-24-15,-1 24 16,-49 0-16,25 0 16,-26 0-1,1 0 1,0 0-16</inkml:trace>
  <inkml:trace contextRef="#ctx0" brushRef="#br0" timeOffset="23429.4">10542 8731 0,'0'25'15,"0"0"1,0 24-16,0-24 16,25 25-1,-25-25-15,25-1 16,0 1-16,0 0 15,49-25 1,25 0-16,-24 0 16,-1-25-16,0-24 15,1 24-15,-26-50 16,-24 75-16,-25-24 16,0-1-1,0 0 1,0 50 124,0 49-124,0-24-16,0-1 16,0 1-16,0 0 15,0-1-15,-25 26 16,25-50-16,0 49 16,-24-24-16,24-26 15,0 26-15,0-25 16,0 24-16,0-24 15,0 0 1,0 0 0,0 0 15,0-1-31,0-48 94,0-26-94,24 25 15,1-24-15</inkml:trace>
  <inkml:trace contextRef="#ctx0" brushRef="#br0" timeOffset="24118.2">11510 9004 0,'0'-25'62,"25"25"-62,-1 0 16,1 0-1,0-25-15,0 25 16,0 0-16,49-24 16,-49-1-16,24 25 15,-24 0-15,0-25 16,25 0-16,-50 50 78,0 0-62,-25 0-1,25-1-15,0 1 16,-25-25-16</inkml:trace>
  <inkml:trace contextRef="#ctx0" brushRef="#br0" timeOffset="24785.46">11683 9327 0,'0'0'0,"0"-25"15,0 0 1,0 0-16,25 25 15,0-25-15,25 1 16,-50-1-16,24 25 16,1-25-16,0 0 15,0 25 1,0-25 0,24 25-16,-24 0 15,0 0 1,0 0-16,-25-24 15,24 24 32,-73 24 63</inkml:trace>
  <inkml:trace contextRef="#ctx0" brushRef="#br0" timeOffset="26203.48">12849 8434 0,'-25'0'32,"1"0"-17,-26 0-15,50 24 16,-25-24 0,0 25-16,1-25 15,-1 0-15,25 25 16,-50 0-16,25 0 15,1-25-15,-1 24 16,0-24-16,0 50 16,0-50-1,25 25 1,-25 0-16,1-1 16,24 1-16,-50 0 15,50 25-15,-25-26 16,25 1-1,-25 0 1,25 25-16,0-26 16,0 26-1,0-25-15,0 25 16,0-26 0,25-24-1,0 50-15,0-50 16,0 0-16,49 0 15,-24 0-15,-25 0 16,24 0-16,1 0 16,-1 0-16,1 0 15,0 0 1,-26 0 0,1-25-16,0 0 15,0 1 1,0-1-16,24 0 0,-24 0 15,0 0-15,-25 0 16,49 1 0,-49-1-16,0-25 15,0 25 1,0 1 0,0-1-1,0 0 1,0 0-1,0-24 1,-24 24-16,24-25 16,-25 25-16,25 1 15,-25-26-15,25 25 16,-25 25-16,25-49 16,-25 49-16,1 0 93,-1 0-77,-25 0 0</inkml:trace>
  <inkml:trace contextRef="#ctx0" brushRef="#br0" timeOffset="51775.83">3299 10964 0,'-24'-25'609,"-1"25"-546,0 0-63,0 0 15,0 0 1,1 0 0,-1 0-1,0 0 173,0 0-79,25 25-93,0-1-1,-25 26 1,25-25 0,-24 0-16,24-1 15,0 1 1,0 0-1,0 0-15,0 0 16,0 0 0,0-1-16,0 1 15,0 0 1,0 0-16,0 0 31,0-1-15,0 1 15,0 0-15,24 0-1,-24 0-15,0-1 32,0 1-32,25-25 31,-25 25-16,0 0 1,0 0 0,0-1-1,0 1 1,0 0 15,0 0 0,0 0 16,0-1-15,0 1 30,0 0 16,50 0 47,-25-25-109,-1 0-1,1 0 32,0 0-31,0 0 15,0 0 0,-1 0 1,1 0-32,0 0 47</inkml:trace>
  <inkml:trace contextRef="#ctx0" brushRef="#br0" timeOffset="61965.61">5854 9079 0,'-25'0'15,"1"-25"17,-26 25-17,50-25 1,-25 25-16,-24 0 16,24 0-1,-25 0 1,25 0-16,1 0 15,-1 0 1,0 0 0,0 0-16,0 0 15,1 0 1,-1 0 31,0 0-47,25 25 15,-25-25-15,25 25 32,-25-1-17,25 1 1,0 0 0,-24 0-16,24 24 15,-25-24-15,25 25 16,0-25-1,0-1-15,0 1 16,0 0 0,0 0-1,0 0 17,0-1-32,0 1 15,0 25 1,0-25-1,0-1 1,0 26 0,0-25-1,0 0 1,0-1-16,0 1 16,0 0-1,0 0 1,0 0-16,0-1 15,49 1 1,-49 0 0,25 0-16,0 0 15,-25-1 1,25-24 0,-25 25-16,25 0 15,-1 0 16,1-25-15,0 0 0,0 0-1,-25 25-15,49-25 16,-24 0 0,0 0-1,0 0 1,0 0-1,-1 0 1,1 0 0,0-25-1,0 25 1,0-25 0,-1 0-16,-24 0 15,25 25 1,-25-24-1,25 24 1,-25-50 0,0 25-1,25 25 1,-25-25 0,0-49-16,0 49 15,0 0-15,25 1 16,-25-1-16,0-25 15,0 25 1,24 1 0,-24-1-1,0 0 1,0 0 0,0 0 15,0 1-16,0-1 1,0 0 0,0 0-1,0 0-15,0 1 16,0-1 15,0 0 16,0 0-16,0 0 16,-24 1-16,-1-1-15,25 0 15,-25 0-15,25 0 15,-25 1 16,25-1-16</inkml:trace>
  <inkml:trace contextRef="#ctx0" brushRef="#br0" timeOffset="67570.48">4515 14139 0,'-25'0'172,"25"24"-141,25-24-15,-25 25-16,0 0 93,0 0-46,25-25 172,-1 49-188,26-49-31,-50 50 16,25-50-16,0 25 16,-25 0 15,24-25-16,26-75 79,0-49-94,24 0 16,-24 50-16,-1-50 15,51 49-15,-51-24 16,1 74-16,-1-24 16,-24 49-1,0-25-15</inkml:trace>
  <inkml:trace contextRef="#ctx0" brushRef="#br0" timeOffset="69267.37">6053 15255 0,'24'0'78,"26"0"-78,0 0 0,-25-25 16,24 0-16,1 25 15,24 0 1,1-25-16,-51 25 15,1 0-15,25 0 16,-25 0-16,-1 0 16,1 0-1,0 0 17,0 0-1,0 0-16,-1 0-15,1 0 16,0 0 15,74 0-15,-74 0 46</inkml:trace>
  <inkml:trace contextRef="#ctx0" brushRef="#br0" timeOffset="78771.31">6846 13891 0,'-24'0'78,"-1"-25"-31,-25 25-16,25 0-15,1 0 15,-1 0-15,0 0-1,0 0 32,0 0 47,1 0-78,24 25-16,0-1 15,-25-24 17,25 25-32,0 0 31,0 0-16,-25 0 1,25-1 31,0 1 0,-25-25-32,25 25 1,0 0-16,0 0 16,0-1 15,0 1-15,0 0-1,0 0 1,0 0-1,0-1 17,0 1-17,25-25 1,-25 25 0,25-25 15,0 0-16,-1 25 1,1-25 15,0 0 32,0 0-48,0 0 1,-1 0 0,-24-25-1,25 0 1,0 25 31,-25-25-16,25 25-15,-25-24-1,25-1 1,-25 0 0,0 0-1,24 0 1,1 25 15,-25-24-15,0-1-1,25 0 1,-25 0 0,0 0 15,0 1 0,0-1-15,0 0 15,0 0-15,0 0 15,0 1-16,0-1 32,0 0 16</inkml:trace>
  <inkml:trace contextRef="#ctx0" brushRef="#br0" timeOffset="85254.4">2803 8483 0,'25'0'187,"0"0"-171,0 0-16,-1 0 16,1 0-16,0 0 15,0 0-15,0 0 16,0 0-16,-1 0 15,1 0-15,0 0 16,0 0-16,0 0 16,-1 0-1,1 0 1,0 0-16,0 0 16,0 0-16,-1 0 15,26 0-15,-25 0 16,0 0-16,-1 0 15,1-25-15,0 25 16,0 0 31,0 0 0,24 0-32,-49 25-15,25-25 16,0 0-16,0 0 16,-1 0-1,26 0 1,-25 0 15,24 0 0,-24 0 1,0 0-1,0 0 0,0 0-31,-1 0 47,1 0 16,0 0-48,0 0 1,0 0-1,0 0 1,-1 0 47,1 0-48,25 50 266</inkml:trace>
  <inkml:trace contextRef="#ctx0" brushRef="#br0" timeOffset="99651.46">3746 15553 0,'25'0'32,"74"0"-17,0 0-15,50 0 16,-25 0-16,25 0 15,-25 0-15,25 24 16,-50 1-16,50-25 16,-75 25-16,1-25 15,24 25-15,-25-25 16,1 0-16,49 0 16,0 0-16,0 0 15,0 0-15,49 0 16,-24 0-16,25 0 15,24 0-15,-24 0 16,24 0-16,-74 0 16,25 0-16,-50 0 15,1 0-15,-26 0 16,0 0-16,1 0 16,-26 0-16,-24 0 15,50 0-15,-26 0 16,1 0-16,-1 0 15,-24 0-15,0 0 16,25 0-16,-26 0 16</inkml:trace>
  <inkml:trace contextRef="#ctx0" brushRef="#br0" timeOffset="108893.33">15330 6921 0,'49'0'125,"1"0"-109,24 0-16,25 0 16,26 0-16,-26-25 15,0 25-15,25 0 16,0-25-16,-50 25 16,-49 0-16,25 0 15,-1 0-15,-24 0 16,0 0 15,25 0 0,-26 0-15,1 0 0,0 0-16,0 0 15,0 0 1,-1 0-1</inkml:trace>
  <inkml:trace contextRef="#ctx0" brushRef="#br0" timeOffset="128003.7">23044 7640 0,'0'25'0,"0"-1"15,25 1 1,0-25-16,-25 25 15,0 0 1,24-25-16,-24 25 31,25-25-15,-25 24 0,25-24-1,-25 25 1,25-25-16,0 0 31,24 0-15,-24 0-1,99-74 1,-50 24 0,-24 1-16,24-1 15,-49 25-15,25 0 16,-50 1-16,25 24 15,-25-25-15</inkml:trace>
  <inkml:trace contextRef="#ctx0" brushRef="#br0" timeOffset="145963.31">19422 9128 0,'0'25'125,"0"0"-109,0 0 15,25-25-31,0 0 32,-25 24-32,25-24 15,-25 25 1,25-25-1,-1 25 1,1-25-16,25 25 16,-25-25-1,24 0-15,-24 0 16,25 0-16,-26 0 16,1 0-16,25 0 15,0 0-15,-1 0 16,1 0-16,-25 0 15,-1 0-15,51 0 16,-50 0-16,-1 0 16,1 0-16,25 0 15,-25 0-15,-1 0 16,1 0 0,0 0-16,0 0 15,0 0-15,-1 0 16,1 0-16,25 0 15,-25 0-15,-1 0 16,1 0-16,0 0 16,25-25-16,-26 25 15,1 0 17,0 0-1,0 0 0,0 0-31,-25-25 16,24 25-1,-24-49 157,0 24-156,0 0-1,0 0 1,-24 0 0,-1 25 15,25-24-15</inkml:trace>
  <inkml:trace contextRef="#ctx0" brushRef="#br0" timeOffset="159318.21">14883 6598 0,'0'0'0,"-49"0"0,-1 0 15,-24 0-15,24 0 16,25 0-16,-24 0 16,24 0-1,25 25 95,0 24-110,0 1 15,-25-25-15,25 24 16,0 26-16,0-25 16,0 24-1,0-49-15,0 49 16,0 1-16,0-26 15,0 1-15,0-1 16,0 1-16,0 24 16,25-24-16,-25 24 15,0-24-15,25 74 16,-1-50-16,-24-49 16,0 50-16,0-26 15,25 1-15,-25 0 16,25-1-16,-25 1 15,0-25 1,0 24-16,0 1 16,25 24-1,-25-49-15,0 0 16,25 0-16,-25 24 16,0-24-16,24 0 15,-24 24-15,0-24 16,0 0-16,0 0 15,25 24-15,-25-24 16,0 0-16,0 25 16,0-26-1,0 1-15,0 25 0,0-25 16,0-1 0,0 1-16,0 0 15,0 0 1,0 0-1,0 0 1,0-1 0,0 1-1,0 0-15,0 0 16,0 0 15,0-1 16,0 1-47,0 0 16,0 0 15,0 0 16,0-1-32,0 1 17,25-25-1,-25 25-31,50-25 16,-26 0-1,1 0 1,0 0 15,0 0-15,0 0-1,-1 0 1,1 0 0</inkml:trace>
  <inkml:trace contextRef="#ctx0" brushRef="#br0" timeOffset="204186.17">15751 8830 0,'25'0'93,"0"0"-77,99 0 0,-50 0-16,1 0 15,-50 0-15,49 0 16,-24 0-16,-26 0 15,1 0 1,0 0 62,0 0-62,0 0 15,-75 0 94,0-49-125,26 49 16,-26-25-16,25 0 15,0 25-15,1-25 16,-1 25 0,0-24-16,99 24 218,-49 0-218,0 0 16,0 24 0,0-24 93,-25 25-47,0 0 1,0 25-47,0-26-16,0 26 15,0-25-15,0 0 16,0 24-16,-25-49 15,25 25-15,0 0 32,-25-25 15,25 25-32,-25 0 16</inkml:trace>
  <inkml:trace contextRef="#ctx0" brushRef="#br0" timeOffset="209563">15652 10666 0,'25'0'78,"0"0"-47,24 0-31,26 0 16,-1 0-16,-24 0 16,49 0-16,-49 0 15,-1 0-15,26 0 16,-51 0-16,1 0 15,0 0-15,25 0 16,-26 0 15,1 0-15,25 0-16,-25 0 16,-1 0-16,26 0 15,24 0-15,-24 0 16,-25 0-16,25 0 15,-1 0-15,1 0 16,-1 0-16,-24 0 16,0 0-16,0 0 15,24 0 1,-24 0-16,25 0 16,-1 0-1,-24 0 1,50 0-16,-26 0 15,-24 0-15,25 0 16,-1 25-16,1 0 16,-1-25-16,-24 24 15,25-24-15,-1 0 16,1 25-16,0-25 16,-25 0-1,24 0-15,1 0 0,-1 0 16,1 0-16,-25 0 15,24 0 1,1 0-16,0 0 16,-1 0-1,-24 0-15,0 0 16,0 25-16,-1-25 16</inkml:trace>
  <inkml:trace contextRef="#ctx0" brushRef="#br0" timeOffset="-212548.73">17959 12229 0,'25'0'16,"49"0"-16,50 0 16,-49 0-16,49 0 15,24 0-15,100 0 16,-49 0-16,-25 0 15,24-25-15,-49 25 16,-25 0-16,-25 0 16,-25 0-16,-24 0 15,0 0-15,-25 0 16,24 0-16,26 0 16,-51 0-16,51 0 15,-1 0-15,1 0 16,24 0-16,0 0 15,0 0-15,0 0 16,50 0-16,-49 0 16,-51 0-16,1 0 15,-1 0-15,-24 0 16,0 0 31</inkml:trace>
  <inkml:trace contextRef="#ctx0" brushRef="#br0" timeOffset="-211375.37">13891 13097 0,'0'0'0,"99"0"16,0 0-16,1 0 15,98 0-15,1 0 16,-26 0-16,26 0 16,49 0-16,-75 0 15,1 0-15,0 0 16,24 0-16,-74 0 15,-25 0-15,75 0 16,-50 0-16,-50 0 16,50 0-16,-24 0 15,24 0 1,-50 0-16,0 0 16,-24 0-16,24 0 0,-24 0 31</inkml:trace>
  <inkml:trace contextRef="#ctx0" brushRef="#br0" timeOffset="-202384.73">14065 9525 0,'0'0'0,"-50"0"0,0 0 16,-24 0-16,24 0 16,-24 25-16,49-25 15,0 0-15,-49 0 16,74 25-16,-25-25 15,0 0 48,-24 24-47,24-24 15</inkml:trace>
  <inkml:trace contextRef="#ctx0" brushRef="#br0" timeOffset="-201218.76">13544 9376 0,'0'25'109,"-25"0"-93,25 0-1,-25-25 1,0 24-16,0 26 31,25-25 0,0 24 16,0-24-16,-24-25-15,24 25 0,0 25 15,0-26 0,0 1 0,0 0-15,24-25 109,1 0-109,0 0-16,25 0 15,-25 0 1</inkml:trace>
  <inkml:trace contextRef="#ctx0" brushRef="#br0" timeOffset="-191310.62">10369 10716 0,'74'0'63,"1"0"-63,-26 0 16,26 0-16,49 0 15,-25 0-15,-25 0 16,1 0-16,-1 0 15,0 0-15,1 0 16,-26 0 0,1 0-16,0 0 15,-25 0 1,24 0-16,-24 0 16,25 0-16,-1 0 15,1 0-15,-1 0 16,1 0-16,0 0 15,-1 0-15,1 0 16,-1 0-16,-24 0 16,25 0-16,-25 0 15,24 0-15,-24 0 16,0 0-16,24 0 16,26 0-16,-26 0 15,1 24 1,0-24-16,24 0 15,-24 0-15,24 0 16,1 0-16,-51 0 16,26 0-16,-25 0 15,24 0-15,26 0 16,-50 0-16,-1 0 16,1 0-16,0 0 15,0 0-15,0 0 16,24 0-16,1 0 15,-1 0 1,-24 0-16,0 0 16,0 0-16,24 0 15,-24 0-15,0 0 16,25 0-16,-26 0 16,26 0-1,-25 0-15,0 0 16,0 0-16,-1 0 15,1 0-15,0 0 16,25 0 0,-26 0-1,1 0 1,0 0-16,0 0 16,0 0-1,-1 0 1,1 0 46</inkml:trace>
  <inkml:trace contextRef="#ctx0" brushRef="#br0" timeOffset="-179157.6">15702 14188 0,'-25'25'125,"25"74"-109,-25-24-16,25-1 15,0-24-15,0 24 16,0-24-16,0-25 16,0-1-16,25-73 78,25-26-78,24-49 15,-49 50 1,49-25-16,1-1 16,-75 76-16,74-26 15,-74 0-15,25 50 16,-25-24-16,25 48 78,-1 26-62,-24 0-16,25-26 15,-25 1 1,25 0 0,0-25 15,0 0-16,-1 0 1,1 0-16,50-25 16,-1 0-16,-49 1 15,49-26-15,-24 25 16,-1-24-16,1-26 16,-25 75-16,0-25 15,-25 75 48,0-25-48,0 24-15,25-24 16,-25 0-16,0 0 16,24 0-1,1-25-15,0 0 16,0 0 15,49 0-31,1 0 16,-26-25-16,1 0 15,24 0-15,-49 0 16,0 25-16,0 0 16,-1 0-16,1 0 15,0 0 1,0 0-16,-25 25 15,25 0-15,-1 0 16,1-25-16,25 0 16,24 25-16,-24-25 15,24 0-15,1 0 16,49-25-16,-50 25 16,1 0-16,24-50 15,-25 50-15,-24 0 16,24 0-16,-24 0 15,24 0-15,-24 0 16,24 0-16,1 0 16,-1 0-16,25 0 15,1 0-15,-1 0 16,74 0-16,1 0 16,-50 0-16,50 0 15,-50 0-15,74 0 16,-24 0-16,-50 0 15,74 0-15,-24 0 16,24 0-16,-24 0 16,-50 0-16,50 0 15,-1 0-15,-49 0 16,-25 0-16,1 0 16,-26 0-1,0 0-15,-24 0 0</inkml:trace>
  <inkml:trace contextRef="#ctx0" brushRef="#br0" timeOffset="-170158.75">22945 8111 0,'74'0'31,"-49"0"-15,0 0-16,24 0 16,-24-25-16,25 25 15,-25 0 79,-1 0-63,1 0 16,-25 25 0,0 25-31,0-25-16,0 49 15,0-24-15,0-1 16,0 1-1,0-25-15,-25 24 16,25-24-16,0 0 16,0 24-1,-24-49 1,24 25 0,0 0-1,0 0 63,0 0 32,0-1-79,0 1 16,0 0-16,0 0-15,24 0 77,-24-1 79,-24 1-125,-1 0-31,-25-25-1,1 0-15,-1 0 16,25 0-16,-25 0 16,26 0-16,-26 0 15,25 0-15,0 0 16,1 0-16,-1 0 16,0 0-1,0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59:56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6548 0,'74'0'63,"25"0"-48,25 0-15,50 0 16,-1 0-16,-48 0 16,-1 0-16,24 0 15,-48 0-15,-51 0 16,-24 0-16</inkml:trace>
  <inkml:trace contextRef="#ctx0" brushRef="#br0" timeOffset="1387.57">21332 5407 0,'0'0'0,"50"0"0,24 0 15,-24 0-15,24 0 16,-24 0-16,24 0 16,-49 0-16,0 0 15,0 0-15,24 0 16,-24 0-1,25 0 1,-25 0-16,-1 0 16,1 0-16,0 0 15,0 0 1,25 0-16,-26 0 16,1 0-1,0 0 16,0 0-15,0 0 0</inkml:trace>
  <inkml:trace contextRef="#ctx0" brushRef="#br0" timeOffset="9518.86">3002 8830 0,'25'0'313,"-1"0"-313,1 0 15,0 0 1,-25 25-16,25-25 16,24 0-16,1 0 15,0 0-15,-1 0 16,26 0-16,24 0 15,-25 0-15,1 0 16,24 0-16,-25 0 16,1 0-16,-26 0 15,1 0-15,24 0 16,1 0-16,24 25 16,0 0-16,0-25 15,-24 0-15,24 0 16,25 0-16,-50 0 15,1 0-15,24 0 16,50 0-16,-75 0 16,-24 0-16,49 0 15,-24 0-15,-1 0 16,0 0-16,50 0 16,-49 0-16,24 0 15,25 0-15,0 0 16,0 0-1,-25 0-15,1 0 16,24 0-16,-25 0 16,-25 0-16,1 0 15,49 0-15,-75 0 16,50 0-16,-24 0 16,24 0-16,0 0 15,-24 0-15,24 0 16,-25 0-16,50 0 15,-24 0-15,-1 0 16,-25 0-16,50 0 16,-24 0-16,-26 0 15,25 0-15,-24 0 16,-26 0-16,26 0 16,-26 0-16,-24 0 15,0 0-15,24 0 16,-24 0-1,0 0-15</inkml:trace>
  <inkml:trace contextRef="#ctx0" brushRef="#br0" timeOffset="11344.41">15950 7913 0,'74'0'63,"25"0"-48,100 0-15,-75 0 16,49 0-16,125 0 16,0 0-16,-50 0 15,50 0-15,74 0 16,-124 0-16,24 0 15,-48 0-15,49 0 16,-50 0-16,-74 0 16,-25 0-16,24 0 15,-73 0-15,24 0 16,-49 0-16,-1 0 16,1 0-16,-25 0 15,0 0-15,-1 0 16,1 0-16,0 0 15,0 0 1,0 0-16,-1 0 16</inkml:trace>
  <inkml:trace contextRef="#ctx0" brushRef="#br0" timeOffset="42101.08">4168 10046 0,'49'0'250,"1"0"-250,24 0 16,1 0-16,-1 25 15,25-25-15,-24 0 16,-1 0-16,-24 0 15,24 0-15,0 0 16,-24 0-16,0 0 16,24 0-16,-24 0 15,24 25-15,-24-25 16,24 0-16,1 0 16,24 24-16,0-24 15,25 0-15,-25 0 16,25 0-16,-74 0 15,49 0-15,25 0 16,-74 0-16,24 0 16,-24 0-16,24 0 15,1 0-15,-1 0 16,-24 0-16,-1 0 16,1 0-16,-1 0 15,26 0-15,-26 0 16,26 0-16,-26 0 15,1 0-15,25 0 16,-1 0-16,-24 0 16,24 0-16,-24 0 15,-1 0-15,1 0 16,-1 0-16,1 0 16,-25 0-1,0 0 1,-1 0-1,1 0 17</inkml:trace>
  <inkml:trace contextRef="#ctx0" brushRef="#br0" timeOffset="46354.98">10220 10195 0,'74'0'516,"-49"0"-516,25 0 16,-1 0-1,26 0-15,-26 0 16,26 0-16,-26 0 0,1 0 15,24 0 1,1 0-16,-1 0 16,1 0-16,-26 0 15,1 0-15,49 0 16,-25 0-16,26 0 16,-1 0-16,75 0 15,-75 0-15,25 0 16,25 0-16,-25 0 15,-25 0-15,0 0 16,0 0-16,25 0 16,-99 0-16,74 0 15,-24 0-15,-1 0 16,50 0-16,-49 0 16,49 0-16,-25 0 15,25 0-15,25 0 16,-25 0-16,49 0 15,26 0-15,-100 0 16,75 0-16,-75 0 16,75 0-16,-75 0 15,0 0-15,0 0 16,0 0-16,1 0 16,-26 0-16,0 0 15,-24 0-15,49 0 16,-24 0-16,24 0 15,-25 0-15,-24 0 16,24 0-16,-24-25 16,49 25-16,-24 0 15,-26-25 1,26 25-16,24-25 16,0 25-16,0 0 15,-24 0-15,24 0 16,25 0-16,-50 0 15,26 0-15,-51 0 16,26 0-16,-26 0 16,-24 0-16,25 0 15,-1 0-15,-24 0 16,25 0-16,-26 0 16,26 0-16,24 0 15,-24 0-15,0 0 16,-1-24-16,-24 24 15,49-25-15,-49 25 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4:05:3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11559 0,'0'0'0,"25"0"0,-1 0 15,1 0 1,0 0-16,0 0 16,0 0-16,24 0 31,-24 0-31,25 0 15,-1 0 1,-24 0-16,25 0 16,-25 0-16,24 0 15,1 0-15,-25 0 16,-1 0 0,1 0-1,0 0 1,0 0-1,0 0-15,-1 0 16,1 0 0,25 0-1,-25 0-15,-1 0 16,26 0-16,-25 0 16,0 25-16,24-25 15,-24 0-15,0 25 16,0-25-16,-1 0 15,1 0-15,0 0 16,0 0-16,0 0 16,-1 0-16,1 0 15,0 0-15,0 0 16,0 0-16,-1 0 16,1 24-1,0-24 1,0 0-16,0 0 31,0 0-15,-1 0-16,1 0 15,0 0 1,0 0 0,0 0-1,-1 0 1,1 0-1,0 0 1,0 0 0,0 0-1,-1 0 1,26 0 0,-25 0-1,0 0 1,-1 0-16,-24-24 15,25 24 1,0 0 0,0 0-1,0 0-15,-1 0 16,1 0 0,0 0-1,0 0 1,0 0-1,-1 0 1,26 0-16,-25 0 16,0 0-16,-1 0 15,1 0-15,0 0 16,0 0-16,0 0 16,-1 0-1,1 0 1,0 0 15,25 0-15,-25 0-16,-1 0 15,1 0 1,0 0 0,0 0 15,0 0-31,-1 0 15,1 0 1,0 0 0,0 0-1,0 0 17</inkml:trace>
  <inkml:trace contextRef="#ctx0" brushRef="#br0" timeOffset="3356.07">8459 10840 0,'-25'0'32,"0"0"-17,0 0 16,-24 24-15,-26 26 0,51-25-16,-1 0 15,-50 24-15,26-24 16,-26 25-16,26-50 16,-51 49-16,1 1 15,74-50-15,-24 0 16,-26 25-16,26-25 15,49-25 235</inkml:trace>
  <inkml:trace contextRef="#ctx0" brushRef="#br0" timeOffset="4761.5">7690 10864 0,'0'25'15,"0"25"-15,-25-25 32,0-25-32,25 24 15,0 1 32,0 0-31,-25-25-1,25 25 1,0 0 15,0-1-15,-24-24 15,24 25 32,0 0-48,0 0-15,-25-25 16,25 25-16,-25-25 15,25 25 1,0-1 234,0 1-234,25-25-1,0 25 1,-1-25 31,1 0-16,-25 25-15,25-25-16,0 0 31,0 25 0,-1-25 0,1 0 235,0 0-250</inkml:trace>
  <inkml:trace contextRef="#ctx0" brushRef="#br0" timeOffset="8229.6">14610 7813 0,'25'0'47,"0"0"-47,0 0 15,0 0 1,-1 0 0,26 0-1,-25 0-15,0 0 16,49 0-16,0 0 15,-24 0 1,24 0-16,26 0 16,-76 0-16,26 0 15,-25 0-15,24 0 16,1 0-16,0 0 16,-26 0-1,1 0-15,0 0 16,25 0-1,-1 0-15,1 0 16,24 0-16,-49 0 16,25 0-16,-1 0 15,-24 0-15,25 0 16,-25 0-16,-1 0 16,1 0-1,0 0 1,0 0-1,0 0-15,24 0 16,-24 0 0,49 0-16,1 0 15,-50 0-15,24 0 16,-24 0-16,25 0 16,-1 0-16,-24 0 15,0 0-15,0 0 16,24 0 78,-24 0-79,0 0 16,0 0 1,0 0-17</inkml:trace>
  <inkml:trace contextRef="#ctx0" brushRef="#br0" timeOffset="12618.31">12601 12874 0,'50'0'15,"-25"0"16,74 0-31,-50 0 16,26 0-16,24 0 16,-25 0-16,1 0 15,-1 0-15,25 0 16,-49 0-16,24 0 16,1 0-16,-1 0 15,-24 0-15,-25 0 16,24 0-16,26 0 15,-50 0-15,49 0 16,-49 0-16,24 0 16,1 0-16,-25 0 15,49 0-15,-24 0 16,-25 0-16,-1 0 16,26 0-16,24 0 15,-49 0 1,25 0-16,-25 0 15,24 0-15,26 0 16,-50 0-16,24 24 16,-24-24-16,25 0 15,24 0-15,-49 0 16,0 0-16,24 0 16,-24 0-16,0 0 15,0 0-15,24 0 16,-24 0-16,0 0 15,0 0 1,-1 0-16,1 0 16,0 0-1,0 0-15,24 0 16,-24 0 0,0 0-1,0 0-15,24 0 16,-24 0-1,0 0-15,0 0 16,0 0 0,-1 0-16,1 0 15,0 0 1,0 0 0,0 0-1,-1 0 1,1 0-1,-25-24 126</inkml:trace>
  <inkml:trace contextRef="#ctx0" brushRef="#br0" timeOffset="24660.83">8459 10864 0,'0'0'0,"99"-49"16,-49-1-16,49 1 15,-25 24-15,25-25 16,1 1-16,-26-1 16,0 25-16,1-24 15,-1 24-15,-49 0 16,50-25 0,24 1-16,-50-1 15,26 25-15,24-74 16,-49 74-16,24-49 15,0 49-15,-24-49 16,24 49-16,-49-25 16,50 1-16,-26 24 15,1-25-15,-1 1 16,1-1-16,49-24 16,-24-1-16,-1 26 15,1-51-15,-1 51 16,0-50-16,50-1 15,-99 76-15,50-26 16,-26 0-16,1 1 16,-1-1-16,-24 25 15,25 25 1,-50-25-16,25 1 16,-1 24-16,26-50 15,25 0-15,-51 26 16,76-51-16,-26 26 15,0 24-15,1-50 16,-1 51-16,1-26 16,-26 25-16,50-24 15,-24-1-15,-26 50 16,26-74-16,24 24 16,-49 50-16,-26-50 15,26 50-15,0-24 16,-25-26-16,-1 50 15,1 0 1,0-25-16,0 25 16,0-25-1,-1 25-15,1-25 16,0 1-16,0 24 16,24-25-1,-24 25 1,0-25-16,-25 0 15,25 25 1,0 0-16,-1 0 16,-24-25-1,25 25 1,0-24 0,0 24-1,0 0 1,-1 0-1,1 0 1,0 0 0,0 0-1,0 0 1,-1 0 15,1 0-15,0-25-1,0 0 17,0 25-17,-1 0-15,1 0 32,-25-25 108,0 0-93,-49 1-31,49-1-16,-25 25 15,25-25 1,-25 25 0,0-25-16,25 0 15,-25 25 1,1-24-1,-1-1 32,0 25-47,0 0 16,50 0 140,0 25-140,-25-1-16,25-24 15,-25 25-15,24-25 16,1 25-16,0 0 16,0-25 15,0 0 94,-1 25-109,1-25-1,-25 24 1,25-24-1,-25 50 189,0-25-204,0 0 15,-50-1-15,26 26 16,-1-50-16,0 74 15,25-49-15,-25 0 16,0 50-16,25-51 16,0 1-1,-24-25 235</inkml:trace>
  <inkml:trace contextRef="#ctx0" brushRef="#br0" timeOffset="30358.59">22845 8186 0,'0'0'0,"25"24"47,0-24 0,-25 25-32,0 0-15,0 0 16,25-25-16,-25 25 16,25-1-1,-25-48 95,24-1-95,1 0-15,0-25 16,0 26-16,25-26 0,-26 25 15,51-24 1,-1-1-16,-49 25 16,49-49-16,-49 74 15,0-50-15,0 25 16,0 25-16,-25-25 16</inkml:trace>
  <inkml:trace contextRef="#ctx0" brushRef="#br0" timeOffset="40102.11">6375 12576 0,'25'0'78,"0"0"-62,0 0-16,99 0 16,-75 0-16,75 0 15,-25 0-15,25 0 16,0 0-16,-24 0 15,-1 0 1,0 0-16,-49 0 16,24 0-16,1 0 15,-1 0-15,0 0 16,1 0-16,-50 0 16,24 0-16,1 0 15,-25 0-15,49 0 16,-24 0-16,-26 0 15,26 0-15,-25 0 16,49 0-16,-24 0 16,-25 0-16,0 0 15,24 0 1,-24 0-16,0 0 16,0 0-16,-1 0 15,1 0-15,0 0 16,0 0-16,0 0 15,-1 0 1,1 0-16,0 0 16,-25-25 46,-25 25-46,-24 0-1</inkml:trace>
  <inkml:trace contextRef="#ctx0" brushRef="#br0" timeOffset="41315.44">6102 13519 0,'0'24'15,"25"-24"-15,0 0 16,0 0 0,0 0-16,-1 0 15,51 0-15,-50 0 16,24 0-16,26 0 15,-26 0-15,50 0 16,1 0-16,-26 0 16,25 0-16,-24 0 15,24 0-15,-25 0 16,1 0-16,-26 0 16,26 0-16,-50 0 15,24 0-15,-24 0 16,0 0-16,0 0 15,-1 0 1,1 0 0,0 0 15,0 0-15,0 0-1,-1 0 1,1 0 15</inkml:trace>
  <inkml:trace contextRef="#ctx0" brushRef="#br0" timeOffset="47307.02">7814 13419 0,'25'0'31,"-1"0"0,1 0-31,0 0 16,25 0-16,-26 0 16,26 0-16,0 0 15,-1 0 1,1 0-1,-25-24-15,24 24 16,-24 0-16,0 0 16,0 0-1,0 0-15,-1 0 16,1 0-16,0 0 31,0 0-15,0 0-1,-1 0-15,26 0 16,-25 0 0,24 0-1,-24 0 17,0 0-1,0-25 47,0 25-62,-25-25-1,0 0 1,0 0-1,0 1 17,0-1 77,0 0-93,-25 0-1,25 0 1,0 0 0,0 1 15,0-1-31,0 0 15,0-25 1,0 1 0,0 24-1,0 0 1,0 0-16,0 1 16,0-1-1,0 0 1,0 0-1,0 0 32,25 25-47,-25-24 47,0-1-31,0 0 31,0 0-47,0 0 78,0 1 312,0-1-374,24-25-16,1-24 16,-25-1-16,25 26 15,25-50-15,-26 74 16,26-75-16,-25 76 16,0-26-16,24-24 15,-24 49-15,25-25 16,-1 1-16,-24-1 15,0 25-15,24-24 16,1-1 0,-25 50-16,49-50 15,-49 26 1,0 24-16,0-25 16,24 0-16,-24 0 15,0 0-15,25 1 16,-1-26-1,1 25-15,-1-24 16,1 24-16,-25-25 16,49 50-16,-24-49 15,-25 24-15,24 0 16,-24 0-16,0 0 16,-25 0-16,25 25 15,-1-24-15,1-1 16,0 0-16,0 25 15,0-25-15,-1 0 16,26-24-16,-25 24 31,0 25-31,0-50 16,-1 26-16,1-1 16,25 0-16,-25-25 0,-1 50 15,1-49 1,0 49-16,0-25 15,0 0-15,24 0 16,-24 25 0,25-49-16,-26 49 15,1-25 1,25 0-16,-25 0 16,24 1-1,-24 24-15,0-25 16,24 25-16,-24-25 15,25 0-15,-25 0 16,24 25 0,-24-24-16,0 24 15,-25-25-15,25 0 16,24 25-16,-24 0 16,0-25-1,25 0-15,-26 25 16,1-24-16,25 24 15,-25 0-15,-1-25 16,26 0-16,0 0 16,-26 25-16,26-25 15,0 1-15,-26 24 16,26-50-16,0 25 16,-1 25-16,1-25 15,-25 25-15,49-25 16,-24 1-16,-26 24 15,26-25-15,0 0 16,24 0-16,-24 0 16,-1 25-16,1-24 15,0-1 1,24 0-16,-24 0 0,-26 0 16,26 25-16,-25-24 15,24 24 1,1 0-16,0-25 15,-26 0-15,1 25 16,25-25-16,-25 25 16,-1 0-16,1 0 15,0-25-15,0 25 16,0 0 0,-1 0-16,1 0 15,0-24 1,25 24-16,-26 0 15,1-25-15,25 25 16,-25 0-16,-1 0 16,1 0-16,0 0 47,0 0-32,-25-25 1,25 25 15,0 0 16,-1 0 0,1 0-16,-25-25 157,0 0-173,-49 25-15,24-24 16,0-1-16,0 25 15,-25-50-15,1 50 16,24 0-16,-25-49 16,26 49-1,24-25-15,-25 25 16,25 25 203,25-25-204,-25 24-15,24-24 16,1 25-16,-25 0 16,25-25 15,-25 25-16,50 0 32,-50-1-47,24-24 16,1 50-16,0-50 16,-25 25-1,25-25 1,0 25 312,0-25-312,-25 24 62,0 51-16,-50-26-62,25-24 16,-25 25-16,50-1 15,-74-24-15,74 25 16,-50-25-16,50-1 16,-24 1-16,-1 0 15,0-25 1,25 25-16</inkml:trace>
  <inkml:trace contextRef="#ctx0" brushRef="#br0" timeOffset="48886.48">2530 7144 0,'50'0'94,"-25"0"-94,0 0 16,24 0-16,1 0 15,-1 0-15,26 0 16,-1-25-16,-49 25 16,25-25-16,24 25 15,1-25-15,-1 25 16,-24 0-16,-1 0 16,1 0-16,-25 0 15,-1 0-15,26 0 16</inkml:trace>
  <inkml:trace contextRef="#ctx0" brushRef="#br0" timeOffset="51410.61">13841 7615 0,'-24'0'47,"-1"0"-16,0 0-15,0 0 15</inkml:trace>
  <inkml:trace contextRef="#ctx0" brushRef="#br0" timeOffset="53069.5">13941 9674 0,'0'-25'31,"-25"0"16,0 25 47,0 0-94,0-25 16,1 25 31,-1 0 171</inkml:trace>
  <inkml:trace contextRef="#ctx0" brushRef="#br0" timeOffset="54862.49">15702 9922 0,'25'0'47,"-1"0"-47,1 0 15,0 0-15,0 0 16,0 0-16,24 0 15,1 0 1,-25 0-16,24 0 16,-24 0-16,25 0 15,-26-25-15,1 25 16,0 0-16,25-25 16,-26 25-16,1 0 15,25 0 1,-25 0-16,-1 0 0,26 0 15,-25-25-15,0 25 16,-1 0 0,1-24-16,0 24 15,25 0-15,-1 0 16,-24 0-16,25-25 16,-1 25-16,1 0 15,0-25-15,-26 25 16,1 0-16,25 0 15,-1 0 1,-24 0-16,25 0 16,-25 0-1,-1 0-15,1 0 16,0 0 0,0-25-16,0 25 15,-1 0 1,1 0-16,0 0 15,0 0 17</inkml:trace>
  <inkml:trace contextRef="#ctx0" brushRef="#br0" timeOffset="63133.53">17264 10840 0,'50'0'47,"-25"0"-32,49 0 1,-24 0-16,49 0 0,25 0 16,-25 0-1,75 0-15,-50 0 16,-25 0-16,75 0 15,-75 0-15,0 0 16,-24 0-16,24 0 16,-50 0-16,1 0 15,-25 0-15,25 0 16,-26 0 0,1 0-16,25 0 15,-1 0 1,-24 0-16,50 0 15,-26 0-15,26 0 16,-1 0-16,-49 0 16,24 0-16,-24 0 15,0 0-15</inkml:trace>
  <inkml:trace contextRef="#ctx0" brushRef="#br0" timeOffset="66752.48">20464 10244 0,'0'25'187,"0"0"-171,25 0 0,0-50 312,0 25-313,-1-50-15,1 50 16,25-49-16,-25 24 16,-1-25-16,26 50 15,-50-24-15,25 24 16,0-25-16,-1 0 15,1 0 1,0 25-16,-25-25 16,25 25-16,-25-25 15,25 25-15,0 0 32</inkml:trace>
  <inkml:trace contextRef="#ctx0" brushRef="#br0" timeOffset="70046.23">20439 10220 0,'0'24'93,"0"1"-77,0 0-16,0 0 31</inkml:trace>
  <inkml:trace contextRef="#ctx0" brushRef="#br0" timeOffset="77655.16">6673 16619 0,'25'0'110,"-1"0"-95,1 0-15,0 0 16,0 0-1,0-25-15,-1 25 16,1 0-16,0 0 16,0 0-16,0-24 15</inkml:trace>
  <inkml:trace contextRef="#ctx0" brushRef="#br0" timeOffset="79034.36">6202 17686 0,'24'0'62,"1"0"-62,0 0 32,-25-25-17,25 0-15,24 25 16,26-25-16,-50 1 15,24-1-15,1 25 16,-25 0-16,24-25 16,-24 25-1</inkml:trace>
  <inkml:trace contextRef="#ctx0" brushRef="#br0" timeOffset="82083.45">5259 18008 0,'25'0'78,"0"0"-62,-1 25 15,1 0-31,-25 0 16,25-25-1,-25 24 1,25-24 78,0 0-79,-25 25 17,24-74 93,-24 24-125,25 0 15,25-74-15,-1 74 16,-24 0-16,0 0 16,0 1-16,0-1 15,-1 0-15,1 25 16,-25-25-1,25 25 17</inkml:trace>
  <inkml:trace contextRef="#ctx0" brushRef="#br0" timeOffset="88949.03">14040 16024 0,'25'25'125,"-25"-1"-109,24-24-1,1 25-15,-25 0 16,25-25 15,-25 25-15,25-25-1,-25 25 17,25-25 93,-1-50-110,1 0 1,0 50 0,0-24-1,-25-1 1,0 0-16,25 25 15,-25-25-15,0 0 32,24 25-32,-24-24 15,25 24 1,-25-25 0,0 0-1</inkml:trace>
  <inkml:trace contextRef="#ctx0" brushRef="#br0" timeOffset="90867.47">13792 16991 0,'25'0'78,"-1"0"-47,-24 25-31,0 0 16,0 0-1,25-25 1,-25 24-1,0 1 17,50-25 171,-25-25-203,24-24 15,-24 24-15,0 0 16,0 0-16,-1 25 16,1-49-1,0 24 1,0 25-16,-25-25 0,0 0 31,25 25-31,-25-24 31,24 24 63</inkml:trace>
  <inkml:trace contextRef="#ctx0" brushRef="#br0" timeOffset="94302.68">6574 11038 0,'24'0'78,"1"0"-78,0 0 63,-25 25-48,25 0-15,0-1 32,-1-24-17,-24 25 17,25-25-32,0 0 171,25-49-155,-50 24 0,49 0-16,-49 0 15,25 25-15,-25-25 16,25 25 0,-25-24-1,25 24-15,-25-25 16,24 25-1</inkml:trace>
  <inkml:trace contextRef="#ctx0" brushRef="#br0" timeOffset="97517.71">3349 11361 0,'0'24'31,"25"-24"-15,0 0 0,24 0-1,-24 0-15,25 0 16,-26 0-16,1-24 16,50 24-16,-51-25 15,1 0-15,25 25 16,-1-25-16,-24 25 15,0 0-15,25-25 16,-26 1-16,1 24 16,25 0-1,-25 0 1,0 0 0,-1 0-1,1 0 1,0 0-1,0 0 1,0 0 0,-1-25-1,1 25-15,-25-25 235,-25 0-220,1 0 1,-1 25 0,0-25-16,0 25 15,0 0 1,1 0-1,24-24 1,-25-1 31,0 25 0,0-25-32,50 25 126,-25 25-125,25-25-1,-25 25-15,25-1 32,-1-24-1,1 0-31,-25 25 15,25 0 17,0-25-17,-25 25-15,25-25 32,-1 0-32,1 0 62,0 25-15,-25 24 234,-50-49-281,26 50 16,-1-25-16,0 0 15,0-1-15,0 1 16,1 0 0,-1-25-16,25 25 15,-25-25 220</inkml:trace>
  <inkml:trace contextRef="#ctx0" brushRef="#br0" timeOffset="112738.08">12948 18132 0,'25'0'125,"0"0"-109,0 0-1,-25 25 1,25-25-16,-25 25 31,24 0-15,1-25-1,0 0 17,0 0-17,0 0-15,24 0 16,-24 0 0,0 0-1,0-25-15,-1 25 16,1 0-16,25-50 15,49 1-15,-49 24 16,-1 0-16,-24 0 16,25-24-16,-1 24 15,-24 0-15,0 0 16,0 0-16,24-24 16,-49 24-16,25 25 15,0-25-15</inkml:trace>
  <inkml:trace contextRef="#ctx0" brushRef="#br0" timeOffset="121148.72">14089 11584 0,'25'0'125,"0"0"-109,0 0-1,0 0 1,-1 0 0,1 0-1,0 0 1,0 0-16,0 0 16,-1 0-16,26 0 15,-25 0-15,0 0 16,-1 0-16,51 0 15,-50 0-15,0 0 16,-1 0-16,1 0 16,25 0-16,-25 0 15,24 0-15,-24 0 16,25 0-16,-1 0 16,-24 0-16,49 0 15,-49 0-15,25 0 16,-1 0-16,-24 0 15,50 0-15,-51 0 16,1 0-16,0 0 16,25 0-16,-1 25 15,1-25 1,24 0-16,-49 0 16,25 0-1,-1 0-15,-24 0 16,0 0-16,25 0 15,-1 0-15,-24 0 16,0 0-16,24 0 16,-24 0-1,0 0-15,0 0 0,24 0 16,-24 0 0,25 0-16,-25 0 15,24 0-15,-24 0 16,25 0-1,-1 0-15,-24 0 16,0 0 0,0 0-16,-1 0 15,1 0 1,0 0-16,0 0 16,0 0-1</inkml:trace>
  <inkml:trace contextRef="#ctx0" brushRef="#br0" timeOffset="122685.65">14139 11708 0,'0'25'125,"25"-25"-109,24 24 15,1-24-31,-25 0 16,24 0-1,1 0-15,0 0 16,-26 0-1,26 0-15,0 0 16,-1 0 0,-24 0-16,0 0 15,0 0 1,0 0-16,-1 0 16,1 0-16,0 0 15,0 0-15,49 0 16,-24 0-16,-25 0 15,49 0-15,-24 0 16,-26 0 0,1 0-16,25 0 15,-25 0-15,-1 0 16,26 0-16,-25 0 16,24 0-1,-24 0-15,0 0 16,0 0-1,0 0 1,-1 0-16,1 0 16,0 0-1,0 0-15,0 0 16,24 0 0,-24 0-16,0 0 15,0 0 1,0 0-16,-1 25 47,1-25-32,0 0-15,0 25 16,24-25 0,-24 0-16,0 0 31,0 0-16</inkml:trace>
  <inkml:trace contextRef="#ctx0" brushRef="#br0" timeOffset="134092.78">13965 9029 0,'-24'0'110,"-1"0"-110,-25 0 15,1 0-15,-1 0 16,25 0-16,-24 0 16,24 0-16,-25 0 15,25 0-15,1 0 16,-1 0-16,0 0 16,0 25-16,0-25 15,0 25 1,1-1-1,-1 26-15,0-50 16,0 50-16,0-26 16,1 1-16,-26 25 15,50-1-15,-25-24 16,0 25-16,1-25 16,-26 24-16,50 1 15,-25-25-15,0 24 16,25-24-16,-24 0 15,-1 24-15,25-24 16,0 25-16,-50-1 16,50-24-16,-25 25 15,25-25-15,0 49 16,0-49 0,0 0-16,-24 24 15,24-24-15,0 0 16,-25 0-16,25 24 15,0-24 1,0 0-16,-25 25 16,25-26-16,0 26 15,-25 0-15,25-26 16,0 1-16,0 50 16,0-51-16,0 1 15,0 0-15,0 25 16,0-26-16,0 1 15,0 0 1,0 0-16,0 0 16,0-1-1,0 1 1,25-25-16,-25 25 16,25-25-16,0 50 15,-1-26 1,1-24-16,-25 50 15,25-50-15,-25 25 16,50 0-16,-50-1 16,24-24-16,1 25 15,0-25 1,0 50 0,0-50-16,-1 0 15,26 50-15,-25-50 16,0 24-16,24 26 15,-24-50-15,25 25 16,-1 0-16,-49-1 16,25 1-16,25-25 31,-25 0 94,-50 0 47,0-25-157,0 1 17,25-1-17,-25 0 1,25 0 0,-25 25-1,1-25-15,24 1 16,0-1-1,0 0 1,-25 0 0,25 0 15,25 25 141,-1 25-172,-24 0 15,25 0 1,0 0-16,-25-1 16,0 1-16,0 0 15,25-25-15,-25 25 16,25-25 0,-25 25-16,0-1 31,0 1-16,25-25 1,-1 25 0,-24 0 15,0 0-15,25-1-1,-25 1 48,25-25 77,-50 0-15,0 0-93,1 0-17,-1 0 1,-25-25-1,0 25-15,26 0 16,-26 0 0,50-24-16,-25 24 15,0 0 48,1 0-32,-1 0-31,0 0 47,0 0 94</inkml:trace>
  <inkml:trace contextRef="#ctx0" brushRef="#br0" timeOffset="143023.31">16545 11509 0,'25'0'78,"0"0"-78,-1-24 16,1 24 0,0-25-1,0 25 1,0 0 0,0 0-1,-1 0 1,1 0-1,0 0 17,-25 49 108,0-24-140,0 25 16,0-25-16,0 24 16,0-24-16,0 0 15,0 0 204,-25 24-188,0-49-31,-24 25 16,-1 0-16,25-25 15,-49 25 1,49-25 0,-25 24-16,26-24 15,-1 0-15,0 0 32,0 25 30</inkml:trace>
  <inkml:trace contextRef="#ctx0" brushRef="#br0" timeOffset="185097.92">18356 18033 0,'0'0'0,"74"0"31,-49 0-31,25 0 16,-1 0-16,1 0 15,24 0-15,-24 0 16,24 0-16,-49 0 16,50 0-16,-26 0 15,1 0-15,-1 0 16,51 0-16,-26 0 15,0 0-15,1 0 16,-1 0-16,1 0 16,-26 0-16,26 0 15,-26 0 1,1 0-16,-1 0 0,-24 0 16,25 0-1,24 0-15,-24 0 16,0 0-16,24 0 15,0 0-15,1 0 16,-26 0-16,26 0 16,-26 0-16,26 0 15,-26 0-15,-24 0 16,50 0-16,-26 0 16,-24 0-16,0 0 15,24 0-15,-24 0 16,25 0-16,-25 0 15,24 0-15,-24 0 16,25 0-16,24 0 16,-49 0-16,49 0 15,26 0-15,-51 0 16,26 0-16,-26 0 16,26 0-16,-1 0 15,-24 0-15,-1 0 16,1 0-16,-25 0 15,24 0-15,-24 0 16,0 0 0,0 0-1,-1 0-15,26 0 16,-25 0 0,0 0-1,0 0 1,-1 0-1,1 0 1,0 0 15,0 0 1</inkml:trace>
  <inkml:trace contextRef="#ctx0" brushRef="#br0" timeOffset="186160.98">16644 18703 0,'75'0'62,"-1"0"-46,50 0-16,-49 0 15,24 0-15,0 0 16,75 0-16,-100 0 16,25 0-16,-24 0 15,-26 0-15,-24 0 16,0 0-16,25 0 15,-26 0 1</inkml:trace>
  <inkml:trace contextRef="#ctx0" brushRef="#br0" timeOffset="196647.16">9649 12725 0,'75'0'31,"-26"0"-15,1 0-16,0 0 15,49 25-15,-50-25 16,26 0-16,-1 0 16,25 0-16,-49 0 15,25 0-15,-1 0 16,25 0-16,-24 0 15,-51 0-15,51 0 16,-50 0-16,-1 0 16,26 0-1,0 0 1,-26 0 0,1 0-1,0 0-15,0 0 0,0 0 16,24 0-1,-24 0-15,0 0 16,49 0-16,-49 0 16,25-25-1,-26 25-15,26 0 16,-25 0 0,0 0-16,0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0T06:27:34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 5730 0,'24'0'110,"1"0"-64,-25-25-30,25 0 15,0 25-31,0-25 16,-1 25 0,26-49-1,24 24-15,100 0 16,0 0-1,24 25 1,-24-24-16,-1 24 16,-24 0-1,25-25 1,24 25 0,-74 0-16,-25 0 15,1-25 1,-26 25-1,1 0-15,-26 0 16,26-25 0,-26 25-1,1 0-15,-25 0 16,24 0 0,-24 0-1,25 0-15,-26 0 16,26 0-1,-25 0 1,24 0 0,-24 0-1,25 0 1,-25 0 0,-1 0-16,1 0 31,0 25-16,0-25 1,0 0 0,-1 0-1,1 0 1,0 0 0,-25 25-1,25-25 1,0 0 140,0 0-62,24 25-94,-24-1 15,49-24 1,-24 0 0,0 0-16,-26 25 15,1-25 1,0 25 0,0-25-16</inkml:trace>
  <inkml:trace contextRef="#ctx0" brushRef="#br0" timeOffset="21378.89">7467 5531 0,'24'0'110,"1"0"-32,0 0-47,0 0 16,0 0 0,-1 0-32,1 0 17,0 0-32,0 0 15,24 0 1,-24 0 0,0 25-16,0-25 15,24 0 1,-24 0-1,0 25-15,25-25 16,-26 0 0,26 0-1,-25 0 1,24 0-16,26 0 16,-50 0-1,0 0 1,-1 0-16,26 0 15,-25 0 1,0 0 0,-1 0-1,1 0 17,25 0-17,-25 0 16,-1 0-15,1 0-16,0 0 16,49 0-1,-24 0 1,-25 0-16,24 0 16,1 0-1,0 0 1,-1 0-16,1 0 15,-25 0 1,-1 0 0,1 0-16,0 0 15,0 0 1,0 0 0,-1 0-1,26 0-15,0 0 16,-26 0-1,26 0 1,-25 0-16,25 0 16,-26 0-1,26 0 1,-25 0 0,0 0-1,24 0 1,-24 0-1,0 0-15,0 0 16,24 0 0,-24 0-1,0 0 1,0 0 0,-1 0-1,1 0-15,0 0 16,49 0-1,1 0 1,-1-25-16,25 0 16,-24 25-1,-26-24 1,1 24 0,0 0-16,-25 0 31</inkml:trace>
  <inkml:trace contextRef="#ctx0" brushRef="#br0" timeOffset="31198.99">2530 6821 0,'25'0'125,"0"0"-109,0 0-1,0 0 17,24 0-32,26 0 15,49 0 1,124-25 0,-25 1-16,99-26 15,-24 0 1,25 1-1,-51 24-15,-73 25 16,-75-25 0,-50 25-1,-24 0-15,0 0 16,-26 0 15,1 0-15,0 0-1,0 0 17,0 25 15,-1-25 46</inkml:trace>
  <inkml:trace contextRef="#ctx0" brushRef="#br0" timeOffset="64470.82">11063 7937 0,'50'0'359,"24"0"-343,25 0-1,-24-24-15,-1 24 16,1-25 0,-26 25-1,1 0 1,0 0-16,-26 0 15,1 0 1,0 0 0,0 0-1,0 0 1,-1 0 0,1 0-1,0 0 1,0 0-1,0 0-15,-1 0 16,1 0 0,25 0-1,-25 0 1,24 0-16,-24 0 16,25 0-1,-26 0 1,1 0-16,0 0 15,25 0 1,-26 0 0,26 0-16,-25 0 15,0 0 1,-1 0 0,1 0-16,25 0 15,0 0 16,-26 0-31,1 0 32,0 0-17,0 0 1,0 0 31,-1 0 0,1 0-16,0 0-15,0 0 30,0 0-14,-1 0-1,1 0 0,0 0 0,0 0 16,0 0 0,-1 0-16,1 0 94</inkml:trace>
  <inkml:trace contextRef="#ctx0" brushRef="#br0" timeOffset="86779.73">14685 11237 0,'25'0'297,"-1"0"-203,1 0-79,0 0-15,25 0 16,-1 0-1,1 0 1,-1 0-16,1 0 16,0 0-1,-1 0 1,1 0-16,-1 0 16,-24 0-1,25 0 1,-1 0-16,-24 0 15,0 0 1,0 0 0,24 0-1,-24 0-15,0 0 16,25 0 0,-26 0-1,1 0-15,25 0 16,24 0-1,1 0 1,24 0-16,-25 0 16,1 0-1,-26 0 1,1 0 0,0 0-16,-26 0 15,1 0 1,25 0-1,-25 0 1,24 0 0,-24 0-1,0 0-15,0 0 16,24 0 0,1 0-1,-25 0-15,-1 0 16,26 0-1,-25 0 1,0 0 0,24 0-16,-24 0 31,0 0-15,0 0-1,0 0 16,-1 0-31,26 0 32,0 0-17,-1-25-15,-24 25 16,0 0 0,24 0-1,1 0-15,0 0 31,-26 0 1,1 0-32,0 0 15,-25-25 1,25 25 0,0 0-1,-1 0 16,1 0-15,0 0 31,0 0 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20T06:29:24.7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3994 6945 0,'50'0'547,"-26"0"-547,1 0 15,25 0 1,-1 0 0,-24 0-16,0 0 15,0-24 1,0 24 15,24 0-15,1 0 15,-25-25-31,-1 25 16,26-25-1,0 25 1,-1-25-16,-24 0 16,25 25-1,-26-25 1,1 25-1,0 0-15,0 0 16,0 0 0,-1 0-1,1 0 17,0 0-17,0 0 1,0 0 15,-1 0 0,1 0-15,0 0 0,0 0-1,0 0 16,0 0-31,-1 0 32,1 0-17,0 0 1,0 0 0,0 0-1,-1 0 1,1 0-1,25 0 1,-25 0-16,-1 0 16,1 25-1,0-25 1,0 0 0,0 0-16,-1 0 46,1 0-46,0 0 16,0 0 15,0 0-15,-1 0 0,1 0 15</inkml:trace>
  <inkml:trace contextRef="#ctx0" brushRef="#br0" timeOffset="1601.73">6623 6871 0,'25'0'203,"0"0"-203,24 0 16,26-25-1,24 25 1,0 0 0,25 0-16,-24 0 15,-26 0 1,0 0 0,1 0-16,-26 0 15,-24 0 1,25 0-1,-25 0-15,24 0 16,-24 0 0,0 0-1,24 0-15,-24 0 16,0 0 0,0 0-1,0 0-15,-1 25 16,1-25-1,0 0 1,0 0 0,0 0 31</inkml:trace>
  <inkml:trace contextRef="#ctx0" brushRef="#br0" timeOffset="26801.05">5929 9575 0,'0'24'125,"0"1"-62,0 0-32,0 0 0,24-25-15,-24 25-1,0-1 17,25-24-17,-25 25 17,25-25 30,0 0-31,0 0 1,-1-25-17,1 1-15,0-26 16,0 25-1,-25 0 1,25 25 0,-25-24-16,0-1 15,25 25 1,-25-25 0,24 25 15,1-25-16,-25 0 1,25 1 0,0-1 15,-25 0 47,25 25-47,-25-25 32,24 25-32,-24-25 0,0 1 63</inkml:trace>
  <inkml:trace contextRef="#ctx0" brushRef="#br0" timeOffset="35170.6">7888 11088 0,'25'0'172,"-25"-25"-156,25 25 0,0 0 30,-1 0-14,26 0-1,0 0-31,-26-25 16,1 25-1,25 0 1,0 0-1,-26 0 17,1 0-17,0 0 32,0 0-31,0 0 31,-1 0-16,1 0 16,0 0 0,0 0-32,0-25 32,-1 25 16,1-25-32,0 25 0,0 0-15,0 0 31,-1 0 15</inkml:trace>
  <inkml:trace contextRef="#ctx0" brushRef="#br0" timeOffset="56972.28">1960 8756 0,'-25'0'63,"0"0"-32,1 25 31,24 0-46,-25-1 0,0-24 15,25 25-31,-25-25 31,25 25-15,-50-25-1,26 25 17,-26 0-32,0-25 31,26 0 0,24 24 0,-25-24-15,25 25 31,0 0 0,0 0-47,0 0 15,25 49 1,-25 1 0,0 49-1,0 24-15,0-48 16,24-26 0,-24 0-1,0-24-15,25 24 16,-25-24-1,0 0 1,0 24-16,25-24 16,-25-25-1,25 24 1,-25 1-16,25-25 16,-25-1-1,0 26 1,0-25-1,0 24 1,0 1 0,0-25-1,0 0-15,0-1 16,0 1 0,0 25-1,0-25 16,0-1-15,0 1 15,0 0 1,0 0 14,0 0 1,0-1-47,0 1 16,0 0 0,0 0-1,0 24-15,24 1 16,-24-25-1,0 0 1,0-1-16,0 26 31,0-25 1,0 0-1,0-1 0,0 1 0,0 0-15,25-25 0,-25 25 15,0 0-16,0 0 17,25-25-17,-25 24 1,0 1 31,25-25 15,25 0-30,-26 0-17,1 0 1,0 0-16,0 0 31,0 0-15,-1 0-1,1 0 79,-25-25 0,25 25-47</inkml:trace>
  <inkml:trace contextRef="#ctx0" brushRef="#br0" timeOffset="59483.68">4788 9302 0,'24'0'79,"1"0"-17,0 0-31,0 0 16,0 0-16,-1 0-15,1 0-16,0 0 31,0 0-15,0 0 0,0 0-16,-1 0 31,1 0 0,0 0-15,0 0 31,0 0-1,-1 0 33</inkml:trace>
  <inkml:trace contextRef="#ctx0" brushRef="#br0" timeOffset="63976.58">1811 11807 0,'-25'0'46,"0"0"-14,1 0 15,-1 0-32,0 0 16,0 0-31,0 0 16,1 0 0,-26 0-1,0 0-15,-24 0 16,0 0 0,24 0-1,0 0 1,26 0-16,-1 0 15,0 0 1,0 0 0,0 0-1,25 25 126,25 0-125,0 24-1,-25 1 1,0 24-16,0 25 15,0-24 1,0-1 0,0-24-16,0 24 15,0-24 1,0-25 0,0 24-1,0 1-15,0 0 16,0-1 15,0-24-31,25 0 16,-25 0-1,0 24 1,25-24-16,-25 0 16,0 24-1,0-24 1,0 25-1,0-25 1,24 24 0,-24-24-1,0 25-15,25-1 16,-25-24 0,0 0-1,0 0-15,0 0 16,0 24-1,0 26 1,25-26-16,-25-24 16,25 49-1,-25-24 1,0 0-16,0-1 16,25 1-1,-25-25 1,0 24-1,0 1-15,0 24 16,0-49 0,0 25-1,0-26-15,0 26 16,0-25 0,0 0-1,0-1-15,0 26 16,0-25-1,0 24 1,0-24 15,0 0 16,0 0-16,24-25 157,1-25-172,25 0-16,24 25 15,1-25 1,-26 25-1,-24-24-15,0 24 16,24 0 0,-24 0-1,-25-25 1,25 25 0,0 0-1,-25-25 95,25 25-32</inkml:trace>
  <inkml:trace contextRef="#ctx0" brushRef="#br0" timeOffset="67491.57">3671 12005 0,'25'0'110,"0"0"-64,0 0 1,0 0-31,-1 0 15,1 0-15,0 0 15,0 0-15,24 0-16,1 0 15,-25 0 1,0 0 0,24 0-16,-24 0 15,0 0 1,0 0-1,0 0 1,-1 0-16,26 0 16,0 0-1,-26 0 1,1 0-16,0 0 16,25 0 15,-26 0-16,1 0 17,0 0-1,0 0 0,0 0 47</inkml:trace>
  <inkml:trace contextRef="#ctx0" brushRef="#br0" timeOffset="69701.62">5284 9996 0,'25'0'94,"-1"0"-47,-24 25-31,25-25 31,0 0-47,0 0 15,24 0 1,51 0-1,-51 0-15,26 0 16,-26 0 0,1 0-1,-25 0 32</inkml:trace>
  <inkml:trace contextRef="#ctx0" brushRef="#br0" timeOffset="88841.55">4440 13643 0,'25'0'407,"-25"24"-392,0 1 1,25-25 15,-25 25 0,0 0 63,25-25 0,-25 25-79,25-25 189,-1 0-111,-24-25-77,25 25 15,-25-25 0,25 25 1,-25-25-17,0 0 17,25 25 14,-25-24-46,25 24 47,-1-25-47,1 0 16,-25 0 0,50 25-1,-50-25 1,25 25-16,-25-24 15,24-1 17,1 25 61,-25-25-61</inkml:trace>
  <inkml:trace contextRef="#ctx0" brushRef="#br0" timeOffset="92260.86">3002 13990 0,'25'0'187,"-1"0"-140,1 0-31,0 0 30,0 0-14,24 0-1,-24 0-15,25 0-1,-25 0-15,24 0 16,-24 0-1,0 0 1,0 0 0,-1 0-16,1 0 15,0 0 1,0 0 15,0 0 32,-1 0-48,1 0 32,0 0-16,0 0 1,0 0-32,-1 0 31,1 0-15,0 0-16,0 0 15,0 0 1,-1 0-1,26 0 1,-25 0-16,24 0 31,-24 0-15,0 0 0,0 0-1,0 0 1,24 0-1,-24 0 1,25 0 0,-25 0 15,-1 0-15,1 0-1,0 0 1,0 0 15,0 0 0,-1 0 16,1 0-31,0 0 46</inkml:trace>
  <inkml:trace contextRef="#ctx0" brushRef="#br0" timeOffset="111020.38">3671 12080 0,'0'-25'125,"25"25"-110,0 0 48,0 0-16,0 0 15,-1 0-31,1 0 16,0 0-31,0 0 15,0 0-15,-1 0 15,1 0-15,0 0-1,0 0 1,0 0 0,0 0-16,-1 0 15,1 0 16,0 0-15,0 0 0,0 0 15,-1 0 16,1 0-32,0 0 17,0 0 15,0 0-16,-1 0 16,1 0-16,0 0 0,0 0 0,-25-25-15,25 25 0,-1 0-16,1 0 15,0 0 17,0 0-1,0 0-16,-1 0 32,1 0-31,0 0 0,0 0-1,0 0 1,-1 0 31,1 0-16</inkml:trace>
  <inkml:trace contextRef="#ctx0" brushRef="#br0" timeOffset="122465.56">3622 15081 0,'25'0'110,"-1"0"-63,1 0-32,0 0-15,25 0 16,24 0 0,75 50-1,25-25-15,24 24 16,-24-24-1,-1 25 1,-24-26-16,-25 1 16,25 0-1,-50 0 1,0 0-16,25 0 16,-49-25-1,-26 24 1,1 1-16,-25-25 453,0 0-437,49-49-16,100-1 46,-1 0-46,-24-24 16,-25 24 0,-25 1-1,-24 49-15,-1-25 16,-49 0 0,0 25-1,24 0-15,-24-25 16,25 0 15,-1 25-31,1 0 16,-25-24-1,0 24 1,-1-25 0,1 25-16,0 0 15,0 0 1,0-25-1,-1 25 17</inkml:trace>
  <inkml:trace contextRef="#ctx0" brushRef="#br0" timeOffset="136221.51">3002 8210 0,'0'25'187,"0"0"-171,0 0 15,0 0 1,25-25-32,-25 24 15,0 1 1,0 0-1,0 0 32,24-25-31,1 0 46,0 0-30,-25-25-32,0 0 15,25 25 1,-25-25 0,0 1-1,25 24 1,-25-25-1,24 25 32,1-25-47,0 0 16,0-24 0,49 24-1,-24-50 1,-1 51-16,1-1 15,-50 0 1,25 0 0,0 25-1,-25-25 63</inkml:trace>
  <inkml:trace contextRef="#ctx0" brushRef="#br0" timeOffset="138755.95">5036 11435 0,'0'25'110,"25"-25"-95,-1 25 48,1-25 15,0 0-62,0 0 62,-25 24-78,25-24 62,-1 0-15,1 0-31,-25-24-1,25-26 1,-25 25 15,25 25-15,-25-25 0,25 25 15,-1-24 0,-24-1-15,25 25-1,0 0-15,0-25 16,0 25 0,-1-25-1,1 25-15,-25-25 16,25 25-1,-25-24 1,25 24 0,-25-25 46,25 25-31,-25-25 1,0 0-17,24 25 32,-24-25-31,0 0 93</inkml:trace>
  <inkml:trace contextRef="#ctx0" brushRef="#br0" timeOffset="154197.84">3448 13271 0,'25'0'171,"-25"24"-155,25-24 0,0 25 62,-25 0 31,24-25-93,1 0 109,0 0-78,0 0 0,24-50-32,-24 1 16,0 24-15,-25 0-16,0 0 16,25 25-1,-25-25 1,25 1 15,-25-1-15,24 25-1,-24-25 32,25 25 31,-25-25-62</inkml:trace>
  <inkml:trace contextRef="#ctx0" brushRef="#br0" timeOffset="167761.15">2382 7020 0,'24'0'141,"1"0"-79,0 0-46,25 0-1,24-25 1,0 25-16,26-25 16,-26 0-1,-24 25 1,-1-24-1,-24 24-15,0 0 16,0 0 0,0 0-1,-1 0-15,1 0 16,25 0 0,-25 0-1,-1 0-15,1 0 16,0 0 31,0 0 0</inkml:trace>
  <inkml:trace contextRef="#ctx0" brushRef="#br0" timeOffset="182321.75">20787 7218 0,'0'-25'94,"24"25"-16,1 0-63,0 0 1,25 0 15,-1-24-31,26 24 16,-26 0-1,1 0 1,0 0-16,-26 0 16,26 0-1,-25 0 1,0 0 0,-1 0-1,1 0 16,-25-25 1,25 25-17,0 0 17,0 0 46</inkml:trace>
  <inkml:trace contextRef="#ctx0" brushRef="#br0" timeOffset="184221.27">21109 6970 0,'-25'0'47,"25"25"-31,-24 0 15,-26 24 0,25-24-31,-24 0 16,-1 0-1,0 24 1,1-49-16,-1 25 16,0-25-1,50 25 1,-24-25-16,-1 0 31,25 25 16,0 0 31,0-1-47,25-24 126,-1 0-95,1 0-15,0 0-47,0 0 31,0 0 16,-1 0-16,1 0-15,0 0 15,0 0 1,0 0 14,0 0-14,-25 25-17,24-25 110,-24 25 0,25-25-109</inkml:trace>
  <inkml:trace contextRef="#ctx0" brushRef="#br0" timeOffset="187806.09">15156 6300 0,'0'25'203,"0"0"-172,-50 25-31,26-26 16,-26 26-1,0-25 1,1 0-16,-1-1 16,25 1-1,1-25 1,-1 25-1,0-25 1,25 25 93,0 0-46,0-1-47,0 1-1,25 0 16,0 0-31,-25 24 16,24 26 0,1 49-1,-25 0-15,0 50 16,0-75 0,25 0-1,-25-49-15,0 24 16,0-49-1,0 0 1,0-1 0,0 1-1,0 0 17,0 0-32,0 0 31,0-1-16,0 26 17,0-25-17,0 0 1,0-1 0,0 1-1,0 0 1,0 0-16,0 0 15,0 0 1,0 24 0,0 1-16,0-25 31,0 24-15,0-24-16,0 0 15,0 0 1,0-1 15,25-24 110,24 0-126,-24 0 1,0 0 0,25 0-16,-26 0 15,1 0 1,0 0-1,0 0 1,0 0 0,-25-24 15,24 24-31,-24-25 78,25 25-31</inkml:trace>
  <inkml:trace contextRef="#ctx0" brushRef="#br0" timeOffset="190851.66">15230 8682 0,'-24'0'125,"-1"0"-78,0-25-31,0 25-1,-24 0 1,-1 0-16,-24 0 16,-1 0-1,26 0 1,-1 0-1,0 0-15,26 0 16,-1 0 15,0 0-31,0 0 47,25 25 47,0-1-32,0 1-46,0 25 15,0-1-31,0 26 16,0-1 0,-25 1-1,1-1-15,24 25 16,0-24-1,0-1 1,0-24 0,0-1-16,0 1 15,0 0 1,0-26 0,0 26-16,0-25 15,0 0 1,0 24-1,0-24-15,0 0 16,0 0 0,24-1-1,-24 1-15,0 25 16,0-25 0,0-1-1,0 26 1,0 0-16,25-50 15,-25 25 1,0-1 0,0 1-16,25 0 15,-25 0 32,25-25-16,-25 25-15,25-25 31,-1 0 31,26 0-62,-25 0-16,24 0 15,-24 24 1,25-24 0,-25 0-1,-1 0 16,1 0-15,0 0 47,-25 25-1,25-25-31,0 0 1,-1 0-17,1 0 1,0 0 15,0 0 16</inkml:trace>
  <inkml:trace contextRef="#ctx0" brushRef="#br0" timeOffset="198945.19">18827 6722 0,'25'0'47,"0"0"0,-25 25-31,0 0 15,25-25-31,-25 24 47,24-24-32,1 25 17,0-25 30,0 0-31,0 0-15,-1 0 0,1 0 15,-25-25-15,25 1 15,-25-1 0,25 0 16,0 25-16,-25-25 0,24 25-15,-24-25-16,25 1 16,0-1-1,0 25 1,-25-25-16,0 0 16,25 25-1,-25-25 157</inkml:trace>
  <inkml:trace contextRef="#ctx0" brushRef="#br0" timeOffset="209758.66">16719 7962 0,'25'0'125,"-1"0"15</inkml:trace>
  <inkml:trace contextRef="#ctx0" brushRef="#br0" timeOffset="211480.25">18133 7962 0,'24'0'93,"1"0"-61,0 0-1,0 0-15,49 0-1,-24 0-15,-1 0 16,-24 0-1,25 0 1,-25 0-16,-1 0 16,1 0 15,0 0 0,0 0 0</inkml:trace>
  <inkml:trace contextRef="#ctx0" brushRef="#br0" timeOffset="213549.2">19199 7937 0,'25'0'312,"25"0"-296,-1-24 0,26 24-1,-26-25-15,1 25 16,-1 0 0,-24 0-1,0-25-15,0 25 16,0-25 15,-1 25-15,1 0 15,-25-25 31,25 25-62,0 0 32,0 0-17,-1-24-15,1 24 16,25 0 15,-25 0-15,0 0 31,-1 0 109,1 0-140,0 0 15,0 0-16,0 0 32</inkml:trace>
  <inkml:trace contextRef="#ctx0" brushRef="#br1" timeOffset="-206647.93">7442 9798 0,'-25'0'125,"0"0"-110,0 25-15,-24-25 16,24 0 0,0 0-1,-24 0-15,-1 0 16,25 0 0,0 0-1,-24 0 1,24 0-16,0 0 15,-25 0 1,1 0 0,-1 0-16,1 0 15,-1 0 1,25 0 0,-24 0-16,24 0 15,-25 0 16,25 0-15,1 0 172</inkml:trace>
  <inkml:trace contextRef="#ctx0" brushRef="#br1" timeOffset="-202598.29">6574 11757 0,'-25'0'109,"0"0"-62,0 0-16,-24 0 1,24 0-17,-25 0 1,1 0-1,-51 0-15,26 0 16,-25 0 0,24 0-1,-24 0-15,25 0 16,24 0 0,0 0-1,-24 0-15,24 0 16,1 0-1,-1 0 1,25 0-16,-24 0 16,24 0-1,0 0 17,0 0-17,25-24 251,25 24-251,-25-25-15,25 25 16,-25-25 0,50 25-1,-50-25-15,24 25 16,1-25 0,0 1 15,0 24 0,0 0 78,-25 24 63,0 1-140,0 0-17,-25-25-15,0 25 16,25 0-1,-25-25 1,25 24 0,-25-24-1,1 0 1,-1 0 15,0 0 0,0 0 16,0 0 0,1 0-16,-1 0 32,25 25 109,0 0-94,0 0-62,25-25 30,-1 25-14,1-25-1,0 24 0,25 1-31,-26 0 16,26 0-1,-25 0 1,0-1-16,-1-24 16,-24 25-1,25-25 1,0 0 0,0 0 30</inkml:trace>
  <inkml:trace contextRef="#ctx0" brushRef="#br1" timeOffset="-194459.6">3324 14188 0,'25'0'16,"0"0"93,0 0-15,-1 0-63,26 0-15,24 0-1,26 0 1,-1 0-16,-25 0 15,1 0 1,-26 0 0,-24 0-1,0 0-15,25 0 16,-26 0 0,1 0-1,25 0-15,-1 0 16,1-25-1,0 1 1,24-1-16,50 0 16,-50-25-1,1 26 1,-26-1-16,1 25 16,0-25-1,-26 25 1,1-25-1,0 0 32,-25 1-15,0-1-17,50-25-15,-1-49 16,26 25-1,-50 24 1,24-49-16,-24 74 16,0 0-1,0 0 1,-25 1 15,0-1-15,0 0 31,-25 25-32,0 0-15,25-25 16,-25 0 0,0 1-1,1-1-15,-26-25 16,25 25-1,-25 0 1,26 1-16,-26-1 16,25 0-1,0 25 1,1-25 0,-26 25-16,25-25 15,-24 1 1,24-1-1,-25 25-15,1-25 16,-1 25 0,25-25-1,-24 25-15,-1-25 16,25 1 0,0 24-1,-24-25 1,24 0-16,0 25 15,0-25 1,1 25 0,-26-25-16,25 25 15,0-24 1,1 24 0,-1-25-16,0 25 15,0 0 1,0 0-1,0 0-15,-24 0 32,-1 0-17,25 0 1,-24 0 0,24 0-1,0 0 1,0 0-16,-49 0 15,49 0 17,-24 0-32,24 0 15,-25 0 1,1 25 0,24-1-16,-25-24 15,25 0 1,-24 25-1,24 0-15,0-25 16,0 0 0,1 25-1,-1-25 1,-25 0-16,50 25 16,-49-1-1,24-24 1,25 25-1,-25-25 1,0 0 0,25 25-1,-25 0 1,0 0 0,1-1-1,-1 26-15,0-25 16,0 0-1,-24 24 1,24-24 0,25 0-1,-25-25 1,25 25 15,-25-25-15,25 49-16,-25-24 15,1 0 1,24 0 0,-25 0 15,25-1 0,0 1 0,0 0-15,0 25 0,0-26-1,0 1 1,0 25-16,0-25 31,25-1-15,-25 1-1,0 0-15,0 0 16,24 24 0,1-24-1,25 25-15,-1-1 16,1-24 0,-25 25-1,0-25-15,24-1 16,-49 1-1,50 0 1,-25 0 0,0-25 15,-1 0 16,1 0-32,0 0-15,0 0 16,0 0 0,-1 0-1,1 0-15,0 0 16,0 0 15,0 0 94,-1 0-94,1 25-15,0-25 0,0 24-1,0-24-15,-1 0 16,1 0 15,0 0 16</inkml:trace>
  <inkml:trace contextRef="#ctx0" brushRef="#br1" timeOffset="-187684.63">18579 8632 0,'25'0'156,"-25"25"-109,25-25-31,-25 25-16,0-1 47,0 1-16,24-25-16,-24 25 17,0 0-1,25-25 63,0 0-79,0 0 17,-25-25-17,25 25 1,-25-25-1,0 0 1,24 25 0,1-24 15,-25-1 16,0 0-32,25 25 1,0-25 15,-25 0-15,50 1 0,-1-26-1,-24 25-15,49-24 16,-24 49-1,-25-25 1,0 0-16,-1 25 47,-24-25-47,0 0 109</inkml:trace>
  <inkml:trace contextRef="#ctx0" brushRef="#br1" timeOffset="-177406.05">17488 10021 0,'24'0'203,"1"0"-187,0 0-1,0 0 1,24 0-16,26 0 16,-1 0-1,1 25 1,24 0-16,50-25 15,24 25 1,-73-25 0,-26 0-1,0 24-15,-24-24 16,0 0 0,-1 0-1,1 0-15,-25 0 16,-1 0-1,1 0 1,25 0-16,-25 0 16,24 0-1,-24 0 1,25 0 0,-1 0-16,-24 0 15,0 0 1,25 0-1,-26 0-15,1 0 16,25 0 0,-1 0-1,-24 0-15,0 0 16,25 0 0,-1 0-1,26 0-15,-26 0 16,26 0-1,-26 0 1,-24 0 0,25 0-16,-1 0 15,-24 0 1,0 0 0,0 0-16,0 0 15,-1 0 1,1 0-1,50 0-15,-26 0 16,1 0 0,-25 0-1,24 0-15,1 0 16,-1 0 0,1 0-1,0 0 1,-26 0-16,26 0 15,-25 0 1,24-24 0,-24 24-16,50 0 15,-51 0 1,26 0 0,0 0-16,24 0 15,1 0 1,-26 0-1,1 0-15,-1 0 16,1 0 0,-25 0-1,0 0 1,24 0-16,-24 0 16,0 0-1,0 0 1,-1 0-1,1 0 17</inkml:trace>
  <inkml:trace contextRef="#ctx0" brushRef="#br1" timeOffset="-167718.71">21655 5680 0,'25'0'78,"-1"0"-31,1 0-16,0 0 0,0 0-31,24 0 16,1 0-1,0 0 1,-1 0-16,1 0 16,-25 0-1,24 0 1,-24 0-1,0 0 17</inkml:trace>
  <inkml:trace contextRef="#ctx0" brushRef="#br1" timeOffset="-164491.87">16892 13469 0,'0'-25'188,"50"0"-188,-25 1 16,24-1-1,1-25 1,-25 25-1,24 25-15,-24-24 16,-25-1 0,25 25-1,0 0-15,0 0 47,-25-25-16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20:17.234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5085 7838 0,'0'-25'188,"25"25"-188,50 0 15,-1 0-15,75 0 16,-25 0-16,25 0 15,-50 0-15,0 0 16,-25 0-16,-24 0 16,24 0-16,-49 0 15,0 0-15,0 0 16,0 0 0,0 0-1,-1 0 1,1 0-16,0 0 0,25 0 15,-26 0 1,26 0-16,0 0 0,-1 0 16,1 0-1,-25 0-15,24 25 16,-24-25-16,25 0 16,-1 0-16,1 0 15,-1 0 1,-24 0-16,0 0 15,25 0 1,24 0-16,-49 0 16,149 0-16,-100 0 15,25 0-15,0 0 16,-24 0-16,-1 0 16,-49 0-16,74 0 15,-24 0-15,-26 0 16,26 0-16,-26 0 15,1 0-15,-1 0 16,-24 0-16,50 0 16,-50 0-16,24 0 15,-24 0-15,25 0 16,-26 0-16,1 0 16,0 0-16,25 0 15,-26 0-15,1 0 16,0 0-16,25 0 15,-1 0-15,1 0 16,-25 0 0,24 0-16,-24 0 15,25 0-15,-26 0 16,1 0-16,25 0 16,-1 0-16,1 0 15,0 0-15,-26 0 16,26 0-16,24 0 15,-24 0-15,25 0 16,-26 0-16,1 0 16,-1 0-16,1 0 15,0 0-15,-1 25 16,1-25-16,-1 0 16,26 0-16,-26 0 15,1 0-15,0 0 16,-1 0-16,26 0 15,-26 0-15,-24 0 16,0 0-16,24 0 16,1 0-16,-25 0 15,0 0-15,0 0 16,-1 0 0,26 0-1,-25 0-15,0 0 16,-1 0-16,1 0 0,0 0 15,25 0 1,-1 0-16,-24 0 16,0 0-16,49 0 15,-49 0-15,25 0 16,-26 0-16,26 0 16,24 0-16,-24 0 15,24 0-15,1 0 16,-26 0-16,26 0 15,24 0-15,-24 0 16,-26 0-16,26 0 16,-1 0-16,0 0 15,-24 0-15,24 0 16,-24 0-16,0 0 16,24 0-16,0 0 15,-24 0-15,24 0 16,1 0-16,-1 0 15,1 0-15,-26 0 16,26 0-16,-26 0 16,1 0-16,24 0 15,-24 0-15,0 0 16,-1 0-16,1 0 16,24 0-16,25 0 15,-24 0-15,-26 0 16,26 0-16,-1 0 15,26 0-15,-26 0 16,0 0-16,26 0 16,-26 0-16,25 0 15,-24 0-15,-26 0 16,26 0-16,-26 0 16,26 0-16,-26 0 15,-24 0-15,25 0 16,-1 0-16,1 0 15,0 0 1,-26 0-16,51 0 0,-26-25 16,26 25-16,-1 0 15,1 0-15,-1 0 16,-24 0-16,24 0 16,25 0-16,0 0 15,-24 0-15,24 0 16,-25 0-16,-24 0 15,49 0-15,-24 0 16,-26 0-16,26 0 16,-26 0-16,1 0 15,24 0-15,-24 0 16,24 0-16,-24 0 16,24 0-1,1 0-15,-26 0 16,1 0-16,24 0 0,1 0 15,-1 0 1,1 0-16,-26 0 16,1 0-16,24 0 15,1 0-15,-26 0 16,26 0-16,-26 0 16,1 0-16,0 0 15,24 0-15,-24 0 16,-1 0-16,1 0 15,-1 0-15,26 0 16,-25 0-16,24 0 16,-24 0-16,-1 0 15,50 0-15,-49 0 16,0 0-16,-1 0 16,1 0-16,-1 0 15,26 0-15,-26 0 16,1 0-16,-25 0 15,24 0-15,51 0 16,-51 0-16,26 0 16,-26 0-16,1 0 15,24 0-15,-24 0 16,0 0-16,-26 0 16,51 0-16,-26 0 15,-24 0-15,25 0 16,-25 0-16,24 0 15,-24 0-15,0 0 16,24 0-16,26 0 16,-26 0-16,-24 0 15,124-25-15,-99 25 16,-1 0-16,1 0 16,0 0-16,-26 0 15,26 0-15,0 0 16,-1 0-16,1-24 15,-25 24-15,24 0 16,1-25-16,49 25 16,-49 0-16,-1 0 15,26-25-15,-1 25 16,-24 0-16,24 0 16,0-25-16,1 25 15,-25 0-15,24 0 16,0 0-16,-49 0 15,25 0-15,-25 0 16,24 0-16,-24 0 16,0 0-1,0 0-15,-1 0 16,1 0 46,25 0-46,-25 0 0,24-25-16,1 25 15,-25 0-15,-1 0 16,1 0-16</inkml:trace>
  <inkml:trace contextRef="#ctx0" brushRef="#br1" timeOffset="18650.34">4391 8682 0,'25'0'1063,"49"0"-1063,-49 0 15,49 0-15,-24 0 16,-25 0 0,49 0-16,-49 0 15,0 0-15,-1 0 16,1 0 46,25 0-46,-1 0 0,-24 0-16,25 0 15,0 0-15,-1 0 16,26 0-16,-1 0 15,-24 0-15,-1 0 16,-24 0-16,0 0 16,24 0-16,-24 0 15,0 0-15,0 0 32,0 0-17,24 0 1,-24 0-16,0 0 15,24 0-15,26 0 16,-26 0-16,26 0 16,24 0-1,-25 0-15,1 0 16,24 0-16,0 0 0,-24 0 16,-50 0-16,49 0 15,25 0 1,-74 0-16,49 0 15,1 0-15,-1 0 16,25 0-16,-24 0 16,24 0-16,-24 0 15,24 0-15,0 0 16,-49 0-16,24 0 16,-49 0-16,24 0 15,1 0-15,-25 0 16,49 24-16,-24-24 15,-1 0 1,-24 0-16,50 25 16,-26 0-16,26-25 15,-1 0-15,25 0 16,-24 0-16,-1 0 16,1 0-16,24 0 15,-25 0-15,25 0 16,-24 0-16,24 0 15,-25 0-15,-24 0 16,24 0-16,-24 0 16,49 0-16,-24 0 15,-26 0-15,26 0 16,-1 0-16,25 0 16,-24 0-16,-1 0 15,25 0-15,-24 0 16,24 0-16,-25 0 15,1 0-15,-1 0 16,26 0-16,-26 0 16,0 0-16,1 0 15,-1 25-15,1-25 16,49 0-16,-50 25 16,25-25-16,50 24 15,-50-24-15,75 0 16,-50 0-16,25 0 15,-50 0-15,25 0 16,25 0-16,-50 0 16,-25 0-16,1 0 15,-26 0-15,1 0 16,0 0-16,-25 0 16,24 0-16,-24 0 15,0 0 1,24 0-16,-24 0 15,25 0-15,-25 0 16,24 0-16,-24 0 16,0 0 15,0 0 16,-1 0-47,1 0 31,0 0 16</inkml:trace>
  <inkml:trace contextRef="#ctx0" brushRef="#br1" timeOffset="24011.09">8682 10567 0,'50'0'125,"24"25"-125,0-25 15,26 0-15,48 0 16,-48 0-16,-1 0 16,-25 0-16,-24 0 15,24 0-15,-24 0 16,0 0-16,-1 0 16,-24 0-1,25 0-15,-26 0 16,26 0-16,0 0 15,-1 0-15,26 0 16,-1 0-16,0 0 16,1 0-16,24 0 15,50 0-15,-50 0 16,0 0-16,1 0 16,-1 0-16,-25 0 15,1 0-15,-1 0 16,-49 0-16,49 0 15,1 0-15,-26 0 16,1 0-16,-25 0 16,24 0-16,1 0 15,0 0-15,-26 0 16,26 0-16,24 0 16,1 0-16,-26 0 15,26-25-15,-1 25 16,25-25-1,-24 25-15,-1 0 0,1 0 16,-26 0-16,50 0 16,-24-25-1,-50 25-15,49 0 16,-49 0-16,49 0 16,-24 0-16,0 0 15,-1 0-15,-24 0 16,49 0-16,-24 0 15,0-25-15,-1 1 16,-24 24-16,25 0 16,24 0-16,-49-25 15,24 25 1,-24 0 15,25 0-15,-1 0-16,-24 0 15,0 0-15,25 0 16,-25 0-16,-1 0 16,1 0-16,0 0 15,25 0 1,-26 0 0,26 0-1,0 0-15,24 0 16,-49 0-16,49 0 15,-24 0-15,-25 0 16,49 0-16,-49 0 16,0 0-1,-1 0 17,1 0-32,0 0 15,0 0 1,0 0-1,24 0-15,-24 0 16</inkml:trace>
  <inkml:trace contextRef="#ctx0" brushRef="#br1" timeOffset="63418.78">17810 3795 0</inkml:trace>
  <inkml:trace contextRef="#ctx0" brushRef="#br1" timeOffset="66196.42">10592 9674 0</inkml:trace>
  <inkml:trace contextRef="#ctx0" brushRef="#br1" timeOffset="83138.28">20861 12774 0,'-25'0'16,"50"25"93,0-25-109,49 25 16,-24 0-16,24-25 15,1 0-15,49 0 16,0 0-16,25 0 16,-50 0-16,0 0 15,0-25-15,-24 25 16,49-25-16,-99 25 15,74-25-15,-25 25 16,-24 0-16,-1 0 16,1 0-16,0 0 15,-1 0-15,-24 0 16,49-24-16,-49 24 16,50 0-16,-1 0 15,-49 0-15,0-25 16,-1 25-1,1 0 1,0 0 15,0 0-15,0 0-16,-1 0 16,1-25-1</inkml:trace>
  <inkml:trace contextRef="#ctx0" brushRef="#br1" timeOffset="201177.13">3076 11881 0,'25'0'78,"25"-24"-63,-1 24-15,26-25 16,-1 0-16,25 25 16,-24 0-16,73-25 15,-24 25-15,-24 0 16,-51 0-16,51 0 16,48 0-16,-73 0 15,-1 0-15,1 0 16,-51 0-16,51 0 15,-26 0-15,1 0 16,0 0-16,-1 0 16,26 0-16,-1 0 15,0 0-15,26 0 16,-26 0-16,50 0 16,-25 0-16,-24 0 15,24 0-15,0 0 16,-49 0-16,24 0 15,-49 0-15,25 0 16,-26 0-16,26 0 16,-25 0-16,24 0 15,1 0-15,0 0 16,24 0-16,-24 0 16,49 0-16,-25 0 15,1 0-15,24 0 16,0 0-16,0 0 15,-24 0-15,49 0 16,-50 0-16,1 0 16,-1 0-16,25 0 15,-24 0-15,24 0 16,-25 0-16,-24 0 16,24 0-1,26 0-15,-26 0 0,25 0 16,-24 0-16,24 0 15,50 25 1,-75-25-16,25 0 16,-49 0-16,49 0 15,0 0-15,-24 0 16,-1 25-16,1-25 16,-26 0-16,26 0 15,-1 0-15,25 0 16,-24 0-16,-1 0 15,1 0-15,-26 0 16,1 0-16,24 0 16,-24 0-16,24 0 15,-24 0-15,24 0 16,-24 0-16,24 0 16,1 0-16,-1 0 15,25 0-15,-24 0 16,24 25-16,50-25 15,-50 0-15,-25 0 16,26 0-16,-26 0 16,25 0-16,-49 0 15,-1 0-15,1 0 16,0 0-16,24 0 16,-49 0-16,24 0 15,-24 0-15,50 0 16,-26 0-16,1 0 15,0 0-15,-26 0 16,26 0-16,0 0 16,-1 0-16,26 0 15,-26 0-15,26 0 16,-1 0-16,-24 0 16,24 0-16,-24 0 15,-1 0-15,26 0 16,-51 0-16,26 0 15,-25 0-15,0 0 16,-1 0-16</inkml:trace>
  <inkml:trace contextRef="#ctx0" brushRef="#br1" timeOffset="203966.43">20762 11609 0,'25'0'109,"-1"0"-78,1 24-31,0-24 16,25 50-16,-25-25 16,-1-25-1,1 0-15,-25 25 16,25-25 15,-25 24-31,25-24 109,0 0-109,-1 0 16,1-24-16,25-1 16,-1-25-16,1 25 15,0-24-15,-26 24 16,51-25-16,-50 26 16,24-1-16,-24-25 15,25 1-15,24-51 16,-49 76-16,49-1 15,-49-25-15,0 0 16,24 1 0,1 24-16,-50 0 15,25 0-15,-25 1 16,25 24 0,-1 0-1,-24-25 16,0 0-15</inkml:trace>
  <inkml:trace contextRef="#ctx0" brushRef="#br1" timeOffset="-166451.71">21853 14387 0,'25'-25'94,"25"0"-78,-1 25-1,1-25 1,0 25-16,-1-25 0,-24 25 15,25 0-15,-1 0 16,-24 0 0,0 0-1,-25 25 79,0 0-94,-50 50 16,50-26-16,-25 26 15,1-26-15,-1 1 16,0 24-16,-25-24 16,50-25-1,0-1-15,0 1 16,-24 0-16,24 0 15,0 0 17,0-1-32,49-24 31,-24 0-15,0 0-16,0 0 15,-1 0-15,26 0 16,-25 0-16,0 0 15,-1 0-15,1-24 32,-50 24-1,-24 0-15,-1 24-1,25 1 1,1 0-16,-1 0 15,25 24-15,0 26 16,0-1 0,0-24-16,0 24 15,0 1-15,0-26 16,25 26-16,-25-50 16,0-1-16,0 1 15,-25 0 63,0 0-62,-25-25-16,1 25 16,24-25-16,0 0 15,0 0-15,0 0 16,1 0-1,-1 0-15,0 0 16,0 0-16,0-25 16,1 25-1,24-25-15,-25 0 16,25 0-16,0 1 16,-25 24-16,25-25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26:08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3696 0,'-99'0'813,"74"0"-813,-24 0 15,-1 0-15,25 0 16,-24 0-16,98 0 313,-24 0-298,25-25-15,24 25 16,-24 0-1,-1-25-15,26 25 16,-50 0-16,49 0 16,-24 0-16,-1 0 15,-24 0 1,0 0 0,0 0-1,-1 0-15,26 0 16,-25 0-1,24 0-15,1 0 16,-25 0-16,49 0 16,-49 0-16,49 0 15,1 0-15,-1 0 16,-24 0-16,-1 0 16,1 0-16,0 0 15,-1 0-15,-24 0 16,25 0-16,-1 0 15,-24 0 1,0 0-16,0 0 16,0 0-16,-1 0 15,1 0-15,0 0 16,0 0-16,24 0 16,26 0-16,-50 0 15,24 0-15,-24 0 16,25 0-16,-1 0 15,-24 0-15,25 0 16,-26 0-16,1 0 16,25 0-16,-25 0 15,-1 0-15,1 0 16,0 0-16,50 0 16,-51 0-16,1 0 15,0 0-15,49 0 16,-49 0-16,25 0 15,-1 0 1,-24 0-16,25 0 0,-25 0 16,24 0-16,1 0 15,-25 0-15,-1 0 16,1 0-16,25 0 16,-1 0-1,-24 0 1,0 0-16,0 0 0,0 0 15,-1 0 1,1 0-16,0 0 16,25 0-16,-26 0 15,1 0-15,0 0 16,25 0 0,-25 0-1,-1 0 1,1 0 15,0 0-15,25 0-1,-26 0-15,26 0 16,-25 0-16,0 0 16,-1 0-16,51 0 15,-50 0 1,24 0-16,-24 0 15,0 0 1,0 0 0,-1 0-1,1 0 1,0 0 0,0 0 30,0 0 1,-50 0 141,-25 0-173,1 0-15,-26 0 16,26 0-16,-51 0 16,1 0-16,25 0 15,-1 0 1,26 0-16,-26 0 0,-24 0 16,49 0-16,1 0 15,-1 0 1,1 0-16,-1 0 15,25 0-15,0 0 16,1 0-16,-1 0 16,0 0-16,0 0 15,0 0 1,1 0-16,-1 0 16,-25 0-16,25 0 15,1 0-15,-26 0 16,0 0-16,26 0 15,-1 0-15,0 0 16,0 0-16,0 0 16,-24 0-16,-1 0 15,0 0 1,1 0-16,24 0 16,0 0-16,0 0 15,1 0-15,-1 0 16,-25-25-16,1 25 15,24 0-15,0 0 16,-25 0-16,1 0 16,24 0-16,0 0 15,-24 0-15,-1 0 16,0 0-16,26 0 16,-1 0-16,-25 0 15,25 0-15,1 0 16,-26 0-16,0 0 15,-24 0-15,49 0 16,-25 0-16,1 0 16,24-24-16,-49 24 15,24 0-15,0 0 16,1 0-16,-1 0 16,1 0-16,-1 0 15,0-25-15,1 25 16,24 0-16,0 0 15,-24 0-15,24 0 16,-25 0-16,25 0 16,-49 0-16,49 0 15,0 0-15,-24 0 16,24 0-16,0 0 16,0 0-16,1 0 15,-1 0 1,0 0-1,0 0-15,0 0 16,0 0 0,1 0-16,-1 0 15,0 0 32,0 0-16,0 0-15,1 0 0,-1 0-1,0 0-15,0 0 32,75 0 124,24 0-156,1 0 15,24 25-15,50-25 16,-25 0-16,-25 0 16,75 24-16,-26-24 15,-48 0-15,-26 0 16,50 0-16,-25 0 16,1 0-16,-26 25 15,-24-25-15,24 0 16,-24 0-16,-1 0 15,1 0-15,-25 0 16,-1 0-16,26 0 16,0 0-16,-26 0 15,26 0-15,0 0 16,-1 0-16,26 0 16,-1 0-16,0 0 15,-24 0-15,25 0 16,-1 0-16,-24 0 15,24 0-15,-49 0 16,49 0-16,-49 0 16,25 0-16,-1 0 15,-24 0-15,0 0 16,24 0-16,-24 0 16,0 0-1,0 0-15,0 0 0,24 0 31,-24 0-31,0 0 16,24 0-16,26 0 16,-26 0-16,-24 0 15,25 0-15,0 0 16,-1 0-16,1 0 16,-25 0-16,24 0 15,-24 0-15,0 0 16,0 0-16,-1 0 15,1 0-15,0 0 16,25 0-16,-26 0 16,1 0-16,0 0 15,0 0-15,0 0 16,-1 0 0</inkml:trace>
  <inkml:trace contextRef="#ctx0" brushRef="#br0" timeOffset="7554.36">1935 6672 0,'25'0'62,"0"0"-46,74 0 0,-49 0-16,-1 0 15,-24 0-15,25 0 16,24 0-16,-49 0 15,24 0-15,1 0 16,-25 0-16,49 0 16,-49 0-1,25 0-15,-26 0 16,26 0 0,0 0-1,-26 0-15,26 0 16,-25 0-1,24 0-15,26 0 0,-25 0 16,-26 0 0,26 0-16,0 0 0,-1 0 15,-24 0-15,25 0 16,-26 0 0,1 0-1,25 0-15,-25 0 16,24 0-1,-24 0 1,0 0-16,0 0 16,24 0-16,-24 0 15,0 0-15,0 0 16,-1 0 0,1 0-16,0 0 15,0 0 16</inkml:trace>
  <inkml:trace contextRef="#ctx0" brushRef="#br0" timeOffset="11984.66">6301 6648 0,'74'0'204,"25"0"-189,-24 0-15,24 0 16,0 0-1,0 0-15,1 0 0,-26 0 16,25 0 0,-74 0-16,0 0 0,49 0 15,-49 0 1,25 0 0,-25 0-1,24 0 1,-24 0-1,0 0 1,0 0 0,-1 0-16,1 0 47,25 0 62,-1 0-93,1 0-16,-25 0 15,24 0-15,1 0 16,0 0-1,-26 0 1,1 0 0,25 0-1,-25 0 1,24 0 0,1 0-1,-25 0-15,-1 0 16,1 0-16,0 0 359,0 0-343,0 0-16,0 0 15,-1 0 1,1 0-16,25 0 16,-25 0-16,-1 0 15,1 0-15,25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27:08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7739 0,'25'0'78,"24"0"-78,1 0 16,0 0-1,-1 0-15,-24 0 16,0 0-16,0 0 16,-1 0-1,1 0-15,0 0 16,0 0-1,0 0 1,-1 0-16,1 0 16,0 0-16,25 0 15,-25 0-15,-1 0 16,26 0 0,24 0-16,1 0 15,-26 0-15,-24 0 16,25 0-16,-1 0 15,1 0-15,0 0 16,-26 0-16,26 25 16,0-25-16,-1 0 15,26 0-15,-26 25 16,1-25-16,-25 0 16,24 0-16,1 0 15,0 0-15,-1 0 16,-24 0-16,25 0 15,-1 0-15,-24 0 16,25 0-16,-26 0 16,1 0-16,25 0 15,-1 0 1,-24 0 0,0 0-1,0 0 32,0 0-47,-1 0 16,1 0-16,0 0 15,0 0 1</inkml:trace>
  <inkml:trace contextRef="#ctx0" brushRef="#br0" timeOffset="8429">4490 8731 0,'25'0'79,"0"0"-64,-1 0-15,26 0 16,-25 0-1,24 0-15,26 0 16,-50 0-16,49 0 16,-24 0-16,49 0 15,-25 0-15,1 0 16,-1 0-16,-24 0 16,49 0-16,-49 0 15,-26 0-15,26 0 16,-25 0-1,49 0-15,-24 0 0,-25 0 16,24 0-16,1 0 16,24 0-1,1 0-15,-51 0 16,51 0-16,-1 0 16,26 0-16,24 0 0,-50 0 15,25 0 1,-49 0-16,24 0 15,-24 0-15,-1 0 16,1 0-16,-25 0 16,24 0-16,-24 0 15,0 0 1,0 0-16,24 0 16,1 0-16,-25 0 15,49 0 1,-24 0-16,0 0 15,-1 0-15,1 0 16,-1 0-16,51 0 16,-51 0-16,26 0 15,-1 0-15,-24 0 16,24 0-16,0 0 16,-24 0-16,0 0 15,-1 0-15,26 0 16,-1 0-16,-24 0 15,24 0-15,25 0 16,-24 0-16,-1 0 16,25 0-16,-24 0 15,-26 0-15,51 0 16,-26 0-16,-24 0 16,24 0-16,-24 0 15,-1 0-15,1 0 16,-25 0-16,24 0 15,1 0-15,0 0 16,-1 0-16,-24 0 16,0 0-16,24 0 15,-24 0 1</inkml:trace>
  <inkml:trace contextRef="#ctx0" brushRef="#br0" timeOffset="25171.62">4986 9748 0,'25'0'141,"74"0"-110,-74 0-16,0 0-15,0 0 16,24 0-16,1 0 16,-1 0-1,1 0-15,0 0 16,-26 0-16,1 0 16,0 0-16,0 0 15,0 0-15,-1 0 16,1 0-1,0 0-15,0 0 16,0 0-16,-1 0 16,1 0-16,25 0 15,-25 0-15,-1 0 16,26 0-16,0 0 16,-26 0-16,1 0 15,25 0-15,-1 0 16,1 0-1,0 0 1,-25 0-16,-1 0 16,26 0-16,-25 0 15,24 0-15,-24 0 16,25 0 0,-1 0-16,1 0 15,0-25-15,-26 25 16,26 0-16,0 0 15,-26 0-15,26 0 16,-25 0-16,24 0 16,1 0-16,24-24 15,-49 24 1,25 0-16,24 0 16,-24 0-16,0 0 15,-1 0-15,1 0 16,-1 0-16,1 0 15,0 0-15,-26 0 16,26-25-16,-25 25 16,24 0-16,-24 0 15,0 0-15,0 0 16,0 0-16,24 0 16,1 0-16,-25 0 15,24 0-15,1 0 16,-1 0-16,1 0 15,0 0-15,-1 0 16,-24 0-16,50 0 16,-26 0-16,-24 0 15,49 0-15,-49 0 16,50 0-16,98 0 16,-98 0-16,-26 0 15,1 0-15,24 0 16,1 0-16,-1 0 15,-24 0-15,-1 0 16,1 0-16,-1 0 16,1 0-16,0 0 15,24-25-15,-24 25 16,-1 0-16,1 0 16,0-25-1,-26 25 1</inkml:trace>
  <inkml:trace contextRef="#ctx0" brushRef="#br0" timeOffset="30877.74">4614 10840 0,'50'0'141,"24"0"-141,0 0 15,1 0-15,-1 0 16,50 0-16,-49 0 16,24 0-16,-25 0 15,-24 0-15,24 0 16,-24 0-16,0 0 16,-1 0-16,-24 0 15,25 0-15,-1 0 16,1 0-16,-1 0 15,26 0-15,-1 0 16,1 0-16,-1 0 16,25 0-16,1 0 15,-26 0-15,0 0 16,1 0-16,-1 0 16,1 0-16,-26 0 15,1 0-15,-25 0 16,49 0-16,0 0 15,-49 0-15,50 0 16,-51 0-16,51 0 16,24 0-16,-49 0 15,49 0-15,0 0 16,50 0-16,-50 0 16,0 0-16,-24 0 15,-1 0-15,50 0 16,-49 0-16,-26 0 15,1 0-15,24 0 16,-24 0-16,-25 0 16,0 0-16,24 0 15,1 0-15,24 0 16,-24 0-16,-1 0 16,1 0-16,24 0 15,-24 0-15,24 0 16,-49 0-1,50 0-15,-26 0 0,1 0 16,-1 0-16,-24 0 16,25 0-1,0 0-15,-1 0 16,-24 0 0,49 0-16,1 0 15,-50 0-15,-1 0 16,1 0-16,50 0 15,-51 0 1,1 0 0</inkml:trace>
  <inkml:trace contextRef="#ctx0" brushRef="#br0" timeOffset="39797.15">9153 7689 0,'25'0'141,"49"0"-141,1 0 15,-25 0-15,24 0 16,-24 0-16,24 0 15,25 0-15,-24 0 16,24 0-16,-50 0 16,26 0-16,-26 0 15,1 0-15,0 0 16,-26 0-16,1 0 16,0 0-16,0 0 15,0 0 1,-1 0-16,1 0 15,0 0-15,0 0 16,0 0-16,0 0 16,49 0-16,-49 0 15,24 0-15,-24 0 16,25 0-16,-1 0 16,1 0-16,-25 0 15,0 0-15,-1 0 16,1 25-16,0-25 15,0 0-15,0 0 16,-1 25-16,1-25 16,0 0-1,0 0 17</inkml:trace>
  <inkml:trace contextRef="#ctx0" brushRef="#br0" timeOffset="71002.52">10815 10716 0,'25'0'312,"25"0"-312,-1 0 16,1 0-16,-25 0 15,24 0-15,-24 0 16,0 0-16,0 0 16,-1 0-16,1 0 15,0 0-15,0 0 16,24 0 0,-24 0-16,0 0 15,25 0-15,-1 0 16,26 0-1,-50 0-15,24 0 16,-24 0-16,25 0 0,-26 0 16,26 0-1,-25 0-15,0 0 0,24 0 16,-24 0 0,25 0-1,-26 0-15,1 0 0,25 0 16,-1 0-1,-24 0-15,0 0 16,0 0-16,24 0 16,1 0-16,-25 0 15,24 0-15,-24 0 16,0 0-16,0 0 16,0 0-16,-1 0 15,1 0 1,0 0-1,25 0 17,-25 0-17,24 0 1,-24 0 0,0 0-16,0 0 15,-1 0 1,1 0-16,0 0 15,0 0-15,24 0 16,-24 0 0,0 0-16,0 0 15,24 0-15,1 0 16,0 0-16,-1 0 16,1 0-16,-1 0 15,1 0-15,0 0 16,24 0-16,-49 0 15,24 0-15,1 0 16,-25 0-16,49 0 16,-24 0-16,0 0 15,-1 0-15,1 0 16,24 0-16,-24 0 16,-1 0-16,26 0 15,-1 0-15,-24 0 16,-1 0-16,1 0 15,24 0-15,-49 0 16,25 0-16,-1 0 16,-24 0-16,25 0 15,-25 0-15,24 0 16,-24 0 0,25 0-16,-25 0 15,-1 0 1,1 0-16,50 0 15,-51 0-15,1 0 16,25 0-16,-1 0 16,1 0-16,-25 0 15,24 0-15,1 0 16,-25 0-16,49 0 16</inkml:trace>
  <inkml:trace contextRef="#ctx0" brushRef="#br0" timeOffset="77762.48">12998 9649 0,'50'0'172,"-1"0"-172,1 0 15,-1 0-15,1 0 16,0 0-16,-1 0 16,1 0-16,-25 0 15,24 0 1,1 0 0,-25 0-16,0 0 15,-1 0-15,1 0 16,0 0-16,25 0 15,-26 0-15,26 0 16,-25 0 0,49 0-16,-49 0 15,25 0-15,-26 0 16,26 0-16,0 0 16,-26 0-16,1 0 15,0 0-15,0 0 16,0 0-16,-1 0 15,26 0 17,-25 0-17,24 0 1,-24 0-16,74 0 16,-24 0-16,-50 0 15,49 0-15,-24 0 16,-25 0-16,-1 0 15,26 0-15,-25 0 16,24 0-16,-24 0 16,25 0-1,-25 0 1,-1 0-16,26 0 0,-25 0 16,24 0-16,-24 0 15,0 0 1,49 0-16,-49 0 15,0 0 1,25 0-16,-1 0 0,-24 0 16,25 0-1,-1 0 1,-24 0-16,0 0 16,0 0-16,24 0 15,-24 0-15,0 0 16,0 0-16,0 0 15,-1 0-15,26 0 16,-25 0-16,0 0 16,24 0-16,1 0 15,-25 0-15,-1 0 16,1 0-16,25 0 16,-1 0-16,-24 0 15,0 0 1,25-25-16</inkml:trace>
  <inkml:trace contextRef="#ctx0" brushRef="#br0" timeOffset="85051.15">14040 8657 0,'49'0'234,"-24"0"-234,0 0 16,0 0-1,0 0 17,-1 0-1,1 0-31,0 0 16,25 0-16,24 0 15,-24 0-15,-1 0 16,26 0-16,-1 0 15,1 0-15,-26 0 16,26 0 0,-26 0-16,26 0 0,-1 0 15,-24 0-15,24 0 16,0 0-16,-24 0 16,0 0-1,24 0-15,0 0 16,-49 0-16,0 0 15,0 0-15,0 0 16,-1 0 15,1 0-15,0 0 0,0 0-1,0 0 1,0 0-16,24 0 15,1 0 1,-25 0-16,24 0 16,1 0-16,-1 0 15,1 0-15,-25 0 16,24 0-16,26 0 16,-26 0-16,1 0 15,-25 0-15,24 0 16,1 0-16,0 0 15,-26 0-15,1 0 16,25 0-16,-1 0 16,1 0-16,-25 0 15,0 0-15,24 0 16,-24 0-16,0 0 16,0 0-1,0 0-15,-1 0 31</inkml:trace>
  <inkml:trace contextRef="#ctx0" brushRef="#br0" timeOffset="111087.43">15007 7739 0,'25'0'296,"0"0"-264,0 0-17,-1 0 1,1 0 93,-25 25-93,50-25-16,-50 25 16,25-25-1,-25 24-15,24-24 31,1 0 110,0 0-125,0 0-1,24 0 1,51-74-16,-51 49 16,26-24-16,-26 24 15,1-25-15,0 1 16,-1-1-16,-24 25 15,25-24-15,-26-1 16,26 0-16,-50 26 16,25-26-16,0 25 15,-25 0-15,24 25 32</inkml:trace>
  <inkml:trace contextRef="#ctx0" brushRef="#br0" timeOffset="114982.18">15379 8905 0,'25'0'94,"0"25"-78,0-1-1,-1-24-15,-24 25 16,25 0 0,0-25-1,-25 25 1,25-25 0,-25 25-1,25-25 16,24 0 63,26-25-78,-1-25-16,25-24 15,1 49-15,-26-25 16,25-24-16,-24 74 16,-1-74-16,-24 49 15,-26 25-15,26-25 16,-50 0-16</inkml:trace>
  <inkml:trace contextRef="#ctx0" brushRef="#br0" timeOffset="121291.98">18951 10220 0,'0'0'0,"-74"0"0,-100 0 15,0 0-15,1 0 16,-1 0-16,-49 0 16,49 24-16,50-24 15,-25 0-15,50 25 16,74-25-16,1 0 16,-1 0-16</inkml:trace>
  <inkml:trace contextRef="#ctx0" brushRef="#br0" timeOffset="122270.8">17661 9996 0,'-49'25'47,"-1"25"-47,0-25 16,1 24-1,24-49-15,-25 50 16,26-50-16,24 25 16,-25-25-16,25 49 156,25-49-156,-25 25 16,24-25-16,26 25 15,-50 0 1,25-25-1,0 0-15,-1 24 16,1-24 0,0 0-1,0 0 79,0 25 78,24 0-172,75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30:3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4242 7020 0,'0'25'47,"0"-1"-31,50 26-16,-26 0 15,1 24-15,25 0 16,-25-24-16,-1 24 15,26-49-15,-50 25 16,50 24-16,-26-24 16,1-25-1,0-25 48,0-50-63,74 0 15,-49-24-15,49 0 16,-25-26-16,50 1 16,25 0-16,-25-25 15,-49 74-15,24-24 16,-25-1-16,-24 51 16,-50-1-16,25 25 15,-1 0 48,1-25-48,0 0 1</inkml:trace>
  <inkml:trace contextRef="#ctx0" brushRef="#br0" timeOffset="22674.68">19770 9054 0,'49'0'109,"1"0"-93,0 0-1,-1 0-15,26 0 0,-26 0 16,26 0 0,-26 0-16,1 0 15,-25 0 1,24 0-1,-24 0-15,0 0 16,0 0-16,-1 0 16,1 0-16,0 0 15,25 0-15,-26 0 16,26 0 0,-25 0-1,0 0 1,-1 0-16,1 0 15,0 0 64,0 0-64,0 0-15,-1 0 16,26 0-16,0 0 15,-25 0 1,-1 0-16,26 0 16,-25 0-16,0-25 15,-1 25-15,1 0 16,0 0-16,0 0 16,0 0-1,-1 0 16,1 0 1,25 0-17,-1 0-15,-24 0 16,0 0-16,0 0 16,24 0-16</inkml:trace>
  <inkml:trace contextRef="#ctx0" brushRef="#br0" timeOffset="42897.4">5284 10393 0,'0'25'16,"25"-25"-16,-25 25 15,24 0 1,-24-1-16,0 1 16,0 0-1,25-25 1,-25 25 15,25-25 32,25-50-63,-26 1 15,1 24-15,25-50 16,24 1-16,-24 49 15,-25-24-15,24 24 16,-24-50-16,25 51 16,-50-1-16,24 25 15</inkml:trace>
  <inkml:trace contextRef="#ctx0" brushRef="#br0" timeOffset="47982.04">15354 12353 0,'50'0'94,"0"0"-94,49 0 15,-50 0-15,51 0 16,-1 0-16,75 0 16,-26 0-16,-24 0 15,50 0-15,-75 0 16,75 0-16,-100 0 16,26 0-16,-51 0 15,50 0-15,-49 0 16,0 0-16,-1 0 15,26 0-15,-1 0 16,-49 0-16,49 0 16,-24 0-16,74 0 15,-50 0-15,1 0 16,24 0-16,25 0 16,-50 0-16,26 0 15,-1 0-15,-25 0 16,25 0-16,-24 0 15,-26 0-15,1-25 16,0 25-16,-26 0 16,1 0-1,0 0 142</inkml:trace>
  <inkml:trace contextRef="#ctx0" brushRef="#br0" timeOffset="50766.31">23714 11485 0,'0'0'0,"-75"-75"16,26 50-16,24 1 15,-50-1-15,1 0 16,0-25-16,49 26 16,-50-26-16,-24 25 15,25 0-15,-26-24 16,1-1-16,0 25 16,-50 0-16,25 1 15,0-1-15,50 0 16,-1 25-16,1-25 15,24 25-15,1 0 16,-1 0-16,0 0 16,1 0-16,-1 0 15,1 0-15,-1 0 16,25 0 0,-49 0-16,49 25 15,0-25-15,-24 0 0,24 0 16,-25 25-1,25 0-15,1-1 16,-26 26 15,50-25-15,-25 0-16,0-1 16,1 26-16,-1-50 15,0 50-15,25-25 16,0-1-16,-50 1 15,26 0 1,24 25 0,-25-50-16,25 24 15,-25 1-15,25 0 16,0 25-16,0-26 16,0 1-16,0 25 15,0-25 1,0-1-16,0 1 15,0 0 1,0 0 0,0 0-1,0-1 1,0 1-16,0 0 16,0 0-16,0 0 15,0-1 1,0 1-16,0 0 15,25 0 1,-25 0-16,0-1 16,49 1-16,-49 0 15,0 0-15,50 0 16,-50-1-16,0 1 16,25-25-16,0 25 15,-1 25-15,1-50 16,0 49-16,25-49 15,-26 25-15,100 50 16,-49-51-16,-50-24 16,24 0-16,1 25 15,-1 0-15,1-25 16,0 0-16,-26 0 16,26 25-16,25-25 15,-51 25-15,26-25 16,0 0-1,-1 0-15,26 0 16,-1 0-16,0 0 16,26 0-16,-51 0 15,26 0-15,-26-25 16,1 25-16,24-50 16,-49 25-16,25 25 15,-50-24-15,49 24 16,-49-50-16,25 50 15,0-50-15,-25 26 16,50-1-16,-50 0 16,24 0-16,1-25 15,0 26-15,0-26 16,0 0-16,-1 26 16,1-1-16,0-25 15,0 25 1,0 25-1,-25-49 1,24 24 0,1-25-16,-25 1 15,25 49-15,0-25 16,-25 0-16,0 0 16,25 25-16,-25-24 31</inkml:trace>
  <inkml:trace contextRef="#ctx0" brushRef="#br0" timeOffset="54840.67">4589 13419 0,'75'0'172,"98"0"-172,-49 0 16,25 0-16,-50 0 15,100 0-15,-50-24 16,-50 24-16,0-25 15,0 25-15,-24 0 16,24-25-16,-50 25 16,51-25-16,-1 25 15,99 0-15,-74 0 16,75 0-16,-50 0 16,-1 0-16,26 0 15,25 0 1,-1 0-16,-49 0 15,0 0-15,49 0 16,1 0-16,-26 0 16,1 0-16,-1 0 15,51 0-15,-100 0 16,49 0-16,-49 0 16,25 0-16,-50 0 15,-24 0-15,-1 0 16,1 0-16,-51 0 15,51 0-15,-26 0 16,26 0-16,-1 0 16,1 0-16,-1 0 15,1 0-15,-26 0 16,26 0-16,-1 0 16,0 0-16,-49 0 15,99 0-15,-49 0 16,-26 0-16,26 0 15,-26 0-15,1 0 16,24 0-16,-49 0 16,25 0-16,-25 0 15,-1 0-15,1 0 16,0 0-16,25 0 16,24 0-16,-49 0 15,49 0-15,1 0 16,-1 0-16,0 0 15,1 0-15,-26 0 16,1 0-16,0 0 16,-26 0-16</inkml:trace>
  <inkml:trace contextRef="#ctx0" brushRef="#br0" timeOffset="62842.18">21878 10468 0,'0'0'0,"25"24"0,-25 26 15,25-50-15,-25 25 16,0 0-16,24-25 16,1 24-16,-25 1 15,0 0 1,0 0-1,25-25-15,-25 25 0,75-50 94,-1-50-94,0 1 16,50-50-16,-124 74 15,100-49-15,-26 25 16,50-50-16,-25 24 16,-24 51-16,24-26 15,-50 26-15,1 24 16,0 0-16,-50 0 16,25 1-16,-1 24 15</inkml:trace>
  <inkml:trace contextRef="#ctx0" brushRef="#br0" timeOffset="83507.02">546 7516 0,'25'0'172,"0"0"-141,24 0 1,1 0-32,-1 0 15,1 0-15,0 0 16,-1 0-16,1 0 16,24 0-16,-49 0 15,0 0-15,0 0 16,0 0-16,-1 0 15,1 0 1,0 0 0,25 0-1,-26 0 1,1 0 0,25 0-1,-25 0 1,-1 0-16,1 0 15,0 0 1,25 0 0,-26 0-1,-24-25 220,-24 25-235,-1-25 15,0 0-15,0 1 16,0 24-16,-24-50 16,24 25-1,0 25 16,25-25 1,-25 25 15,50 25 109,0 0-141,0 0 1,0 0-16,-1-1 16,1 1-1,0 0 1,-25 0 0,50 0-16,-26-25 31,-24 24-31,-24-24 359,24 25-328,-25-25-15,0 25-16,0-25 16,0 0-16,1 25 15,-1-25 1,25 25 0</inkml:trace>
  <inkml:trace contextRef="#ctx0" brushRef="#br0" timeOffset="91623.59">744 10666 0,'25'-25'141,"25"0"-141,0 1 15,-26-1-15,26 0 16,0 25-16,-26-25 16,1 25-16,0 0 15,0 0-15,0 0 78,-1 0-62,26 0 0,-25 0-1,24 0 1,-24 0 0,0 0-16,0 0 15,0 0 1,-1 0-1,1 0-15,0 0 16,0 0 0,0 0-16,-1 0 15,26 0-15,-25 0 16,24 0 0,-24 0-16,0 0 15,0 0 16,0 0-31,-1 0 16,1 0-16,0 0 31,0 0-31,0 0 0,0 0 32,-25-25 218,-25 1-219,0 24-31,25-50 15,-25 50-15,0 0 16,0-25-16,1 25 16,-1-25-16,0 25 15,25-24 1,-25 24 0,0 0 15,1-25-31,-1 25 31,25-25-15,-25 25-16,0 0 47,50 0 218,-25 25-265,25-25 16,0 25-16,-1-25 15,-24 24-15,25-24 16,0 25 0,0-25 15,0 25 0,-1-25-15,1 25 15,0-25-15,0 25 15,0-25-15,0 0 77,-1 0-77,1 24 0,-50 26 249,1-50-249,-1 50-16,-25-1 15,25 1 1,0-25-16,1-1 16,-1 1-16,0-25 15,25 25 1,-25-25 31,25 25-32,-25-25 1</inkml:trace>
  <inkml:trace contextRef="#ctx0" brushRef="#br0" timeOffset="104433.63">695 13891 0,'74'0'94,"-24"24"-78,0-24-16,24 25 15,0-25-15,-24 0 16,24 0-16,26 0 16,-26 0-16,0 0 15,-24 0-15,0 0 16,-26 0-16,1 0 62,0 0-46,0 0-16,0 0 16,-1 0-16,26 0 15,0 0-15,-1 0 16,-24 0-1,0 0 1,0 0 0,-25-25 140,-25 1-140,0 24-16,-25-25 15,26 0-15,-1 25 16,-25-25-16,50 0 15,-49 25-15,24 0 16,25-24-16,-25 24 16,0 0-1,50 0 188,0 24-203,0 26 16,49-25-16,-24 24 16,-26-24-16,26 0 15,0-25-15,-25 25 16,-1 0-16,1-25 16,0 0-1,-25 49 220,-25-24-220,-24-25-15,24 50 16,-25-50-16,0 24 15,1 1-15,-1 0 16,25 0-16,1-25 16,-1 25-16</inkml:trace>
  <inkml:trace contextRef="#ctx0" brushRef="#br0" timeOffset="107779.56">16694 15503 0,'50'0'109,"49"0"-93,-25 0-16,-24 0 15,49 0-15,-25 0 16,1 25-16,-50-25 16,24 0-16,-24 0 15,0 0-15,0 0 31,-1 0-15,26 0 0,-25 0-16,0 0 15,-1 0-15,1 0 16,0 0-16,0 0 16</inkml:trace>
  <inkml:trace contextRef="#ctx0" brushRef="#br0" timeOffset="109487.85">18604 15205 0,'25'0'125,"-25"25"-110,0 0 1,0 0-1,0-1 1,0 1 0,0 0-16,0 0 31,-25 25-15</inkml:trace>
  <inkml:trace contextRef="#ctx0" brushRef="#br0" timeOffset="121393.37">4862 17338 0,'0'0'0,"74"0"16,1 0-16,-1 0 16,1 0-16,24 25 15,25-25-15,-25 0 16,0 0-16,1 0 15,-1 0-15,0 0 16,0 0-16,-24 0 16,24 0-16,-25 0 15,50 0-15,0 0 16,-24 0-16,24 0 16,0 0-16,24 0 15,-24 0-15,25 0 16,-49 0-16,24 0 15,49 0-15,-49-25 16,0 25-16,0 0 16,50-24-16,-75 24 15,25 0-15,-25 0 16,1 0-16,24 0 16,-25 0-16,-25 0 15,1 0-15,-1 0 16,50 0-16,-25 0 15,25 0-15,-24 0 16,-1 0-16,0 0 16,0 0-16,-24 0 15,24 0-15,25 0 16,-50 0-16,25 0 16,-24 0-16,24 0 15,25 0-15,-49 0 16,-1 0-1,25 0-15,-24 0 0,24 0 16,-25 0-16,1 0 16,-51 0-1,76 0-15,-26 0 0,-49 0 16,25 0-16,-1 0 16,1 0-1,24 0-15,-49 0 16,25 0-16,-26 0 15,26 0-15,24 0 16,-24 0 0,-25 0-16,0 0 15</inkml:trace>
  <inkml:trace contextRef="#ctx0" brushRef="#br0" timeOffset="132328.64">5854 10592 0,'50'0'94,"-1"0"-94,26-25 16,-1 25-16,1-25 15,74 0-15,-125 0 16,76 25-16,-51 0 16,75-24-16,-74 24 15,-25-25-15,49 25 16,-49-25-16,0 25 15,-1 0-15,1 0 32,0 0-32,0 0 15,0 0 1</inkml:trace>
  <inkml:trace contextRef="#ctx0" brushRef="#br0" timeOffset="133245.67">6102 10294 0,'-25'0'31,"1"25"-31,-1 0 15,0-25 1,0 49 0,0-24 15,-24 49-31,24-74 16,-49 75-16,49-75 15,0 74-15,-25-49 16,50 0-16,-49 0 15,49-1-15,-25 26 16,-25-50-16,50 25 16,0 0-1</inkml:trace>
  <inkml:trace contextRef="#ctx0" brushRef="#br0" timeOffset="133774.4">5581 10840 0,'25'0'15,"50"24"1,-26-24-16,1 0 16,-1 0-16,1 25 15,0-25-15,24 0 16,-49 0 0,0 0-1</inkml:trace>
  <inkml:trace contextRef="#ctx0" brushRef="#br0" timeOffset="134756.62">5383 14015 0,'25'0'78,"74"0"-63,25 0-15,99 0 16,-24 0-16,-1 0 16,-49 0-16,49 0 15,-98 0-15,24 0 16,-75 0-16,-24 0 16</inkml:trace>
  <inkml:trace contextRef="#ctx0" brushRef="#br0" timeOffset="135720.67">5705 13742 0,'-24'0'46,"-26"0"-30,25 25-16,0-1 16,-24 1-16,24 0 15,0 0-15,0 0 16,1-25 0,24 24-16,0 1 15,-25 0 126</inkml:trace>
  <inkml:trace contextRef="#ctx0" brushRef="#br0" timeOffset="136330.65">5408 14015 0,'0'24'15,"49"1"17,-49 0-17,25-25-15,-25 25 16,25 0-16,0-1 16,0-24-1,24 25-15,-49 0 16,25-25-16,0 25 15,24-25-15,1 49 16,-25-49-16,0 25 16,-1-25-16,1 0 15,-25 25 1,25-25-16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33:06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6896 0,'0'25'172,"-25"-1"-156,0 1-1,25 0 1,-25-25 0,25 25-16,-25 24 15,25-24-15,-24-25 16,24 25 0,-25-25-16,25 25 31,0 0-16,0-1-15,-25-24 16,25 25 0,-25-25-16,25 25 15,0 0 17,0 0-32,-25-25 15,25 24 16,0 1 1,0 25-17,0-25 1,0-1-16,0 1 16,0 0-1,0 0 16,0 0-15,0 24 0,0-24-1,0 0-15,0 0 16,0-1 0,0 1-16,0 0 15,0 0 1,0 0-16,0-1 15,0 1 1,0 25 0,0-25-1,0-1 1,0 1 0,0 0-16,0 0 31,0 0-16,0 0 17,0-1-17,0 1 1,0 0 15,25 0-15,0 0 15,-25-1 0,25-24-31,-25 25 32,25-25-17,-25 25-15,24-25 47,1 0-31,-25 25-16,25-25 31,-25 25 0,25-25 94</inkml:trace>
  <inkml:trace contextRef="#ctx0" brushRef="#br0" timeOffset="5070.92">12775 7491 0,'25'0'16,"-25"25"-1,0 0-15,24-1 16,-24 1 15,25-25-15,-25 25 31,0 0-16,25-25 47,0 0-62,0-25-1,24 0-15,-24-24 16,49 24-16,-49 0 16,0 25-16,25-50 15,-1 1 1,-24 49-16,0-25 16,0 0-16,-1 0 15,1 25 16,0 0 1,-25-24-1</inkml:trace>
  <inkml:trace contextRef="#ctx0" brushRef="#br0" timeOffset="19293.28">8484 8781 0,'-25'0'94,"25"25"-94,-25-1 16,0 1-16,-24 0 15,49 0-15,-50 24 16,25-24 0,-24 25-16,49-25 0,-50 0 15,25 24-15,-25-24 16,26 25-1,-1-26-15,25 1 16,-50 25-16,25-1 16,-24-24-16,49 0 15,-25 0-15,0 24 16,25-24-16,-49 0 16,49 25-16,0-1 15,-25-24-15,25 25 16,-50 24-16,50-24 15,0-1-15,0 1 16,0-1-16,0 1 16,-25-25-16,25 25 15,0-1-15,0-24 16,0 25-16,0-26 16,0 51-1,0-26 1,0-24-16,25 0 15,-25 0-15,0 0 16,50 24-16,-50-24 16,25 25-16,-1-26 15,-24 1-15,25 0 16,0-25-16,-25 50 16,25-26-1,-25 1-15,25 0 16,-1-25-1,-24 25 1,25-25 0,-25 25-16,50-1 15,-50 1 1,25 0 0,-25 0-16,24 0 15,1-1 1,0 1-16,-25 0 15,25 0-15,0-25 16,0 49-16,-1-24 16,1 0-16,0-25 15,-25 25 1,25 0 15,0 0-15,-1-1-16,1 1 31,-25 0 0,0 0-15,25-25-16,0 0 31,-25 25 16,-50 24 359,1-24-390,-26 0-16,-49 24 16,74-24-16,1 25 15,-26-1-15,51 1 16,-1-50-16,0 25 15,0 49 1,0 1-16,-49-26 16,74 50-16,0-24 15,-50 24-15,26-49 16,-26 24-16,0 1 16,26-26-16,-51 50 15,50-24-15,-24-1 16,-1 25-16,50-24 15,-25-1-15,1 1 16,-1-26-16,0 1 16,0-1-16,25-24 15,-25 0-15,25 25 16,-24-25-16,24-1 16,0 26-1,0-25 1,0 24-1,0-24-15,0 25 16,0-25 0,0-1-1,0 1-15,0 25 16,0-1 0,0-24-16,0 0 15,0 0-15,0 24 16,0 1-16,0 0 15,0-26-15,0 1 16,0 25-16,0-25 16,0-1-16,0 1 15,24 0-15,1 25 16,-25-26-16,25 1 16,0 0-16,-25 25 15,25-26-15,-1 26 16,-24-25-16,25-25 15,0 50-15,0-1 32,0-24-17,-1 0-15,-24 0 16,25-25 0,-25 24-16,25-24 15,0 25-15,0 0 16,-25 0-1,24-25 1,-24 25 0,25-25-16,0 24 15,0-24 1,0 0 0,-25 25-16,24-25 15,1 25-15,0 0 16,0-25-1,0 0 1,-25 25-16,24-25 16,1 24-1,0-24 1,0 25-16,0-25 16,-1 0-1,1 0 1,0 0-1,0 0 1,0 0 0,-25 25-16,24-25 15,1 0-15,0 0 16,0 0 0,0 0 15,49 0-31,-49 0 31,0 0-15,0 0-16,-1 0 47</inkml:trace>
  <inkml:trace contextRef="#ctx0" brushRef="#br0" timeOffset="44316.97">8434 10195 0,'25'0'141,"-25"25"-125,25-25 15,-25 24 31,24-24-15,-24 25 78,25-25-93,0 0 30,0 25-62,24-25 16,-24 0-16,25 0 15,-25 0-15,24 0 16,1 0-16,-25 0 16,-1 0-16,1 0 15,0 0-15,0 0 16,0 25-1,-1-25-15,1 0 16,0 0-16,0 0 16,24 0-1,1 25-15,-25-25 16,0 0-16,49 0 16,-49 0-16,25 0 15,-1 0-15,-24 0 16,25 0-16,-26 0 15,1 0-15,25 24 16,-25-24-16,-1 0 16,1 0-1,25 0-15,-25 0 16,24 0-16,-24 0 16,25 0-16,-26 0 15,1 0-15,25 0 16,-25 0-1,-1 0 1,26 0-16,-25 0 16,0 0-1,24 0-15,-24 0 16,25 0-16,-1 0 0,1 0 16,24 0-1,-24 0-15,0 0 16,-1 0-16,1 0 15,-1 0-15,-24 0 16,25 0-16,24 0 16,-24 0-16,-1 0 15,1 0-15,0 0 16,-1 0-16,1 0 16,24 0-16,1 0 15,-1 0-15,-24 0 16,-1 0-16,26 0 15,-50 0-15,24 0 16,-24 0-16,49 0 16,-24 0-16,-25 0 15,0 0-15,24 0 16,1 0-16,-1 0 16,-24 0-16,50 0 15,-26 0-15,1 0 16,24 0-16,1 0 15,-26 0-15,1 0 16,-1 0-16,1 0 16,-25 0-16,74 0 15,-24 0-15,-1 0 16,0 0-16,-24 0 16,24 0-16,1 0 15,-50 0-15,24 0 16,-24 0-16,49 0 15,-24 0-15,24 0 16,-24 0-16,0 0 16,24 0-16,1 0 15,-26 0-15,26 0 16,-1 0-16,0 0 16,1 0-16,-26 0 15,26 0-15,-26 0 16,1 0-16,24 0 15,1 0-15,-1 0 16,-24 0 0,49 0-16,-24 0 15,-1 0-15,0 0 16,50 0-16,-49 0 0,24 0 16,25 0-1,-25 0-15,50 0 16,-50 0-16,25 0 15,-49 0-15,24 0 16,0 0-16,-49 0 16,24 0-16,-49 0 15,25 0-15,-1 0 16,1 0-16,-25 0 16,-1 0-16,26 0 15,-25 0 1,0 0-1,-1 0 1,1 0 47,0-24-32,0 24-16,0-25 1,-1 25-16,-24-25 16,50 0-1,-25 25 1,0-25 0,-1 25-16</inkml:trace>
  <inkml:trace contextRef="#ctx0" brushRef="#br0" timeOffset="56176.54">16967 6846 0,'0'-25'78,"25"25"-78,-1 0 32,1 0-17,0 0-15,0 0 31,0 0-31,-1 0 16,1 0-16,0 0 16,0-25-1,0 25-15,-1 0 141,1 50-79,-25 0-46,0-25-16,0 24 16,0 1-16,0-1 15,0 1-15,0 0 16,0-26-16,0 26 16,0-25-16,0 49 15,0-24-15,0-1 16,0 26-1,0-26-15,0-24 16,0 25 0,0-25-16,0 24 15,0 1-15,0-25 16,0 49-16,0-24 16,0-26-1,0 26-15,0 0 16,0-1-1,0 1-15,0 0 16,0-1-16,0-24 16,0 25-16,0-1 15,0 1-15,0-1 16,0-24-16,0 0 16,0 0-16,0 0 15,0 24-15,0-24 16,0 25-16,0-1 15,0 1 1,0-25 0,0 24-16,0 1 15,0-25 1,0 24-16,0-24 16,0 0-16,0 0 15,0 0-15,0-1 16,0 1-1,0 0 1,0 0 0,0 0-1,0-1-15,0 1 47,0 0-16,0 0-15,0 0 0,0-1-16,0 26 15,0-25 1,0 0-16,0-1 16,0 1-16,0 0 15,0 0 1,0 0 15,0-1-15,0 1-1,0 0 48,0 0-16,0 0-16,0-1-15,0 1 46,0 0-46,0 0-1,0 0 17,0-1 14,-25-24 251,-24 0-281,24 0-16,0 0 16,-24 0-16,24 0 15,0 0 1,0 0-16,25 25 281,-25-25-265</inkml:trace>
  <inkml:trace contextRef="#ctx0" brushRef="#br0" timeOffset="64192.1">10741 9079 0,'0'-25'188,"0"0"-188,25 25 16,24 0-16,1 0 15,49 0-15,-25 0 16,1 0-16,-1 0 15,50 0-15,-99 0 16,25 0-16,-1 0 16,26 0-16,-1 0 15,-49 0-15,25 0 16,-26 0-16,26 0 16,0 0-16,-26 0 15,26 0 1,0 0-16,24 0 15,-49 25-15,49-25 16,1 0-16,-26 0 16,1 0-16,-25 0 15,-1 0-15,1 0 16,25 0 0,24 0-1,100 0-15,-25 0 16,-25 0-1,49 0-15,-49 0 16,25 0-16,-50 0 16,1 0-16,-26 0 15,-24 0-15,-1 0 16,-24 0 0,0 0-16,0 0 15,0 0 1,-1 0-16,26 0 15,0 0 1,-1 0-16,-24 0 16,25-25-16,-26 25 15,26 0-15,24 0 16,-49 0-16,25 0 16,-25 0-16,-1 0 15,26 0-15,-25 0 16,24 0-16,1 0 15,0 0-15,-25 0 16,-1 0 0,1 0-1,0 0 17,25 0-17,-26 0-15,1 0 16,25 0-16,-25 0 15,-1 0 1,1 0-16,0 0 78,0 0-78,0 0 16,-1 0-1,1 0-15,0 0 32,0 0-17,0 0 1,-1 0 31</inkml:trace>
  <inkml:trace contextRef="#ctx0" brushRef="#br0" timeOffset="65965.34">12155 8136 0,'24'0'94,"1"25"-79,-25 0-15,25-25 16,-25 24-16,25 1 16,0 0-16,24-25 234,-24-25-218,25 0-16,-1-24 15,26-1-15,-1 1 16,1 24-16,-26-25 16,1 25-16,-25 0 15,-1 25-15,-24-24 16</inkml:trace>
  <inkml:trace contextRef="#ctx0" brushRef="#br0" timeOffset="66961.87">14213 7962 0,'25'0'16,"-25"25"-1,0 25-15,0-1 16,25 1-16,0-25 15,-25 24-15,0-24 16,0 0 0,25-25-1,-1 0 95,1-25-95,0-24-15,0 49 16,24-75-16,1 75 16,0-49-16,-25 49 15,-1-25-15,1 0 16,25 25-16,-50-25 15,25 0-15,-1 25 16,-24-25-16,25 25 16,0 0-16,-25-24 15,25 24-15,0-25 16,-25 0 0,24 25-1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35:3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8533 0,'0'25'47,"25"-1"-32,0 26 1,-25 0 0,25-26-16,-25 1 15,24-25 1,-24 25-16,25-25 16,0-25 62,25 0-78,24-49 15,-24 24-15,24 26 16,-49-26-16,25 0 16,24 1-16,-49 24 15,24-25-15,1 50 16,-50-24-16,25 24 15</inkml:trace>
  <inkml:trace contextRef="#ctx0" brushRef="#br0" timeOffset="774.74">8756 8533 0,'25'0'31,"0"25"-31,0-1 15,-25 26 1,49-25-16,-49 0 16,50-1-16,-50 26 15,25-50-15,0 25 16,-1-25-16,26 0 16,74 0-16,25-75 15,-50 1-15,25 0 16,0-26-16,-49 26 15,-26 24-15,1 26 16,-25-1-16,-1 25 125</inkml:trace>
  <inkml:trace contextRef="#ctx0" brushRef="#br0" timeOffset="1716.46">11733 8582 0,'50'50'16,"-50"0"0,24-26-16,-24 1 15,25 25-15,0-50 16,-25 49-16,25-24 16,0 25-16,-1-25 15,1-25 32,0-25-31,0 25-16,49-75 15,-24 26-15,-1 24 16,26-49-16,-26 49 16,26-50-1,49 26-15,-74-1 16,-1 25-16,1-24 15,-1 24-15,1 0 16,-25 0-16,0 1 16,-25-1-1</inkml:trace>
  <inkml:trace contextRef="#ctx0" brushRef="#br0" timeOffset="7361.62">10170 11013 0,'-49'0'47,"-26"0"-31,26 0-16,-1 0 15,-49 0-15,49 0 16,-24 0-16,24 0 16,-24 0-1,24 0-15,25 0 16,-24 0-16,-1 0 16,25 0 15,1 0 0,-1 0-15,0 0-16,0-25 15,0 25-15,0 0 16,-24 0 0,24 0-16,0 0 15,0 0 32,1 0 0,24-24-47,-25 24 16,0 0-1,0 0 110</inkml:trace>
  <inkml:trace contextRef="#ctx0" brushRef="#br0" timeOffset="8205.36">9054 10815 0,'-25'25'47,"0"-1"-32,1-24-15,-1 25 16,0 0-16,25 0 16,-25-25-16,25 25 31,0-1 47,0 1-62,25 0-1,0-25-15,-25 25 32,25-25-17,-1 25 1</inkml:trace>
  <inkml:trace contextRef="#ctx0" brushRef="#br0" timeOffset="10225.48">8558 13171 0,'99'0'109,"25"0"-93,-74 0-16,-1 0 16,1 0-16,-25 0 15</inkml:trace>
  <inkml:trace contextRef="#ctx0" brushRef="#br0" timeOffset="11332">8508 12898 0,'0'25'32,"0"0"-17,-49 0-15,24 49 16,-25-49-16,26 0 16,-26 49-16,0-74 15,26 50-15,-1-25 16,25 0 140,25-25-156,-1 0 16,26 24-16,0-24 15,-1 25-15,-24-25 16,25 0-16,-26 0 16,1 0-16,25 25 15,-1-25-15,-24 25 16,0-25-1,0 0 17,0 0-1,-25 25 0</inkml:trace>
  <inkml:trace contextRef="#ctx0" brushRef="#br0" timeOffset="24874.12">8806 14015 0,'0'24'31,"0"1"-15,25-25-1,-25 25-15,25-25 16,-25 25 0,24-25-1,-24 25 1,25-1-16,0 1 16,-25 0-16,25-25 15,-25 25-15,25-25 94,24-50-78,-24 25-16,25-24 15,-26-1-15,26 1 16,-25 24-16,24-25 15,-24 25 1</inkml:trace>
  <inkml:trace contextRef="#ctx0" brushRef="#br0" timeOffset="26116.24">11981 14213 0,'25'0'47,"0"0"-47,-1 0 47,-24 25-47,0 0 31,25-1-31,-25 1 47,25-25 63,0-25-95,0-24-15,24-1 16,26 25-16,-26-74 15,-24 99-15,49-49 16,-49 49-16,0-50 16,0 50-16,0 0 15</inkml:trace>
  <inkml:trace contextRef="#ctx0" brushRef="#br0" timeOffset="28254.1">6077 16098 0,'125'0'78,"48"0"-62,26 0-16,-1 0 16,50 0-16,25 0 15,74 0-15,-74 0 16,25 0-16,-25 0 15,-25 0-15,-50 0 16,0 25-16,-24-25 16,25 0-16,-51 25 15,-24-25-15,-49 25 16,74-25-16,-50 0 16,0 0-16,-25 0 15,1 0-15,24 0 16,0 0-16,1 0 15,73 0-15,-49 0 16,25 0-16,-25 0 16,-25 0-16,1 0 15,-26 0-15,0 0 16,-49 0-16,0 0 16</inkml:trace>
  <inkml:trace contextRef="#ctx0" brushRef="#br0" timeOffset="29907.15">6400 16867 0,'0'0'0,"25"25"0,-25 0 31,49-25 204,-24 0-235,0 0 15,49-25-15,-24-25 16,24 50-16,1-74 16,-1 49-16,1 25 15,-26-25-15,26 1 16,-26-1-16,-24 25 15,0 0-15</inkml:trace>
  <inkml:trace contextRef="#ctx0" brushRef="#br0" timeOffset="40127.99">2902 9723 0,'25'0'203,"0"0"-188,0 0 1,0 0 0,24 0-1,1 0-15,0 0 16,-26 0-16,26 0 15,0 0-15,-1 0 16,1 0 0,-50-24-16,25 24 15,-1 0 48,1 0-48,0 0 1,0 0 0,24 0-1,-24 0 1,25 0 0,-25 0-1,-1 0 1,1 0 109,0 0-78</inkml:trace>
  <inkml:trace contextRef="#ctx0" brushRef="#br0" timeOffset="48005.67">11063 4663 0,'-25'50'109,"1"-25"-93,24-1-16,-25-24 15,0 50-15,0-25 16,0 0-16,1 24 15,-1-49-15,0 50 16,0-25 0,25 0 15,0-1-31,0 1 31,-25-25-31,25 25 16,0 0-16,0 0 15,0-1 1,0 26 0,-24-25 15,24 0-15,0-1-16,0 1 15,0 0 1,0 0-1,0 0-15,0-1 16,0 1-16,0 0 16,24 0-16,1 0 15,-25-1-15,0 1 16,25-25-16,-25 25 16,25-25 15,0 25-16,-1-25-15,26 0 16,-25 0 15,24 0-31,1-25 16,-25 25-16,0 0 16,-1-50-16,1 50 15,25-24-15,-25-1 16,-1 25 15,-24-25 0,0 0-15,0 0 0,0 1-16,0-1 15,0 0 1,0 0-16,0 0 15,0 1 1,0-1 0,0 0-16,-24 25 15,24-25-15,-25 25 32,25-25-17,-25 25 1,0-24-1,0 24 1,1-25 0,-1 25-1,0 0 17,0 0-17,0 0 1,1 0-1,-1 0 1,0 0-16,0 0 31,0 0-15,1 0 0,-1 0 62,0 0 0,0 0-31</inkml:trace>
  <inkml:trace contextRef="#ctx0" brushRef="#br0" timeOffset="48852.97">11931 4911 0,'0'25'47,"0"0"-32,-24 0-15,-26 49 16,50-24-16,-50-1 16,26 26-16,-1-1 15,-50 25-15,51-49 16,-51 24-16,50 26 16,-49-26-16,49-24 15,0-1-15,1-24 16,24 25-16,-50-1 15,50-24-15,0 0 16,0 0-16,-25 24 16,25-24-1,0 0 1,0 0-16,0 0 47</inkml:trace>
  <inkml:trace contextRef="#ctx0" brushRef="#br0" timeOffset="49872.86">12031 5730 0,'0'-25'62,"-25"25"-62,25-25 31,0 0-15,0 1 15,0-1-15,25 25-16,-1 0 16,1 0-1,0 0 1,-25 25-1,0-1-15,25 26 16,-25-25-16,25 49 16,-25-24-16,0-25 15,0 24-15,0 1 16,0-25-16,0 0 16,0-1-16,0 1 15,-25 0-15,25 0 16,-25 0-16,25-1 15,-25-24 1,25 25 0,25-25 62,25-74-63,-1 49-15,26-25 16,49-24-16,-50 24 16,1-49-16,-26 74 15,1-24-15,-25-1 16</inkml:trace>
  <inkml:trace contextRef="#ctx0" brushRef="#br0" timeOffset="50640.62">12750 4887 0,'25'-25'62,"24"0"-46,1 0-16,24 0 16,1 25-16,24 0 15,-49-25-15,-1 25 16,26-24-16,-51-1 15,1 25-15,-25 25 125</inkml:trace>
  <inkml:trace contextRef="#ctx0" brushRef="#br0" timeOffset="51116.13">12899 5085 0,'25'0'63,"24"-25"-47,-24 0-16,49 25 15,1 0-15,74-49 16,-50-1-16,25 25 15,-50 1-15,-24-1 16,-25 25 0,0 0-16</inkml:trace>
  <inkml:trace contextRef="#ctx0" brushRef="#br0" timeOffset="52754.82">13742 4167 0,'25'0'31,"25"0"-31,24-25 15,25-24-15,0 24 16,1 0-16,24 25 16,-75-25-16,26-24 15,-26 49-15,1-25 16,24-25-16,-24 50 16,-50 25 109,-25 25-125,0-25 15,1 24-15,-1-24 16,0 0-16,0 49 15,-25-49-15,50 0 16,-49 24-16,24-24 16,0 25-16,0-25 15,1-25-15,-1 24 16,25 1-16,-25-25 16,25 25-16,-50 0 15,1 0 1,49-1 15,25-48 63,24-1-94,1 0 15,24-25-15,-24 50 16,49-49-16,-49 24 16,-1 25-16,-24 0 15,0 0-15,0 0 16,0 0-16,24 0 16,-49 50-1,25-1-15,25 26 16,-26-1-16,26 0 15,-50 1-15,25-50 16,0 24-16,-25-24 16,0 0-16,0 0 15,0 0-15,0-1 16,0 1-16,0 25 16,-25-25-1,-25 24-15,25-24 16,1 0-16,-1 0 15,-25-1 1,25-24-16,1 0 16,-1 0-16,0 0 15,0 0 1,-24-24-16,24 24 16,-25-50-16,25 25 15,-24-24-15,-1 49 16,25-50-16,-24 25 15,24 25-15,25-25 16,-50 1-16,50-1 16,-25 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37:05.3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10418 14957 0,'0'0'0,"100"0"16,-76 0-16,26 0 16,-25 0-16,49 0 15,-49 0-15,25 0 16,-26 0 0,26 0-16,-25 0 15,24 0-15,-24 0 16,0 0-16,25 0 15,-1 0-15,-24 0 16,25 25-16,-26-25 16,26 0-1,-25 0 1,0 25-16,-1-25 16,1 0-16,0 0 15,0 0-15,25 0 16,-26 0-16,1 25 15,0-25-15,49 0 16,-24 0-16,-25 0 16,0 0-16,24 0 15,1 0 1,-1 0-16,-24 0 0,0 0 16,25 0-16,-1 0 15,1 0-15,-25 0 16,24 0-1,1 0-15,-1 0 16,1 0-16,-25 0 16,0 0-16,24 0 15,1 0 1,-25 0-16,-1 0 16,26 0-1,25 0-15,-26 0 16,1 0-16,-25 0 15,24-25 1,1 25 0,-25 0-1,-25-25-15,24 25 16,1 0 0,0-25-16,0 0 15,0 25 1,-1 0-16,-24-24 15,25 24-15,0 0 16,0-50-16,24 50 16,-49-25-16,25 0 15,0 1-15,0 24 16,-25-50-16,25 50 16,-25-25-1,0 0-15,0 1 16,0-1-1,0 0-15,0 0 16,0 0-16,0-24 16,0 24-16,0 0 15,0-24-15,0-26 16,0 1-16,0 24 16,0 0-16,0 1 15,0-26-15,0 51 16,0-26-16,0 0 15,0 26-15,0-26 16,0 25-16,-25-24 16,25-1-1,-25 25-15,0 0 16,25 1 0,-25-26-16,25 25 15,-24 0 1,-1 1-1,0-1 1,-25 0 0,1 0-1,-1 0-15,-74 1 16,99 24 0,-49 0-16,49 0 15,-49 0-15,49 0 16,-50 0-16,26 0 15,-1 0-15,1 0 16,-26 0-16,50 0 16,-24 0-16,-1 0 15,-24 0 1,49 0-16,-25 0 16,26 0-16,-51 24 15,26-24-15,-1 25 16,-24 0-16,24 0 15,-24-25-15,-1 25 16,26-1-16,-1 26 16,0-50-16,25 25 15,-24 0-15,24-1 16,-49 26 0,24-25-1,0 24 1,26-49-16,-1 25 15,0 0-15,-25 25 16,1-50-16,-1 49 16,1-24-16,-1 0 15,50 0-15,-50-1 16,26-24-16,24 25 16,-25 25-16,0-25 15,25-1-15,0 26 16,-25-25-16,0 24 15,25-24-15,0 25 16,-24-50 0,24 25-1,0 0 1,-25-1-16,25 26 16,0 0-1,0-26 1,0 51-16,0-50 15,0-1 1,0 1 0,0 0-1,25-25 1,-25 25-16,0 0 62,0-1-15,0 1 0,0 0-16,0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62116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04-15T03:42:55.5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2630 5879 0,'24'0'94,"1"0"-79,0 0 1,0 0-16,0 0 16,24 25-1,-24-25-15,25 0 16,-1 0-1,-24 0 1,25 0-16,-1 0 16,1 0-1,0 0-15,-26 0 16,26 0 0,0-25-16,-1 25 0,26 0 15,-51-25-15,26 25 16,-25 0-1,24 0-15,-24 0 0,0 0 16,25 0-16,-26 0 31,1 0-31,0 0 47,0 0-16,0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3CE582-C91F-4942-8661-D4B9923CBD7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7FE3-2E83-4013-A0D0-63AEF9B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thrown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AEFF-A6CD-4B2C-9312-E118F190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18880" cy="4876800"/>
          </a:xfrm>
        </p:spPr>
        <p:txBody>
          <a:bodyPr/>
          <a:lstStyle/>
          <a:p>
            <a:r>
              <a:rPr lang="en-US" dirty="0"/>
              <a:t>Mostly exception are thrown by functions that are invoked from within the try blocks.</a:t>
            </a:r>
          </a:p>
          <a:p>
            <a:r>
              <a:rPr lang="en-US" dirty="0"/>
              <a:t>The point at which the throw is executed is called the throw point.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B85537E-8253-4FF8-945F-C6CCDA8AF764}"/>
              </a:ext>
            </a:extLst>
          </p:cNvPr>
          <p:cNvSpPr/>
          <p:nvPr/>
        </p:nvSpPr>
        <p:spPr>
          <a:xfrm>
            <a:off x="4595610" y="1600200"/>
            <a:ext cx="3818880" cy="326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BEA3-5131-47B2-8979-21E0475C5CC6}"/>
                  </a:ext>
                </a:extLst>
              </p14:cNvPr>
              <p14:cNvContentPartPr/>
              <p14:nvPr/>
            </p14:nvContentPartPr>
            <p14:xfrm>
              <a:off x="2214720" y="1821600"/>
              <a:ext cx="5608080" cy="249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BEA3-5131-47B2-8979-21E0475C5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5360" y="1812240"/>
                <a:ext cx="562680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10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120-A519-4A51-BB66-D606E5D2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thrown by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EBFC6-55B4-47E5-9AE7-454371B8EBA4}"/>
              </a:ext>
            </a:extLst>
          </p:cNvPr>
          <p:cNvSpPr txBox="1"/>
          <p:nvPr/>
        </p:nvSpPr>
        <p:spPr>
          <a:xfrm>
            <a:off x="179512" y="1600200"/>
            <a:ext cx="460851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divide(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((x-y)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 = z/(x-y);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 =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&lt;&lt;R&lt;&lt;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(x-y);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79247-8B35-45D6-AB8C-D85F0F13A692}"/>
              </a:ext>
            </a:extLst>
          </p:cNvPr>
          <p:cNvSpPr txBox="1"/>
          <p:nvPr/>
        </p:nvSpPr>
        <p:spPr>
          <a:xfrm>
            <a:off x="4932040" y="1600200"/>
            <a:ext cx="403244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divide(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divide(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"Exception caught"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B5C25-439C-4B05-A025-D00659ECCEEE}"/>
              </a:ext>
            </a:extLst>
          </p:cNvPr>
          <p:cNvSpPr txBox="1"/>
          <p:nvPr/>
        </p:nvSpPr>
        <p:spPr>
          <a:xfrm>
            <a:off x="3455876" y="2996952"/>
            <a:ext cx="1980220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/>
              <a:t>Result = -3</a:t>
            </a:r>
          </a:p>
          <a:p>
            <a:r>
              <a:rPr lang="en-US" dirty="0"/>
              <a:t>Exception caught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D0C7C2-CE52-42C6-B53B-7982BE5776A2}"/>
                  </a:ext>
                </a:extLst>
              </p14:cNvPr>
              <p14:cNvContentPartPr/>
              <p14:nvPr/>
            </p14:nvContentPartPr>
            <p14:xfrm>
              <a:off x="1009080" y="2375280"/>
              <a:ext cx="7528320" cy="325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D0C7C2-CE52-42C6-B53B-7982BE577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2365920"/>
                <a:ext cx="754704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7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1EFE-F2DA-41FE-B745-7CA96A45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6224-F01D-4EE8-8C5A-67551A08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catch statements can be associated with a try block.</a:t>
            </a:r>
          </a:p>
          <a:p>
            <a:r>
              <a:rPr lang="en-US" dirty="0"/>
              <a:t>When an exception is thrown, then exception handlers are for an appropriate match.</a:t>
            </a:r>
          </a:p>
          <a:p>
            <a:r>
              <a:rPr lang="en-US" dirty="0"/>
              <a:t>The first handler that yields the match is executed.</a:t>
            </a:r>
          </a:p>
          <a:p>
            <a:r>
              <a:rPr lang="en-US" dirty="0"/>
              <a:t>After executing the handler, the control goes to the first statement after the last catch block for that try.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F2AEE-A405-4EAF-BCC4-FE6CD6779C47}"/>
                  </a:ext>
                </a:extLst>
              </p14:cNvPr>
              <p14:cNvContentPartPr/>
              <p14:nvPr/>
            </p14:nvContentPartPr>
            <p14:xfrm>
              <a:off x="812880" y="1946520"/>
              <a:ext cx="7179840" cy="172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F2AEE-A405-4EAF-BCC4-FE6CD6779C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937160"/>
                <a:ext cx="7198560" cy="17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EBCB-5730-4007-A312-20BA8057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52B5F-763B-4AC8-8285-D5AA2717CCD5}"/>
              </a:ext>
            </a:extLst>
          </p:cNvPr>
          <p:cNvSpPr txBox="1"/>
          <p:nvPr/>
        </p:nvSpPr>
        <p:spPr>
          <a:xfrm>
            <a:off x="485211" y="1559442"/>
            <a:ext cx="552694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dividend, divisor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quotient;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 input stream is in the fail state."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4: Enter the dividend: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&gt;&gt;dividend;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7: Enter the divisor: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==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&lt;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"Negative divisor."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quotient = dividend / 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17: Quotient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&lt;&lt;quotient&lt;&lt;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B035E-DFFF-4A00-A50B-C5616345F925}"/>
              </a:ext>
            </a:extLst>
          </p:cNvPr>
          <p:cNvSpPr txBox="1"/>
          <p:nvPr/>
        </p:nvSpPr>
        <p:spPr>
          <a:xfrm>
            <a:off x="4499992" y="2564904"/>
            <a:ext cx="4536504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19: Division by"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&lt;&lt;x&lt;&lt;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(string s)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21: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&lt;&lt;s&lt;&lt;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//end main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E141-6D50-49B5-BE4C-724EBF967E11}"/>
              </a:ext>
            </a:extLst>
          </p:cNvPr>
          <p:cNvSpPr txBox="1"/>
          <p:nvPr/>
        </p:nvSpPr>
        <p:spPr>
          <a:xfrm>
            <a:off x="457200" y="5566252"/>
            <a:ext cx="23866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1</a:t>
            </a:r>
          </a:p>
          <a:p>
            <a:r>
              <a:rPr lang="en-US" sz="1200" dirty="0"/>
              <a:t>Line 4: Enter the dividend: 4</a:t>
            </a:r>
          </a:p>
          <a:p>
            <a:endParaRPr lang="en-US" sz="1200" dirty="0"/>
          </a:p>
          <a:p>
            <a:r>
              <a:rPr lang="en-US" sz="1200" dirty="0"/>
              <a:t>Line 7: Enter the divisor: 2</a:t>
            </a:r>
          </a:p>
          <a:p>
            <a:endParaRPr lang="en-US" sz="1200" dirty="0"/>
          </a:p>
          <a:p>
            <a:r>
              <a:rPr lang="en-US" sz="1200" dirty="0"/>
              <a:t>Line 17: Quotient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E489C-4509-4A84-AFFA-7C6B0CA27031}"/>
              </a:ext>
            </a:extLst>
          </p:cNvPr>
          <p:cNvSpPr txBox="1"/>
          <p:nvPr/>
        </p:nvSpPr>
        <p:spPr>
          <a:xfrm>
            <a:off x="3131840" y="5570198"/>
            <a:ext cx="23866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2</a:t>
            </a:r>
          </a:p>
          <a:p>
            <a:r>
              <a:rPr lang="en-US" sz="1200" dirty="0"/>
              <a:t>Line 4: Enter the dividend: 6</a:t>
            </a:r>
          </a:p>
          <a:p>
            <a:endParaRPr lang="en-US" sz="1200" dirty="0"/>
          </a:p>
          <a:p>
            <a:r>
              <a:rPr lang="en-US" sz="1200" dirty="0"/>
              <a:t>Line 7: Enter the divisor: 0</a:t>
            </a:r>
          </a:p>
          <a:p>
            <a:endParaRPr lang="en-US" sz="1200" dirty="0"/>
          </a:p>
          <a:p>
            <a:r>
              <a:rPr lang="en-US" sz="1200" dirty="0"/>
              <a:t>Line 19: Division by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66E5A-D43B-47AB-AC0C-7B7C56DAC22E}"/>
              </a:ext>
            </a:extLst>
          </p:cNvPr>
          <p:cNvSpPr txBox="1"/>
          <p:nvPr/>
        </p:nvSpPr>
        <p:spPr>
          <a:xfrm>
            <a:off x="5819534" y="5565202"/>
            <a:ext cx="28672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3</a:t>
            </a:r>
          </a:p>
          <a:p>
            <a:r>
              <a:rPr lang="en-US" sz="1200" dirty="0"/>
              <a:t>Line 4: Enter the dividend: .</a:t>
            </a:r>
          </a:p>
          <a:p>
            <a:endParaRPr lang="en-US" sz="1200" dirty="0"/>
          </a:p>
          <a:p>
            <a:r>
              <a:rPr lang="en-US" sz="1200" dirty="0"/>
              <a:t>Line 7: Enter the divisor:</a:t>
            </a:r>
          </a:p>
          <a:p>
            <a:r>
              <a:rPr lang="en-US" sz="1200" dirty="0"/>
              <a:t>Line 21: The input stream is in the fail state.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6E0CE5-878A-46C2-A4CA-6F2BC7D26D73}"/>
                  </a:ext>
                </a:extLst>
              </p14:cNvPr>
              <p14:cNvContentPartPr/>
              <p14:nvPr/>
            </p14:nvContentPartPr>
            <p14:xfrm>
              <a:off x="910800" y="2544840"/>
              <a:ext cx="7537320" cy="418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6E0CE5-878A-46C2-A4CA-6F2BC7D26D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2535480"/>
                <a:ext cx="7556040" cy="42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56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D62-E6C9-4499-A562-99B728B1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all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05DA-3395-4A8B-A75C-141CF3C2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not possible to anticipate all possible types of exceptions and therefore not able to design independent catch handlers to catch them.</a:t>
            </a:r>
          </a:p>
          <a:p>
            <a:r>
              <a:rPr lang="en-US" dirty="0"/>
              <a:t>A catch statement can also force to catch all exceptions instead of a certain type alone.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//statements for processing all exceptions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EBCB-5730-4007-A312-20BA8057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52B5F-763B-4AC8-8285-D5AA2717CCD5}"/>
              </a:ext>
            </a:extLst>
          </p:cNvPr>
          <p:cNvSpPr txBox="1"/>
          <p:nvPr/>
        </p:nvSpPr>
        <p:spPr>
          <a:xfrm>
            <a:off x="485211" y="1559442"/>
            <a:ext cx="552694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dividend, divisor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quotient;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 input stream is in the fail state."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4: Enter the dividend: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&gt;&gt;dividend;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7: Enter the divisor: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==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&lt;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string(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"Negative divisor."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quotient = dividend / 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17: Quotient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&lt;&lt;quotient&lt;&lt;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B035E-DFFF-4A00-A50B-C5616345F925}"/>
              </a:ext>
            </a:extLst>
          </p:cNvPr>
          <p:cNvSpPr txBox="1"/>
          <p:nvPr/>
        </p:nvSpPr>
        <p:spPr>
          <a:xfrm>
            <a:off x="4499992" y="2564904"/>
            <a:ext cx="453650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(...)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"An Exception Occurred!"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//end main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E141-6D50-49B5-BE4C-724EBF967E11}"/>
              </a:ext>
            </a:extLst>
          </p:cNvPr>
          <p:cNvSpPr txBox="1"/>
          <p:nvPr/>
        </p:nvSpPr>
        <p:spPr>
          <a:xfrm>
            <a:off x="457200" y="5566252"/>
            <a:ext cx="23866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1</a:t>
            </a:r>
          </a:p>
          <a:p>
            <a:r>
              <a:rPr lang="en-US" sz="1200" dirty="0"/>
              <a:t>Line 4: Enter the dividend: .</a:t>
            </a:r>
          </a:p>
          <a:p>
            <a:endParaRPr lang="en-US" sz="1200" dirty="0"/>
          </a:p>
          <a:p>
            <a:r>
              <a:rPr lang="en-US" sz="1200" dirty="0"/>
              <a:t>Line 7: Enter the divisor:</a:t>
            </a:r>
          </a:p>
          <a:p>
            <a:r>
              <a:rPr lang="en-US" sz="1200" dirty="0"/>
              <a:t>An Exception </a:t>
            </a:r>
            <a:r>
              <a:rPr lang="en-US" sz="1200" dirty="0" err="1"/>
              <a:t>Occured</a:t>
            </a:r>
            <a:r>
              <a:rPr lang="en-US" sz="12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E489C-4509-4A84-AFFA-7C6B0CA27031}"/>
              </a:ext>
            </a:extLst>
          </p:cNvPr>
          <p:cNvSpPr txBox="1"/>
          <p:nvPr/>
        </p:nvSpPr>
        <p:spPr>
          <a:xfrm>
            <a:off x="3131840" y="5570198"/>
            <a:ext cx="23866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2</a:t>
            </a:r>
          </a:p>
          <a:p>
            <a:r>
              <a:rPr lang="en-US" sz="1200" dirty="0"/>
              <a:t>Line 4: Enter the dividend: 6</a:t>
            </a:r>
          </a:p>
          <a:p>
            <a:endParaRPr lang="en-US" sz="1200" dirty="0"/>
          </a:p>
          <a:p>
            <a:r>
              <a:rPr lang="en-US" sz="1200" dirty="0"/>
              <a:t>Line 7: Enter the divisor: 0</a:t>
            </a:r>
          </a:p>
          <a:p>
            <a:endParaRPr lang="en-US" sz="1200" dirty="0"/>
          </a:p>
          <a:p>
            <a:r>
              <a:rPr lang="en-US" sz="1200" dirty="0"/>
              <a:t>An Exception </a:t>
            </a:r>
            <a:r>
              <a:rPr lang="en-US" sz="1200" dirty="0" err="1"/>
              <a:t>Occured</a:t>
            </a:r>
            <a:r>
              <a:rPr lang="en-US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47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9A0-9E95-471D-8A01-5287307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BA0B-E50D-42FE-963C-D52D636E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handler can re-throw the exception caught without processing it.</a:t>
            </a:r>
          </a:p>
          <a:p>
            <a:r>
              <a:rPr lang="en-US" dirty="0"/>
              <a:t>This can be done using throw without any arguments.</a:t>
            </a:r>
          </a:p>
          <a:p>
            <a:r>
              <a:rPr lang="en-US" dirty="0"/>
              <a:t>Here the current exception is thrown to the next enclosing try/catch block.</a:t>
            </a:r>
          </a:p>
          <a:p>
            <a:r>
              <a:rPr lang="en-US" dirty="0"/>
              <a:t>Every time when an exception is re-thrown it will not be caught by the same catch statements rather it will be caught by the catch statements outside the try catch block.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1F5F7-8D6D-4330-87A6-141CBF49B8D6}"/>
                  </a:ext>
                </a:extLst>
              </p14:cNvPr>
              <p14:cNvContentPartPr/>
              <p14:nvPr/>
            </p14:nvContentPartPr>
            <p14:xfrm>
              <a:off x="723600" y="1955520"/>
              <a:ext cx="5563440" cy="209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1F5F7-8D6D-4330-87A6-141CBF49B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40" y="1946160"/>
                <a:ext cx="5582160" cy="21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8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9A0-9E95-471D-8A01-5287307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an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905E-5A70-49D5-9B7B-D722034439E2}"/>
              </a:ext>
            </a:extLst>
          </p:cNvPr>
          <p:cNvSpPr txBox="1"/>
          <p:nvPr/>
        </p:nvSpPr>
        <p:spPr>
          <a:xfrm>
            <a:off x="323528" y="1524000"/>
            <a:ext cx="4608512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divide(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 Function: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 ==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"Division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&lt;&lt;x/y&lt;&lt;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"Caught double inside 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"End of 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9D8A0-1BEC-4F79-8513-98A714A35F6B}"/>
              </a:ext>
            </a:extLst>
          </p:cNvPr>
          <p:cNvSpPr txBox="1"/>
          <p:nvPr/>
        </p:nvSpPr>
        <p:spPr>
          <a:xfrm>
            <a:off x="5096677" y="1524000"/>
            <a:ext cx="37547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 main"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divide(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divide(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"Caught double main"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"End of main"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9772A-75C4-46B1-8971-BE71099A0BCD}"/>
              </a:ext>
            </a:extLst>
          </p:cNvPr>
          <p:cNvSpPr txBox="1"/>
          <p:nvPr/>
        </p:nvSpPr>
        <p:spPr>
          <a:xfrm>
            <a:off x="5148064" y="4581128"/>
            <a:ext cx="33123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Output:</a:t>
            </a:r>
          </a:p>
          <a:p>
            <a:r>
              <a:rPr lang="en-US" sz="1200" dirty="0"/>
              <a:t>Inside main</a:t>
            </a:r>
          </a:p>
          <a:p>
            <a:r>
              <a:rPr lang="en-US" sz="1200" dirty="0"/>
              <a:t>Inside Function: Division = 5.25</a:t>
            </a:r>
          </a:p>
          <a:p>
            <a:r>
              <a:rPr lang="en-US" sz="1200" dirty="0"/>
              <a:t>End of function</a:t>
            </a:r>
          </a:p>
          <a:p>
            <a:r>
              <a:rPr lang="en-US" sz="1200" dirty="0"/>
              <a:t>Inside Function: Caught double inside function</a:t>
            </a:r>
          </a:p>
          <a:p>
            <a:r>
              <a:rPr lang="en-US" sz="1200" dirty="0"/>
              <a:t>Caught double main</a:t>
            </a:r>
          </a:p>
          <a:p>
            <a:r>
              <a:rPr lang="en-US" sz="1200" dirty="0"/>
              <a:t>End of main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18EB9E-B4D9-4A17-83CC-EA464B34365D}"/>
                  </a:ext>
                </a:extLst>
              </p14:cNvPr>
              <p14:cNvContentPartPr/>
              <p14:nvPr/>
            </p14:nvContentPartPr>
            <p14:xfrm>
              <a:off x="410760" y="2044800"/>
              <a:ext cx="7563960" cy="352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18EB9E-B4D9-4A17-83CC-EA464B343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2035440"/>
                <a:ext cx="758268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35F5-ADC1-4556-B6DC-010D9397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Exception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EDF0-D9C7-4C8F-8FD2-6B948B3F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provides support to handle exceptions via a hierarchy of classes.</a:t>
            </a:r>
          </a:p>
          <a:p>
            <a:r>
              <a:rPr lang="en-US" dirty="0"/>
              <a:t>The class exception is the base of the classes designed to handle exceptions.</a:t>
            </a:r>
          </a:p>
          <a:p>
            <a:r>
              <a:rPr lang="en-US" dirty="0"/>
              <a:t>Among others, this class contains the function </a:t>
            </a:r>
            <a:r>
              <a:rPr lang="en-US" b="1" dirty="0"/>
              <a:t>what</a:t>
            </a:r>
            <a:r>
              <a:rPr lang="en-US" dirty="0"/>
              <a:t>.</a:t>
            </a:r>
          </a:p>
          <a:p>
            <a:r>
              <a:rPr lang="en-US" dirty="0"/>
              <a:t>The function what returns a string containing an appropriate message.</a:t>
            </a:r>
          </a:p>
          <a:p>
            <a:r>
              <a:rPr lang="en-US" dirty="0"/>
              <a:t>All derived classes of the class exception override the function what to issue their own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22385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8785-44D3-4B5D-BBAB-D047E8F6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54DB-EB24-4D04-846B-9B3341EE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ndard Library Exception Hierarchy | Exception Handling">
            <a:extLst>
              <a:ext uri="{FF2B5EF4-FFF2-40B4-BE49-F238E27FC236}">
                <a16:creationId xmlns:a16="http://schemas.microsoft.com/office/drawing/2014/main" id="{77F2C747-8376-4698-B23D-4868A47D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32856"/>
            <a:ext cx="6377437" cy="3124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70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B12-7FCB-4A36-9C2F-1FE9CE50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Vs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2FFA-0165-40E5-A6CD-DCF77FF8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an error?</a:t>
            </a:r>
          </a:p>
          <a:p>
            <a:pPr lvl="1"/>
            <a:r>
              <a:rPr lang="en-US" spc="15" dirty="0">
                <a:cs typeface="Arial"/>
              </a:rPr>
              <a:t>An </a:t>
            </a:r>
            <a:r>
              <a:rPr lang="en-US" spc="10" dirty="0">
                <a:cs typeface="Arial"/>
              </a:rPr>
              <a:t>error is </a:t>
            </a:r>
            <a:r>
              <a:rPr lang="en-US" spc="15" dirty="0">
                <a:cs typeface="Arial"/>
              </a:rPr>
              <a:t>a term used </a:t>
            </a:r>
            <a:r>
              <a:rPr lang="en-US" spc="10" dirty="0">
                <a:cs typeface="Arial"/>
              </a:rPr>
              <a:t>to describe any </a:t>
            </a:r>
            <a:r>
              <a:rPr lang="en-US" spc="15" dirty="0">
                <a:cs typeface="Arial"/>
              </a:rPr>
              <a:t>issue </a:t>
            </a:r>
            <a:r>
              <a:rPr lang="en-US" spc="10" dirty="0">
                <a:cs typeface="Arial"/>
              </a:rPr>
              <a:t>that arises  unexpectedly </a:t>
            </a:r>
            <a:r>
              <a:rPr lang="en-US" spc="15" dirty="0">
                <a:cs typeface="Arial"/>
              </a:rPr>
              <a:t>and </a:t>
            </a:r>
            <a:r>
              <a:rPr lang="en-US" spc="10" dirty="0">
                <a:cs typeface="Arial"/>
              </a:rPr>
              <a:t>results </a:t>
            </a:r>
            <a:r>
              <a:rPr lang="en-US" spc="5" dirty="0">
                <a:cs typeface="Arial"/>
              </a:rPr>
              <a:t>in </a:t>
            </a:r>
            <a:r>
              <a:rPr lang="en-US" spc="10" dirty="0">
                <a:cs typeface="Arial"/>
              </a:rPr>
              <a:t>incorrect</a:t>
            </a:r>
            <a:r>
              <a:rPr lang="en-US" spc="15" dirty="0">
                <a:cs typeface="Arial"/>
              </a:rPr>
              <a:t> </a:t>
            </a:r>
            <a:r>
              <a:rPr lang="en-US" spc="10" dirty="0">
                <a:cs typeface="Arial"/>
              </a:rPr>
              <a:t>output.</a:t>
            </a:r>
          </a:p>
          <a:p>
            <a:r>
              <a:rPr lang="en-US" spc="-5" dirty="0">
                <a:solidFill>
                  <a:srgbClr val="FF0000"/>
                </a:solidFill>
                <a:cs typeface="Arial"/>
              </a:rPr>
              <a:t>What are the different types of</a:t>
            </a:r>
            <a:r>
              <a:rPr lang="en-US" spc="-4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Arial"/>
              </a:rPr>
              <a:t>errors?</a:t>
            </a:r>
            <a:endParaRPr lang="en-US" dirty="0">
              <a:cs typeface="Arial"/>
            </a:endParaRPr>
          </a:p>
          <a:p>
            <a:pPr marL="461963" lvl="1" indent="-176213">
              <a:spcBef>
                <a:spcPts val="630"/>
              </a:spcBef>
            </a:pPr>
            <a:r>
              <a:rPr lang="en-US" sz="1850" spc="10" dirty="0">
                <a:cs typeface="Arial"/>
              </a:rPr>
              <a:t>Logical</a:t>
            </a:r>
            <a:r>
              <a:rPr lang="en-US" sz="1850" dirty="0">
                <a:cs typeface="Arial"/>
              </a:rPr>
              <a:t> </a:t>
            </a:r>
            <a:r>
              <a:rPr lang="en-US" sz="1850" spc="10" dirty="0">
                <a:cs typeface="Arial"/>
              </a:rPr>
              <a:t>error:</a:t>
            </a:r>
            <a:endParaRPr lang="en-US" sz="1850" dirty="0">
              <a:cs typeface="Arial"/>
            </a:endParaRPr>
          </a:p>
          <a:p>
            <a:pPr marL="638810" marR="30480" lvl="1" indent="-285750">
              <a:lnSpc>
                <a:spcPct val="101299"/>
              </a:lnSpc>
              <a:spcBef>
                <a:spcPts val="439"/>
              </a:spcBef>
              <a:buClr>
                <a:srgbClr val="F2A346"/>
              </a:buClr>
              <a:buSzPct val="75000"/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1600" spc="10" dirty="0">
                <a:cs typeface="Arial"/>
              </a:rPr>
              <a:t>Occur due to </a:t>
            </a:r>
            <a:r>
              <a:rPr lang="en-US" sz="1600" spc="5" dirty="0">
                <a:cs typeface="Arial"/>
              </a:rPr>
              <a:t>poor understanding of problem or solution  procedure.</a:t>
            </a:r>
            <a:endParaRPr lang="en-US" sz="1600" dirty="0">
              <a:cs typeface="Arial"/>
            </a:endParaRPr>
          </a:p>
          <a:p>
            <a:pPr marL="461963" lvl="1" indent="-176213">
              <a:spcBef>
                <a:spcPts val="530"/>
              </a:spcBef>
            </a:pPr>
            <a:r>
              <a:rPr lang="en-US" sz="1850" spc="10" dirty="0">
                <a:cs typeface="Arial"/>
              </a:rPr>
              <a:t>Syntactic</a:t>
            </a:r>
            <a:r>
              <a:rPr lang="en-US" sz="1850" spc="15" dirty="0">
                <a:cs typeface="Arial"/>
              </a:rPr>
              <a:t> </a:t>
            </a:r>
            <a:r>
              <a:rPr lang="en-US" sz="1850" spc="10" dirty="0">
                <a:cs typeface="Arial"/>
              </a:rPr>
              <a:t>error:</a:t>
            </a:r>
            <a:endParaRPr lang="en-US" sz="1850" dirty="0">
              <a:cs typeface="Arial"/>
            </a:endParaRPr>
          </a:p>
          <a:p>
            <a:pPr marL="638810" lvl="1" indent="-285750">
              <a:spcBef>
                <a:spcPts val="459"/>
              </a:spcBef>
              <a:buClr>
                <a:srgbClr val="F2A346"/>
              </a:buClr>
              <a:buSzPct val="75000"/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1600" spc="10" dirty="0">
                <a:cs typeface="Arial"/>
              </a:rPr>
              <a:t>Arise due to </a:t>
            </a:r>
            <a:r>
              <a:rPr lang="en-US" sz="1600" spc="5" dirty="0">
                <a:cs typeface="Arial"/>
              </a:rPr>
              <a:t>poor understanding of the language</a:t>
            </a:r>
            <a:r>
              <a:rPr lang="en-US" sz="1600" spc="25" dirty="0">
                <a:cs typeface="Arial"/>
              </a:rPr>
              <a:t> </a:t>
            </a:r>
            <a:r>
              <a:rPr lang="en-US" sz="1600" spc="5" dirty="0">
                <a:cs typeface="Arial"/>
              </a:rPr>
              <a:t>itself.</a:t>
            </a:r>
            <a:endParaRPr lang="en-US" sz="1600" dirty="0">
              <a:cs typeface="Arial"/>
            </a:endParaRPr>
          </a:p>
          <a:p>
            <a:r>
              <a:rPr lang="en-US" spc="-5" dirty="0">
                <a:solidFill>
                  <a:srgbClr val="FF0000"/>
                </a:solidFill>
                <a:cs typeface="Arial"/>
              </a:rPr>
              <a:t>What is an</a:t>
            </a:r>
            <a:r>
              <a:rPr lang="en-US" spc="-8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Arial"/>
              </a:rPr>
              <a:t>exception?</a:t>
            </a:r>
            <a:endParaRPr lang="en-US" dirty="0">
              <a:cs typeface="Arial"/>
            </a:endParaRPr>
          </a:p>
          <a:p>
            <a:pPr lvl="1"/>
            <a:r>
              <a:rPr lang="en-US" spc="10" dirty="0">
                <a:cs typeface="Arial"/>
              </a:rPr>
              <a:t>Exceptions are run time anomalies or unusual conditions  that </a:t>
            </a:r>
            <a:r>
              <a:rPr lang="en-US" spc="15" dirty="0">
                <a:cs typeface="Arial"/>
              </a:rPr>
              <a:t>a </a:t>
            </a:r>
            <a:r>
              <a:rPr lang="en-US" spc="10" dirty="0">
                <a:cs typeface="Arial"/>
              </a:rPr>
              <a:t>program </a:t>
            </a:r>
            <a:r>
              <a:rPr lang="en-US" spc="20" dirty="0">
                <a:cs typeface="Arial"/>
              </a:rPr>
              <a:t>may </a:t>
            </a:r>
            <a:r>
              <a:rPr lang="en-US" spc="10" dirty="0">
                <a:cs typeface="Arial"/>
              </a:rPr>
              <a:t>encounter while</a:t>
            </a:r>
            <a:r>
              <a:rPr lang="en-US" dirty="0">
                <a:cs typeface="Arial"/>
              </a:rPr>
              <a:t> </a:t>
            </a:r>
            <a:r>
              <a:rPr lang="en-US" spc="10" dirty="0">
                <a:cs typeface="Arial"/>
              </a:rPr>
              <a:t>executing.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B095FE-7C47-4B6D-B2F9-808AE6F241F4}"/>
                  </a:ext>
                </a:extLst>
              </p14:cNvPr>
              <p14:cNvContentPartPr/>
              <p14:nvPr/>
            </p14:nvContentPartPr>
            <p14:xfrm>
              <a:off x="446760" y="312480"/>
              <a:ext cx="7599240" cy="533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B095FE-7C47-4B6D-B2F9-808AE6F24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303120"/>
                <a:ext cx="7617960" cy="53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0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ED7F-F771-4D1F-BD64-7814583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Exception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95F12-B6B4-4051-9EFC-43947B87ABA8}"/>
              </a:ext>
            </a:extLst>
          </p:cNvPr>
          <p:cNvSpPr txBox="1"/>
          <p:nvPr/>
        </p:nvSpPr>
        <p:spPr>
          <a:xfrm>
            <a:off x="251520" y="1500695"/>
            <a:ext cx="511256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sentence;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str1, str2, str3;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sentence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"Testing string exceptions!"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5: sentence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sentence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6: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sentence.length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() = 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sentence.length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str1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sentence.substr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8: str1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str1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str2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sentence.substr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10: str2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str2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str3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 handling.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 sentence;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12: str3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str3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82770-E841-4FC0-9DB9-22008F0A5C9A}"/>
              </a:ext>
            </a:extLst>
          </p:cNvPr>
          <p:cNvSpPr txBox="1"/>
          <p:nvPr/>
        </p:nvSpPr>
        <p:spPr>
          <a:xfrm>
            <a:off x="4211960" y="1798797"/>
            <a:ext cx="432048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out_of_range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re)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14: In the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out_of_range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 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"catch block: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re.what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//end of main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80B2C-12B4-4FBE-AB51-EBEF0AA21184}"/>
              </a:ext>
            </a:extLst>
          </p:cNvPr>
          <p:cNvSpPr txBox="1"/>
          <p:nvPr/>
        </p:nvSpPr>
        <p:spPr>
          <a:xfrm>
            <a:off x="251520" y="5552513"/>
            <a:ext cx="662473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Output</a:t>
            </a:r>
          </a:p>
          <a:p>
            <a:r>
              <a:rPr lang="en-US" sz="1050" dirty="0"/>
              <a:t>Line 5: sentence = Testing string exceptions!</a:t>
            </a:r>
          </a:p>
          <a:p>
            <a:r>
              <a:rPr lang="en-US" sz="1050" dirty="0"/>
              <a:t>Line 6: </a:t>
            </a:r>
            <a:r>
              <a:rPr lang="en-US" sz="1050" dirty="0" err="1"/>
              <a:t>sentence.length</a:t>
            </a:r>
            <a:r>
              <a:rPr lang="en-US" sz="1050" dirty="0"/>
              <a:t>() = 26</a:t>
            </a:r>
          </a:p>
          <a:p>
            <a:r>
              <a:rPr lang="en-US" sz="1050" dirty="0"/>
              <a:t>Line 8: str1 = string exceptions!</a:t>
            </a:r>
          </a:p>
          <a:p>
            <a:r>
              <a:rPr lang="en-US" sz="1050" dirty="0"/>
              <a:t>Line 14: In the </a:t>
            </a:r>
            <a:r>
              <a:rPr lang="en-US" sz="1050" dirty="0" err="1"/>
              <a:t>out_of_range</a:t>
            </a:r>
            <a:r>
              <a:rPr lang="en-US" sz="1050" dirty="0"/>
              <a:t> catch block: </a:t>
            </a:r>
            <a:r>
              <a:rPr lang="en-US" sz="1050" dirty="0" err="1"/>
              <a:t>basic_string</a:t>
            </a:r>
            <a:r>
              <a:rPr lang="en-US" sz="1050" dirty="0"/>
              <a:t>::</a:t>
            </a:r>
            <a:r>
              <a:rPr lang="en-US" sz="1050" dirty="0" err="1"/>
              <a:t>substr</a:t>
            </a:r>
            <a:r>
              <a:rPr lang="en-US" sz="1050" dirty="0"/>
              <a:t>: __pos (which is 28) &gt; this-&gt;size() (which is 26)</a:t>
            </a:r>
          </a:p>
        </p:txBody>
      </p:sp>
    </p:spTree>
    <p:extLst>
      <p:ext uri="{BB962C8B-B14F-4D97-AF65-F5344CB8AC3E}">
        <p14:creationId xmlns:p14="http://schemas.microsoft.com/office/powerpoint/2010/main" val="3985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C7C-A120-4131-94F6-8AE937E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Exception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A293-4A64-4FE9-8F90-CB27B7BB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provides numerous exception classes to deal with different type of situations.</a:t>
            </a:r>
          </a:p>
          <a:p>
            <a:r>
              <a:rPr lang="en-US" dirty="0"/>
              <a:t>Does not provide all of the exception classes you will every need.</a:t>
            </a:r>
          </a:p>
          <a:p>
            <a:r>
              <a:rPr lang="en-US" dirty="0"/>
              <a:t>C++ enables programmers to write their own exception classes.</a:t>
            </a:r>
          </a:p>
          <a:p>
            <a:pPr lvl="1"/>
            <a:r>
              <a:rPr lang="en-US" dirty="0"/>
              <a:t>For exceptions not covered by C++ exception classes </a:t>
            </a:r>
          </a:p>
          <a:p>
            <a:pPr lvl="1"/>
            <a:r>
              <a:rPr lang="en-US" dirty="0"/>
              <a:t>And their own exceptions.</a:t>
            </a:r>
          </a:p>
          <a:p>
            <a:r>
              <a:rPr lang="en-US" dirty="0"/>
              <a:t>In C++ any class can be considered as an exception class.</a:t>
            </a:r>
          </a:p>
        </p:txBody>
      </p:sp>
    </p:spTree>
    <p:extLst>
      <p:ext uri="{BB962C8B-B14F-4D97-AF65-F5344CB8AC3E}">
        <p14:creationId xmlns:p14="http://schemas.microsoft.com/office/powerpoint/2010/main" val="588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C7C-A120-4131-94F6-8AE937E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Exception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D4394-FD3D-4D7B-AC82-85E2CD6F532D}"/>
              </a:ext>
            </a:extLst>
          </p:cNvPr>
          <p:cNvSpPr txBox="1"/>
          <p:nvPr/>
        </p:nvSpPr>
        <p:spPr>
          <a:xfrm>
            <a:off x="179512" y="1413847"/>
            <a:ext cx="367240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message;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message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"Division by zero"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 str)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message = str;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what()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message;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73350-44A3-4CF7-B787-DFD3BBFF28CC}"/>
              </a:ext>
            </a:extLst>
          </p:cNvPr>
          <p:cNvSpPr txBox="1"/>
          <p:nvPr/>
        </p:nvSpPr>
        <p:spPr>
          <a:xfrm>
            <a:off x="3990764" y="1413847"/>
            <a:ext cx="46960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doDivision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dividend, divisor, quotient;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8: Enter the dividend: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&gt;&gt;dividend;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11: Enter the divisor: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==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"Found division by 0!"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quotient = dividend / divisor;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17: Quotient =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&lt;&lt;quotient&lt;&lt;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2FED9-551D-4FA2-807A-B3EF9D1B47EB}"/>
              </a:ext>
            </a:extLst>
          </p:cNvPr>
          <p:cNvSpPr txBox="1"/>
          <p:nvPr/>
        </p:nvSpPr>
        <p:spPr>
          <a:xfrm>
            <a:off x="1308466" y="4454553"/>
            <a:ext cx="536459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doDivision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divisionByZero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divByZeroObj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"Line 4: In main: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divByZeroObj.what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82015-8E65-44F5-9190-7774297D4DC0}"/>
              </a:ext>
            </a:extLst>
          </p:cNvPr>
          <p:cNvSpPr txBox="1"/>
          <p:nvPr/>
        </p:nvSpPr>
        <p:spPr>
          <a:xfrm>
            <a:off x="4932040" y="4509120"/>
            <a:ext cx="2376264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1</a:t>
            </a:r>
          </a:p>
          <a:p>
            <a:r>
              <a:rPr lang="en-US" sz="1200" dirty="0"/>
              <a:t>Line 8: Enter the dividend: 6</a:t>
            </a:r>
          </a:p>
          <a:p>
            <a:endParaRPr lang="en-US" sz="1200" dirty="0"/>
          </a:p>
          <a:p>
            <a:r>
              <a:rPr lang="en-US" sz="1200" dirty="0"/>
              <a:t>Line 11: Enter the divisor: 3</a:t>
            </a:r>
          </a:p>
          <a:p>
            <a:endParaRPr lang="en-US" sz="1200" dirty="0"/>
          </a:p>
          <a:p>
            <a:r>
              <a:rPr lang="en-US" sz="1200" dirty="0"/>
              <a:t>Line 17: Quotient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23C07-158E-4738-8CD6-3CB4C6AE01D3}"/>
              </a:ext>
            </a:extLst>
          </p:cNvPr>
          <p:cNvSpPr txBox="1"/>
          <p:nvPr/>
        </p:nvSpPr>
        <p:spPr>
          <a:xfrm>
            <a:off x="6588224" y="5341282"/>
            <a:ext cx="2376264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Run 2</a:t>
            </a:r>
          </a:p>
          <a:p>
            <a:r>
              <a:rPr lang="en-US" sz="1200" dirty="0"/>
              <a:t>Line 8: Enter the dividend: 4</a:t>
            </a:r>
          </a:p>
          <a:p>
            <a:endParaRPr lang="en-US" sz="1200" dirty="0"/>
          </a:p>
          <a:p>
            <a:r>
              <a:rPr lang="en-US" sz="1200" dirty="0"/>
              <a:t>Line 11: Enter the divisor: 0</a:t>
            </a:r>
          </a:p>
          <a:p>
            <a:endParaRPr lang="en-US" sz="1200" dirty="0"/>
          </a:p>
          <a:p>
            <a:r>
              <a:rPr lang="en-US" sz="1200" dirty="0"/>
              <a:t>Line 4: In main: Found division by 0!</a:t>
            </a:r>
          </a:p>
        </p:txBody>
      </p:sp>
    </p:spTree>
    <p:extLst>
      <p:ext uri="{BB962C8B-B14F-4D97-AF65-F5344CB8AC3E}">
        <p14:creationId xmlns:p14="http://schemas.microsoft.com/office/powerpoint/2010/main" val="20100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F6C-2EBD-4C95-82C7-9ED4DC9F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E57F-F1F5-402D-824D-EF43E36E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exception occurs, the programmer usually has three choices:</a:t>
            </a:r>
          </a:p>
          <a:p>
            <a:r>
              <a:rPr lang="en-US" dirty="0">
                <a:solidFill>
                  <a:srgbClr val="FF0000"/>
                </a:solidFill>
              </a:rPr>
              <a:t>Terminate the Program</a:t>
            </a:r>
          </a:p>
          <a:p>
            <a:pPr lvl="1"/>
            <a:r>
              <a:rPr lang="en-US" dirty="0"/>
              <a:t>In some cases when an exception occurs, it is best to let the program terminate.</a:t>
            </a:r>
          </a:p>
          <a:p>
            <a:pPr lvl="1"/>
            <a:r>
              <a:rPr lang="en-US" dirty="0"/>
              <a:t>e.g. a program that reads input from a file. If the input file does not exist.</a:t>
            </a:r>
          </a:p>
          <a:p>
            <a:r>
              <a:rPr lang="en-US" dirty="0">
                <a:solidFill>
                  <a:srgbClr val="FF0000"/>
                </a:solidFill>
              </a:rPr>
              <a:t>Fix the Error Continue</a:t>
            </a:r>
          </a:p>
          <a:p>
            <a:pPr lvl="1"/>
            <a:r>
              <a:rPr lang="en-US" dirty="0"/>
              <a:t>In some cases you will want to handle the exception and let the program continue.</a:t>
            </a:r>
          </a:p>
          <a:p>
            <a:pPr lvl="1"/>
            <a:r>
              <a:rPr lang="en-US" dirty="0"/>
              <a:t>e.g. if a user enters 0 as a divisor in a divide operation. Prompt the user to input again or show an error and continue.</a:t>
            </a:r>
          </a:p>
          <a:p>
            <a:r>
              <a:rPr lang="en-US" dirty="0">
                <a:solidFill>
                  <a:srgbClr val="FF0000"/>
                </a:solidFill>
              </a:rPr>
              <a:t>Log the Error and Continue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CF6F-ACAF-4CAA-86DE-5A35399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Exception</a:t>
            </a:r>
            <a:r>
              <a:rPr lang="en-US" spc="-70" dirty="0"/>
              <a:t> </a:t>
            </a:r>
            <a:r>
              <a:rPr lang="en-US" spc="-5" dirty="0"/>
              <a:t>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6177-1AB0-446B-A55C-ADAB030B5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5" dirty="0">
                <a:cs typeface="Arial"/>
              </a:rPr>
              <a:t>Exceptions are of two types:</a:t>
            </a:r>
          </a:p>
          <a:p>
            <a:pPr lvl="1"/>
            <a:r>
              <a:rPr lang="en-US" sz="2400" spc="5" dirty="0">
                <a:solidFill>
                  <a:srgbClr val="FF0000"/>
                </a:solidFill>
                <a:cs typeface="Arial"/>
              </a:rPr>
              <a:t>Synchronous exceptions</a:t>
            </a:r>
          </a:p>
          <a:p>
            <a:pPr lvl="2"/>
            <a:r>
              <a:rPr lang="en-US" sz="2000" spc="5" dirty="0">
                <a:cs typeface="Arial"/>
              </a:rPr>
              <a:t>The exceptions which occur during the program execution due to some fault in the input data are known as synchronous exceptions.</a:t>
            </a:r>
          </a:p>
          <a:p>
            <a:pPr lvl="2"/>
            <a:r>
              <a:rPr lang="en-US" sz="2000" spc="5" dirty="0">
                <a:cs typeface="Arial"/>
              </a:rPr>
              <a:t>For example: errors such as divide by zero</a:t>
            </a:r>
          </a:p>
          <a:p>
            <a:pPr lvl="1"/>
            <a:r>
              <a:rPr lang="en-US" sz="2400" spc="5" dirty="0">
                <a:solidFill>
                  <a:srgbClr val="FF0000"/>
                </a:solidFill>
                <a:cs typeface="Arial"/>
              </a:rPr>
              <a:t>Asynchronous exceptions</a:t>
            </a:r>
            <a:endParaRPr lang="en-US" sz="2400" spc="5" dirty="0">
              <a:cs typeface="Arial"/>
            </a:endParaRPr>
          </a:p>
          <a:p>
            <a:pPr lvl="2"/>
            <a:r>
              <a:rPr lang="en-US" sz="2000" spc="5" dirty="0">
                <a:cs typeface="Arial"/>
              </a:rPr>
              <a:t>The exceptions caused by events or faults unrelated  (external) to the program and beyond the control of the  program are called asynchronous exceptions.</a:t>
            </a:r>
          </a:p>
          <a:p>
            <a:pPr lvl="2"/>
            <a:r>
              <a:rPr lang="en-US" sz="2000" spc="5" dirty="0">
                <a:cs typeface="Arial"/>
              </a:rPr>
              <a:t>For example: hardware malfunctions such as disk failure.</a:t>
            </a:r>
          </a:p>
          <a:p>
            <a:endParaRPr lang="en-US" spc="5" dirty="0"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77313-03B2-428E-9E45-473C3F3CB5EB}"/>
                  </a:ext>
                </a:extLst>
              </p14:cNvPr>
              <p14:cNvContentPartPr/>
              <p14:nvPr/>
            </p14:nvContentPartPr>
            <p14:xfrm>
              <a:off x="1107360" y="1366200"/>
              <a:ext cx="7170840" cy="427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77313-03B2-428E-9E45-473C3F3CB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356840"/>
                <a:ext cx="7189560" cy="42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2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0EC7-3359-4DED-B8A0-BD07F24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66BB-1AF2-41AA-9265-E412CF8F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handling mechanism provides a  means to detect and report an exception circumstance.</a:t>
            </a:r>
          </a:p>
          <a:p>
            <a:pPr lvl="1"/>
            <a:r>
              <a:rPr lang="en-US" dirty="0"/>
              <a:t>Find the problem (Hit the exception)</a:t>
            </a:r>
          </a:p>
          <a:p>
            <a:pPr lvl="1"/>
            <a:r>
              <a:rPr lang="en-US" dirty="0"/>
              <a:t>Inform that an error has occurred (Throw the exception)</a:t>
            </a:r>
          </a:p>
          <a:p>
            <a:pPr lvl="1"/>
            <a:r>
              <a:rPr lang="en-US" dirty="0"/>
              <a:t>Receive the error information (Catch the exception)</a:t>
            </a:r>
          </a:p>
          <a:p>
            <a:pPr lvl="1"/>
            <a:r>
              <a:rPr lang="en-US" dirty="0"/>
              <a:t>Take corrective actions (Handle the exception)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DC5D8-BBD1-4F86-B5A3-2A4204968A5B}"/>
                  </a:ext>
                </a:extLst>
              </p14:cNvPr>
              <p14:cNvContentPartPr/>
              <p14:nvPr/>
            </p14:nvContentPartPr>
            <p14:xfrm>
              <a:off x="696600" y="1285920"/>
              <a:ext cx="3634920" cy="111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DC5D8-BBD1-4F86-B5A3-2A4204968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276560"/>
                <a:ext cx="365364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3EF7A2-5003-4C9B-905F-78BB3BF41D24}"/>
                  </a:ext>
                </a:extLst>
              </p14:cNvPr>
              <p14:cNvContentPartPr/>
              <p14:nvPr/>
            </p14:nvContentPartPr>
            <p14:xfrm>
              <a:off x="1616400" y="2589480"/>
              <a:ext cx="5206320" cy="1313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3EF7A2-5003-4C9B-905F-78BB3BF41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040" y="2580120"/>
                <a:ext cx="522504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69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0EC7-3359-4DED-B8A0-BD07F24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66BB-1AF2-41AA-9265-E412CF8F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pc="5" dirty="0">
                <a:cs typeface="Arial"/>
              </a:rPr>
              <a:t>Th</a:t>
            </a:r>
            <a:r>
              <a:rPr lang="en-US" dirty="0">
                <a:cs typeface="Arial"/>
              </a:rPr>
              <a:t>e	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x</a:t>
            </a:r>
            <a:r>
              <a:rPr lang="en-US" spc="5" dirty="0">
                <a:cs typeface="Arial"/>
              </a:rPr>
              <a:t>cep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 </a:t>
            </a:r>
            <a:r>
              <a:rPr lang="en-US" spc="5" dirty="0">
                <a:cs typeface="Arial"/>
              </a:rPr>
              <a:t>hand</a:t>
            </a:r>
            <a:r>
              <a:rPr lang="en-US" dirty="0">
                <a:cs typeface="Arial"/>
              </a:rPr>
              <a:t>li</a:t>
            </a:r>
            <a:r>
              <a:rPr lang="en-US" spc="5" dirty="0">
                <a:cs typeface="Arial"/>
              </a:rPr>
              <a:t>n</a:t>
            </a:r>
            <a:r>
              <a:rPr lang="en-US" dirty="0">
                <a:cs typeface="Arial"/>
              </a:rPr>
              <a:t>g	m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</a:t>
            </a:r>
            <a:r>
              <a:rPr lang="en-US" spc="5" dirty="0">
                <a:cs typeface="Arial"/>
              </a:rPr>
              <a:t>han</a:t>
            </a:r>
            <a:r>
              <a:rPr lang="en-US" dirty="0">
                <a:cs typeface="Arial"/>
              </a:rPr>
              <a:t>ism 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s </a:t>
            </a:r>
            <a:r>
              <a:rPr lang="en-US" spc="10" dirty="0">
                <a:cs typeface="Arial"/>
              </a:rPr>
              <a:t>b</a:t>
            </a:r>
            <a:r>
              <a:rPr lang="en-US" spc="-5" dirty="0">
                <a:cs typeface="Arial"/>
              </a:rPr>
              <a:t>u</a:t>
            </a:r>
            <a:r>
              <a:rPr lang="en-US" dirty="0">
                <a:cs typeface="Arial"/>
              </a:rPr>
              <a:t>ilt  upon three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keywords: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cs typeface="Arial"/>
              </a:rPr>
              <a:t>Try</a:t>
            </a:r>
          </a:p>
          <a:p>
            <a:pPr lvl="2"/>
            <a:r>
              <a:rPr lang="en-US" sz="2200" dirty="0">
                <a:cs typeface="Arial"/>
              </a:rPr>
              <a:t>Is used to preface a block of statements which may generate exceptions.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cs typeface="Arial"/>
              </a:rPr>
              <a:t>Throw</a:t>
            </a:r>
          </a:p>
          <a:p>
            <a:pPr lvl="2"/>
            <a:r>
              <a:rPr lang="en-US" sz="2200" dirty="0">
                <a:cs typeface="Arial"/>
              </a:rPr>
              <a:t>When an exception is detected, it is thrown using a throw statement in the try block.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cs typeface="Arial"/>
              </a:rPr>
              <a:t>Catch</a:t>
            </a:r>
          </a:p>
          <a:p>
            <a:pPr lvl="2"/>
            <a:r>
              <a:rPr lang="en-US" sz="2200" dirty="0">
                <a:cs typeface="Arial"/>
              </a:rPr>
              <a:t>A catch block defined by the keyword catch catches the exception thrown by the throw statement in the try block and handles it appropriately.</a:t>
            </a:r>
          </a:p>
          <a:p>
            <a:endParaRPr lang="en-US" dirty="0"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0AE36A-A032-4EFB-9AEB-11C4F7884963}"/>
                  </a:ext>
                </a:extLst>
              </p14:cNvPr>
              <p14:cNvContentPartPr/>
              <p14:nvPr/>
            </p14:nvContentPartPr>
            <p14:xfrm>
              <a:off x="196560" y="2410920"/>
              <a:ext cx="8340840" cy="384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0AE36A-A032-4EFB-9AEB-11C4F7884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2401560"/>
                <a:ext cx="8359560" cy="38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0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ED12-31B0-4B3B-9422-CB5D5D1B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05E-1A28-4B59-A765-24910213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syntax of a try/catch block is as follows: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053F8-D0A1-4EC1-8D34-9D237C36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76872"/>
            <a:ext cx="3061597" cy="375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F85A4-6455-4701-9A28-716F421DF822}"/>
                  </a:ext>
                </a:extLst>
              </p14:cNvPr>
              <p14:cNvContentPartPr/>
              <p14:nvPr/>
            </p14:nvContentPartPr>
            <p14:xfrm>
              <a:off x="2598840" y="2446560"/>
              <a:ext cx="3625560" cy="290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F85A4-6455-4701-9A28-716F421DF8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480" y="2437200"/>
                <a:ext cx="364428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12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8709-197F-4F9B-B9CC-4F8B2E5F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en-US" dirty="0"/>
              <a:t>Example -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E305E-6201-43BE-A131-330627397E8C}"/>
              </a:ext>
            </a:extLst>
          </p:cNvPr>
          <p:cNvSpPr txBox="1"/>
          <p:nvPr/>
        </p:nvSpPr>
        <p:spPr>
          <a:xfrm>
            <a:off x="457200" y="1524000"/>
            <a:ext cx="5915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dividend, divisor, quotient;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 the dividend: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dividend;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 the divisor: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&gt;&gt; divisor;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quotient = dividend / divisor;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"Quotient =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quotient&lt;&lt;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BA83-7BDC-4E11-9645-029BCAB86939}"/>
              </a:ext>
            </a:extLst>
          </p:cNvPr>
          <p:cNvSpPr txBox="1"/>
          <p:nvPr/>
        </p:nvSpPr>
        <p:spPr>
          <a:xfrm>
            <a:off x="3023828" y="2514600"/>
            <a:ext cx="30963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the divisor is zero?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A05917-923E-45DF-AD89-A2792C811370}"/>
                  </a:ext>
                </a:extLst>
              </p14:cNvPr>
              <p14:cNvContentPartPr/>
              <p14:nvPr/>
            </p14:nvContentPartPr>
            <p14:xfrm>
              <a:off x="1044720" y="1401840"/>
              <a:ext cx="4340520" cy="468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05917-923E-45DF-AD89-A2792C811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392480"/>
                <a:ext cx="4359240" cy="47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3F1C75-E6BE-4431-8019-B06828FF670D}"/>
                  </a:ext>
                </a:extLst>
              </p14:cNvPr>
              <p14:cNvContentPartPr/>
              <p14:nvPr/>
            </p14:nvContentPartPr>
            <p14:xfrm>
              <a:off x="3750480" y="4822200"/>
              <a:ext cx="991800" cy="58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3F1C75-E6BE-4431-8019-B06828FF67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1120" y="4812840"/>
                <a:ext cx="101052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1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7C92-072A-44DF-A938-28B34E0B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en-US" dirty="0"/>
              <a:t>Example – Throwing an exception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F067F-2B4C-49F6-A417-0F35E229BCB8}"/>
              </a:ext>
            </a:extLst>
          </p:cNvPr>
          <p:cNvSpPr txBox="1"/>
          <p:nvPr/>
        </p:nvSpPr>
        <p:spPr>
          <a:xfrm>
            <a:off x="457200" y="1170092"/>
            <a:ext cx="7275399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dividend, divisor, quotient;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 //Line 2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"Line 3: Enter the dividend: 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dividend;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"Line 6: Enter the divisor: 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divisor;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(divisor == 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divisor;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quotient = dividend / divisor;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"Line 12: Quotient = 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quotient &lt;&lt;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"Line 14: Division by 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&lt;&lt; x &lt;&lt; 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1ACDB-DCC3-46A2-A506-062E0858E691}"/>
              </a:ext>
            </a:extLst>
          </p:cNvPr>
          <p:cNvSpPr txBox="1"/>
          <p:nvPr/>
        </p:nvSpPr>
        <p:spPr>
          <a:xfrm>
            <a:off x="6084168" y="1468194"/>
            <a:ext cx="244827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Run 1:</a:t>
            </a:r>
          </a:p>
          <a:p>
            <a:r>
              <a:rPr lang="en-US" sz="1400" dirty="0"/>
              <a:t>Line 3: Enter the dividend: 9</a:t>
            </a:r>
          </a:p>
          <a:p>
            <a:endParaRPr lang="en-US" sz="1400" dirty="0"/>
          </a:p>
          <a:p>
            <a:r>
              <a:rPr lang="en-US" sz="1400" dirty="0"/>
              <a:t>Line 6: Enter the divisor: 3</a:t>
            </a:r>
          </a:p>
          <a:p>
            <a:endParaRPr lang="en-US" sz="1400" dirty="0"/>
          </a:p>
          <a:p>
            <a:r>
              <a:rPr lang="en-US" sz="1400" dirty="0"/>
              <a:t>Line 12: Quotient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8D726-46DA-41E5-AF88-8D46A7CE5019}"/>
              </a:ext>
            </a:extLst>
          </p:cNvPr>
          <p:cNvSpPr txBox="1"/>
          <p:nvPr/>
        </p:nvSpPr>
        <p:spPr>
          <a:xfrm>
            <a:off x="6084168" y="2996952"/>
            <a:ext cx="244827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Run 2:</a:t>
            </a:r>
          </a:p>
          <a:p>
            <a:r>
              <a:rPr lang="en-US" sz="1400" dirty="0"/>
              <a:t>Line 3: Enter the dividend: 5</a:t>
            </a:r>
          </a:p>
          <a:p>
            <a:endParaRPr lang="en-US" sz="1400" dirty="0"/>
          </a:p>
          <a:p>
            <a:r>
              <a:rPr lang="en-US" sz="1400" dirty="0"/>
              <a:t>Line 6: Enter the divisor: 0</a:t>
            </a:r>
          </a:p>
          <a:p>
            <a:endParaRPr lang="en-US" sz="1400" dirty="0"/>
          </a:p>
          <a:p>
            <a:r>
              <a:rPr lang="en-US" sz="1400" dirty="0"/>
              <a:t>Line 14: Division by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D92977-259E-4E45-867B-10E8C51DA762}"/>
                  </a:ext>
                </a:extLst>
              </p14:cNvPr>
              <p14:cNvContentPartPr/>
              <p14:nvPr/>
            </p14:nvContentPartPr>
            <p14:xfrm>
              <a:off x="946800" y="2107440"/>
              <a:ext cx="41112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D92977-259E-4E45-867B-10E8C51DA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2098080"/>
                <a:ext cx="429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FE349-6E74-4239-A428-730A8DB97E31}"/>
                  </a:ext>
                </a:extLst>
              </p14:cNvPr>
              <p14:cNvContentPartPr/>
              <p14:nvPr/>
            </p14:nvContentPartPr>
            <p14:xfrm>
              <a:off x="714600" y="1500120"/>
              <a:ext cx="7769160" cy="420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FE349-6E74-4239-A428-730A8DB97E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240" y="1490760"/>
                <a:ext cx="778788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0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9259-213A-4B89-B284-7D53795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686C-DE77-41C8-B01C-4AA4CE89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876800"/>
          </a:xfrm>
        </p:spPr>
        <p:txBody>
          <a:bodyPr/>
          <a:lstStyle/>
          <a:p>
            <a:r>
              <a:rPr lang="en-US" dirty="0"/>
              <a:t>When the try block throws an exception the program control leaves the try block and enters the catch statement of the catch block</a:t>
            </a:r>
          </a:p>
          <a:p>
            <a:r>
              <a:rPr lang="en-US" dirty="0"/>
              <a:t>If the type of object thrown matches the </a:t>
            </a:r>
            <a:r>
              <a:rPr lang="en-US" b="1" dirty="0" err="1"/>
              <a:t>arg</a:t>
            </a:r>
            <a:r>
              <a:rPr lang="en-US" b="1" dirty="0"/>
              <a:t> type </a:t>
            </a:r>
            <a:r>
              <a:rPr lang="en-US" dirty="0"/>
              <a:t>in the catch statement the catch block is executed.</a:t>
            </a:r>
          </a:p>
          <a:p>
            <a:r>
              <a:rPr lang="en-US" dirty="0"/>
              <a:t>Otherwise the program is terminated.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02CD368-95CE-4F16-9270-9138052F25CB}"/>
              </a:ext>
            </a:extLst>
          </p:cNvPr>
          <p:cNvSpPr/>
          <p:nvPr/>
        </p:nvSpPr>
        <p:spPr>
          <a:xfrm>
            <a:off x="5580112" y="2204864"/>
            <a:ext cx="2778751" cy="2900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A91E9-2F80-4B81-8375-D0F681C0A296}"/>
                  </a:ext>
                </a:extLst>
              </p14:cNvPr>
              <p14:cNvContentPartPr/>
              <p14:nvPr/>
            </p14:nvContentPartPr>
            <p14:xfrm>
              <a:off x="1491480" y="1964520"/>
              <a:ext cx="6643800" cy="37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A91E9-2F80-4B81-8375-D0F681C0A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120" y="1955160"/>
                <a:ext cx="666252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9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28013</TotalTime>
  <Words>3327</Words>
  <Application>Microsoft Office PowerPoint</Application>
  <PresentationFormat>On-screen Show (4:3)</PresentationFormat>
  <Paragraphs>390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Clarity</vt:lpstr>
      <vt:lpstr>Exception handling</vt:lpstr>
      <vt:lpstr>Errors Vs Exceptions</vt:lpstr>
      <vt:lpstr>Exception Handling</vt:lpstr>
      <vt:lpstr>Exception Handling Mechanism</vt:lpstr>
      <vt:lpstr>Exception Handling Mechanism</vt:lpstr>
      <vt:lpstr>try/catch Block</vt:lpstr>
      <vt:lpstr>Example - Division</vt:lpstr>
      <vt:lpstr>Example – Throwing an exception</vt:lpstr>
      <vt:lpstr>Exception Handling Mechanism</vt:lpstr>
      <vt:lpstr>Exception thrown by functions</vt:lpstr>
      <vt:lpstr>Exception thrown by functions</vt:lpstr>
      <vt:lpstr>Multiple catch statements</vt:lpstr>
      <vt:lpstr>Multiple catch statements</vt:lpstr>
      <vt:lpstr>Catching all exceptions</vt:lpstr>
      <vt:lpstr>Catch all exceptions</vt:lpstr>
      <vt:lpstr>Re-throwing an Exception</vt:lpstr>
      <vt:lpstr>Re-throwing an Exception</vt:lpstr>
      <vt:lpstr>Using C++ Exception classes</vt:lpstr>
      <vt:lpstr>The C++ Exception hierarchy</vt:lpstr>
      <vt:lpstr>Using C++ Exception classes</vt:lpstr>
      <vt:lpstr>Creating your own Exception Classes</vt:lpstr>
      <vt:lpstr>Creating your own Exception Classes</vt:lpstr>
      <vt:lpstr>Exception Handling Techniques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1807</cp:revision>
  <dcterms:created xsi:type="dcterms:W3CDTF">2017-12-20T08:30:18Z</dcterms:created>
  <dcterms:modified xsi:type="dcterms:W3CDTF">2020-04-20T07:26:43Z</dcterms:modified>
</cp:coreProperties>
</file>