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639" r:id="rId3"/>
    <p:sldId id="640" r:id="rId4"/>
    <p:sldId id="638" r:id="rId5"/>
    <p:sldId id="642" r:id="rId6"/>
    <p:sldId id="641" r:id="rId7"/>
    <p:sldId id="282" r:id="rId8"/>
    <p:sldId id="302" r:id="rId9"/>
    <p:sldId id="307" r:id="rId10"/>
    <p:sldId id="303" r:id="rId11"/>
    <p:sldId id="304" r:id="rId12"/>
    <p:sldId id="283" r:id="rId13"/>
    <p:sldId id="306" r:id="rId14"/>
    <p:sldId id="287" r:id="rId15"/>
    <p:sldId id="288" r:id="rId16"/>
    <p:sldId id="305" r:id="rId17"/>
    <p:sldId id="63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 autoAdjust="0"/>
    <p:restoredTop sz="87977" autoAdjust="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09:39:29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18703 5581 0,'25'0'140,"0"0"-124,24 0 0,26 0-16,-50 0 15,24 0-15,1 0 16,24 0-16,-24 0 15,-25 0-15,49 0 16,0 0-16,1 0 16,-1 0-16,1 0 15,24-25-15,-50 0 16,1 25-16,0-24 16,-1-1-16,1 25 15,-25-25-15,0 25 16,49 0-16,-24 0 15,-1 0-15,26 0 16,-26 0-16,26 0 16,-1 0-16,-24 0 15,24 0-15,-24 0 16,-1 0-16,-24 0 16,0 0-1,0 0 1,-1 0 15</inkml:trace>
  <inkml:trace contextRef="#ctx0" brushRef="#br0" timeOffset="2288.53">11286 6325 0,'25'0'31,"25"0"-15,0 0-16,24 0 15,-24 0-15,-1 0 16,26 0-16,-26 0 16,26 0-16,-1 0 15,-24 0-15,49 0 16,0 0-16,25 0 15,-25 0-15,-24 0 16,24 0-16,0 0 16,-49 0-16,24 0 15,-24 0-15,-1 0 16,26 0-16,-26 0 16,1 0-16,0 0 15,-26 0-15,1 0 16,25 0-16,-25 0 15,24 0-15,-24 0 16,25 0-16,24 0 16,-24 0-16,-26 0 15,1 0-15,25 0 16,24 0-16,-49 0 16,0 0-16,0 0 15,0 0-15,-1 0 16</inkml:trace>
  <inkml:trace contextRef="#ctx0" brushRef="#br0" timeOffset="3626.93">7591 6474 0,'0'0'0,"49"0"15,1 0-15,49 0 16,0 0-16,50 0 16,50-50-16,73 26 15,-48-1-15,24-25 16,-25 50-16,75-25 16,-100 25-16,-24-24 15,-26 24-15,-24-25 16,-49 25-16,24 0 15,-49 0-15,-1 0 16,-24-25-16,0 25 16,0 0-16,49 0 15,-49 0 1,0 0-16,0 0 16,-1 0 15</inkml:trace>
  <inkml:trace contextRef="#ctx0" brushRef="#br0" timeOffset="5142.56">3349 6325 0,'25'25'0,"0"-25"15,-1 0-15,26 0 16,-25 0-16,0 0 16,-1 0-16,26 0 15,-25 0-15,24 0 16,1 0-16,24 0 16,-24 0-16,24 0 15,1 0-15,-25 0 16,74 0-16,-50 0 15,0 0-15,1 0 16,49 0-16,-75 0 16,26 0-16,-26 0 15,26 0-15,-1 0 16,-24-25-16,24 25 16,-24 0-16,0 0 15,24 0-15,-49 0 16,24 0-16,26 0 15,-50 0-15,-1 0 16,26 0-16,-25 0 16,24 0-16,-24 0 15,0 0-15,0 0 16,0 0 0,-1 0-1,1 0 1,0 0 15,0 0 0,0 0-15</inkml:trace>
  <inkml:trace contextRef="#ctx0" brushRef="#br0" timeOffset="28975.32">20291 4316 0,'24'50'110,"-24"-26"-95,25-24 1,-25 25-16,25-25 16,0 25-16,-25 0 15,25-25 1,-1 0 0,-24 25-16,25-1 15,0-24 1,0 0-1,0 0 1,24-49-16,26-1 16,-1-24-16,-24-1 15,49 26-15,-49-26 16,24 51-16,0-26 16,-24 25-16,0 0 15</inkml:trace>
  <inkml:trace contextRef="#ctx0" brushRef="#br0" timeOffset="92221.57">10691 11410 0,'50'0'172,"-25"0"-157,-1 0-15,1 0 16,50 0-16,-26 0 16,26 0-16,-1 0 15,0 0 1,-24 0-16,74 0 0,-74 0 15,49 0 1,-49 0-16,-1 0 16,26 0-16,-26 0 15,26 0-15,-26 0 16,1 0-16,-1 0 16,-24 0-16,50 0 15,-26 0-15,1 0 16,-1-25-16,26 25 15,-50 0-15,24-24 16,1 24-16,24 0 16,-24 0-16,-25 0 15,24 0-15,26 0 16,-50 0-16,49 0 16,-24 0-16,24 0 15,-24 0-15,-1 0 16,26 0-16,-26 0 15,1 0-15,-1 0 16,-24 0-16,25 0 16,-25 0-16,-1 0 15,51 0-15,-26-25 16,1 25-16,25 0 16,-51 0-16,76 0 15,-26 0-15,-24 0 16,24 0-16,-24-25 15,-26 25-15,1 0 16,0 0-16,0 0 16,0 0-1,-1 0 1,1 0 15,0 0-15</inkml:trace>
  <inkml:trace contextRef="#ctx0" brushRef="#br0" timeOffset="137849.79">7442 12402 0,'25'0'63,"-1"0"-47,1 0 30,25 0-30,-1 0-16,51 0 16,-26 0-16,0 0 15,50 0-15,0 0 16,25 0-16,0 0 16,99 0-16,-74 0 15,24 0-15,-49 0 16,50 0-16,-1 0 15,-49 0-15,24 0 16,-73 0-16,-26-24 16,25 24-16,-49 0 15,24-25-15,-49 25 16,25 0-16,-25 0 16,-1 0-1</inkml:trace>
  <inkml:trace contextRef="#ctx0" brushRef="#br0" timeOffset="-199591.59">13643 7045 0,'-25'0'63,"-24"0"-48,24 0 1,0 0-16,0 0 15,0 0-15,0 0 16,-24 0-16,24 0 16,-25 0-1,1 0-15,-26 0 16,26-25-16,-26 0 16,26 0-16,24 25 15,-49-25-15,49 1 16,0 24-16,0-25 15,25 0-15,-25 25 16,1-25-16,-1 0 31,25 0-15,-25 25-16,25-24 16,0-1-1,0-25 1,0 25-1,0 1 1,0-1 0,0 0-16,0 0 31,0 0-31,0 1 47,0-1 15,-25 50 48,25-1-110,-25-24 15,25 25-15,0 0 16,-24 0-16,24 0 16,0-1 93,-25-24-93,25 25-1,0-50 95,25 1-95,-25-1 1,24 0-1,-24 0-15,25 0 16,-25 1 0,25 24 171,0 0-93,0 0-47,-1 0-16,1 24-31,0-24 16,0 25-16,0 0 31</inkml:trace>
  <inkml:trace contextRef="#ctx0" brushRef="#br0" timeOffset="-184499.47">10170 7020 0,'-25'0'15,"1"25"-15,-1-1 16,0-24-16,0 25 16,-24 0-16,24-25 15,-25 25-15,25 0 16,-49-25-1,49 0-15,0 0 16,1 0-16,-26 0 16,25 0-16,0 0 0,-24 0 15,-1-25 1,25-25-16,-24 25 16,-1-24-16,25 24 15,1 0-15,-26-24 16,25 49-16,25-25 15,-25-50-15,0 75 16,25-25-16,0 1 16,-49-1-16,49 0 15,0 0 17,0 0-32,0 1 15,0-1-15,0 0 16,0 0-1,0 0 1,0 1 31,0 73 78,-25-24-109,25 0-16,-50 0 15,50-1 1,0 1-1,-24-25 1,24 25 15,-25 0 1,25-50 218,0 0-250,0-24 31,0 24-16,25 25-15,-25-25 32,24 0-1,-24 0-15,25 25 140,0 0-109,0 0 31,0 0-47,-25 25-15,24-25-1,1 25 1,0-25 31,-25 25-32</inkml:trace>
  <inkml:trace contextRef="#ctx0" brushRef="#br0" timeOffset="-180078.9">5978 7069 0,'-25'0'125,"1"0"-109,-1 0 0,0 0-1,0 0-15,0 0 31,1 0-31,-1 0 0,0 0 16,0 0-16,-24 0 16,24 0-1,0 0 1,0-24 0,0 24-1,1-25 1,-1 25-1,0 0-15,0-25 16,0 0 0,1 25 15,24-25-15,-25 25-16,25-24 15,-25-1-15,0 0 16,0 0-1,25 0 17,0 0-17,0 1 1,-24 24 0,24-25-1,0 0 48,0 0-32,0 0-15,0 1 15,0-26-16,0 25 79,0 0-94,0 1 16,0-1-1,0 0 1,0 0 15,0 50 126,-25 25-126,25-26-16,-25 1 1,0-25 0,25 50-16,-25-25 15,25 24 1,-24-49-16,24 25 16,-25 0-16,25 0 15,-25-1 1,25-73 187,25 24-187,0 0-1,-25 0-15,0 1 16,24-1-1,1 25-15,-25-25 16,0 0 0,25 25-1,-25-25-15,25 1 16,0 24 31,-25-25-32,24 25 1,-24-25 15,25 25 1,-25-25-17,25 0 1,0 25 31,-25-24-47,25 24 109,-25 24-78,24 1-31,-24 0 32,25-25-32,-25 25 15,0 0-15,0-1 16,25-24-1,0 25-15,-25 0 16,0 0 15,25-25-15,-25 25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10:07:57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17041 6201 0,'0'25'79,"-25"25"-79,-24-1 15,24-24-15,0 0 16,0 24-16,1-49 15,24 25-15</inkml:trace>
  <inkml:trace contextRef="#ctx0" brushRef="#br0" timeOffset="552.01">17165 6325 0,'-49'75'63,"24"-75"-48,25 24-15,-25 1 16,25 0-16,-25-25 16,25 25-16,-25-25 15,25 25-15</inkml:trace>
  <inkml:trace contextRef="#ctx0" brushRef="#br0" timeOffset="2415.89">17215 6821 0,'0'25'78,"-25"-25"-63,0 25-15,25 0 16,-25-25-16,1 25 16,-1-1-16,-25 51 15,50-50 32,-25-1-16</inkml:trace>
  <inkml:trace contextRef="#ctx0" brushRef="#br0" timeOffset="3069.58">17438 6896 0,'0'25'47,"0"-1"-31,-25-24-16,0 25 16,1 0-1,-1 0 1,25 0-16,-25-25 15,0 24 1,25 1 0,-25-25-16,25 25 15,0 0-15,-24-25 16,24 25 0,-25-25-1,0 0 16</inkml:trace>
  <inkml:trace contextRef="#ctx0" brushRef="#br0" timeOffset="5573.07">17587 6251 0,'25'0'94,"-1"0"-94,1 0 16,0 0-1,0 0-15,25 0 0,-26 0 16,1 0-16,25 0 15,-25 0-15,-1 0 16,1 0-16,25 0 16,-25 0-1,-1 0 17,1 0-17,0-25 16,0 25 16</inkml:trace>
  <inkml:trace contextRef="#ctx0" brushRef="#br0" timeOffset="6469.64">17810 6821 0,'25'0'63,"25"0"-48,24 0 1,-49 0-16,0 0 16,24 0-16,-24 0 15,0 0 1,0 0-1,-1 0-15,1 0 16,0 0-16</inkml:trace>
  <inkml:trace contextRef="#ctx0" brushRef="#br0" timeOffset="68814.85">1960 11336 0,'0'25'63,"0"-1"-48,0 26 1,0 0-16,25-1 15,-25 1 1,25-50 0,-25 25-16,0-1 15,24 1-15,1 25 16,-25-25-16,25-1 16,25 26-16,-26-25 15,1 0-15,25-1 16,-25 1-16,-1 0 15,26 0 1,-25 0 0,0-25-16,-1 24 15,1-24 1,0 50-16,0-50 16,0 50-1,-1-50-15,1 0 16,0 24-1,49 1-15,-49 0 16,25-25 0,-25 0-16,-1 25 15,51 0-15,-50-25 16,-1 25-16,76-25 16,-26 24-16,25 26 15,-49-50-15,24 25 16,1-25-16,-26 0 15,-24 0 1,25 25-16,24-25 0,-24 0 16,-1 0-16,1 24 15,24-24-15,1 0 16,-26 0-16,51 0 16,-51 0-16,-24 25 15,25-25-15,-1 0 16,1 0-16,0 25 15,-26-25 1,1 0-16,25 0 16,-50 25-16,25-25 15,49 25-15,-49-25 16,24 0 0,1 0-16,0 0 15,24 24-15,-24-24 16,-1 0-16,1 0 15,-1 0-15,26 25 16,-50 0-16,24-25 16,1 0-16,0 0 15,-1 0-15,-24 25 16,0 0-16,24-25 16,-24 0-16,25 24 15,-1-24-15,-24 0 16,0 0-16,25 25 15,24 0-15,-24-25 16,-1 0-16,1 0 16,-1 0-16,-24 0 15,50 25-15,-26-25 16,26 0-16,-26 25 16,1-25-16,24 0 15,-24 0-15,24 0 16,1 24-16,-1-24 15,1 0-15,-26 0 16,1 0-16,24 0 16,25 0-16,25 0 15,0 0-15,-49 0 16,-1 0-16,26 0 16,-26 0-16,0 0 15,1-24-15,-50 24 16,49 0-16,-24-25 15,24 25-15,-24 0 16,49-25-16,-25 0 16,-49 25-16,49-25 15,1 25-15,-25-24 16,-1 24-16,26-25 16,-51 25-16,1-25 15,25 25-15,-1 0 16,1 0-16,-25-25 15,24 0-15,26 25 16,-50-24-16,24-26 16,26 50-16,-51-25 15,26-24-15,0 24 16,-1 0-16,-24 25 16,25-50-16,-1 26 15,-24-1 1,25 25-1,-26-50-15,1 50 16,0 0 0,25-25-16,-25 0 15,24 25-15,50-49 16,-49 24-16,24 0 16,-49 0-16,25 1 15,-1 24-15,1-25 16,0 0-16,-26 25 15,1-25-15,0 25 16,0 0 0,-25-25-1,25 25-15,-1-24 16,26-1 0,24 0-1,-24-25-15,0 26 16,49-1-16,-49 0 15,-26 0-15,26 0 16,-25 1 0,0 24-16,-25-25 15,24 25 1,1-25-16,0 0 16,-25 0-1,25 25-15,0 0 16,-25-24-16,0-1 15,24 25-15,1-25 110,0 25-79,-25-25-15,25 25-16,-25-25 31,25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10:11:21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7268 8409 0,'25'0'62,"0"0"-62,49 0 16,-24 0-16,49 0 16,-25 0-16,26 0 15,48 0-15,1 0 16,99-25-16,-24-49 15,-1 24-15,0 0 0,0 26 16,25-26 0,-24 25-16,-76 0 0,26 1 15,-50-1-15,0 25 16,-50-25-16,1 25 16,-1 0-1,1 0-15,-1 0 0,1 0 16,24 0-16,-25 0 15,1 0 1,-1 0-16,0 0 16,-24 0-16,0 25 15,-1-25-15,-24 0 16,0 0-16,0 0 31</inkml:trace>
  <inkml:trace contextRef="#ctx0" brushRef="#br0" timeOffset="3447.3">13072 8682 0,'0'-25'47,"25"25"-31,0 0-16,0 0 15,49 0 1,-49 0-16,25 0 16,-26 0-16,26 0 15,-25 0-15,0 0 31,-1 25 63,-24-1-78,0 26-16,0-25 15,25 24-15,-25 1 16,0-25-16,25 24 16,-25 1-16,0 25 15,0-26-15,0 1 16,25-1-16,-25 1 16,0 0-16,0-26 15,0 1-15,0 0 16,0 0 62,-25 0 125,0-25-187,0 0-16,1 0 15,-1 0 392</inkml:trace>
  <inkml:trace contextRef="#ctx0" brushRef="#br0" timeOffset="6301.89">23193 10170 0,'49'0'15,"-24"-25"1,0 25 0,0-25-16,24 25 15,-24 0 1,0 25 156,-25 0-172,25 25 15,-25-26-15,25 26 16,-1 24-16,-24-24 16,0 49-16,0-49 15,50 24-15,-50-24 16,0-25-16,0 24 15,25 1-15,-25-1 16,0-24-16,0 0 16,0 0-16,0 0 15,0 24 1,0-24-16,0 25 16,0-1-1,0-24-15,0 0 16,0 0-16,0 0 31,0-1 0,0 1-31,0 0 32,0 0-17,0 0 63,0-1-46,-25 1 14,0-25-30,25 25 0,-25 0 15,1 0 0,24-1 0,-25-24-31,0 0 16,0 25 15,25 0 1,-25-25-17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10:23:28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5160 12378 0,'-50'-25'16,"25"-50"0,25 51-16,-49-76 0,49 26 15,-25 24 1,-25-24-16,25-1 0,25 1 16,0 24-16,0-24 15,-24 24-15,24 26 16,0-1-16,0-25 15,-25 1-15,25 24 16,0 0 0,0-49-16,0 24 0,0 0 15,0 26-15,0-26 16,25 0 0,-25 1-16,24-1 15,1 25 1,0 0-16,-25 1 15,25 24-15,-25-25 16,50-25 0,-26 25-1,1 1-15,0-1 16,0 0 0,0 25-16,-1-25 15,1 0 1,0 1-1,0 24-15,0-25 16,-1 25 0,-24-25-16,25 25 0,-25-25 125,0 0-110,-25 25 17,1 0-1,-1 0-31,-25 0 15,1 0 1,-1 0 0,0 0-1,26 0 1,-1 0-16,50 0 172,-1 0-141,1 0 0,0 0-31,0 0 32,24 0-17,-24 0 1,0 0-1,0 0 1,0 0 0,-1 0 15,1 0-15,0 0-1,0 0 1,0 0 15,-1 0 16,-24 25 140,0 0-171,0 0 0,0 24-16,-24 1 15,-1-25 1,25 0-16,0 24 16,-25-24-16,25 0 15,-25 24-15,25-24 16,0 0-1,0 0 1,0 0-16</inkml:trace>
  <inkml:trace contextRef="#ctx0" brushRef="#br0" timeOffset="2363.58">17364 13295 0,'24'0'94,"26"0"-79,49-49-15,-24-51 16,-1 51-16,1-50 16,-1-1-16,0 1 15,-49 25-15,50-50 16,-26-50-16,-24 50 16,0 50-16,-25-1 15,0-24-15,0 0 16,0 24-16,0-24 15,0-25-15,0 25 16,0 25-16,0 24 16,0-24-16,0 24 0,-25-24 15,0-1 1,25 1-16,0 24 16,-49 0-16,49 26 15,0-1-15,-25 25 16,25-25-16,-25 25 0,25-25 31,-25 25-15,0 0 15,1 0-15,-51 0-1,50 0 1,-24-25-16,24 25 15,0 0 17,25 25 124,-25-25-140,25 25-16,0 0 15,0 0-15,0-1 16,-25-24-16,25 25 15,0 0 1,0 0 0,0-50 109,0-25-125,0 1 15,0-26-15,0 26 0,0-1 16,0 1 0,0 24-16,0 0 15,0 0-15,0 0 0,0 1 16,0-1-1,0 0 17,25 25-32,-25-25 15,25 0-15,0 25 141,25 25-125,-26 0-1,1 0 1,0 0-1,0-1 1,0-24-16,-25 25 16,24 0-16,26 0 15,-50 0-15,25-1 16,0 1-16,24 25 16,-24-25-16,0-1 15,0 1-15,-1 0 16,1 0-16,0 0 15,-25-1 1</inkml:trace>
  <inkml:trace contextRef="#ctx0" brushRef="#br0" timeOffset="4968.03">17661 10517 0,'25'25'78,"-25"0"-62,25 0-16,25 24 16,-50-24-16,0 25 15,24-26-15,1 1 16,-25 50-16,25-51 16,0 1-16,-25 25 15,0-25 1,25-1-16,-25 1 15,24-25-15,-24 50 16,0-25 0,25-25-1,-25 24 17,0 1-1,25 0-16,-25 0 17,25 0 15,-25-50 62,0 0-93,-25 0-16,25 0 31,0 1-16,0-1 1,-25 0 0,25 0-1,-25 0-15,25 1 16,0-1 0,-24 0-1,24 0-15,0 0 16,0 1-1,-25-1 1,25 0-16,-25 25 16,25-25 77,0 0-61,-25 25-17,25-24 17,-25 24 14,25 24 17,0 1-63,50 25 16,-25-1-16,-25 26 15,25-50-15,24 49 16,-49 0-16,25-24 15,25 0-15,-50-1 16,24 1 0,1 24-16,0-24 0,-25-25 15,0 0-15,50 49 16,-50-49 0,0 0-16,0-1 15,24 1 1,1 25 15,-25-25-15,0-1-1,0 1-15,0 0 16,0 0-16,0 0 16,0-1-1,0 1-15,0 25 16,0-25 15,0-1-15,0 1-1,0 0-15,0 0 32,0 0-32,0-1 15,-25 1-15,25 0 16,0 0-16,-24 25 15,-26 98 1,50-98 0,-25 0-16,25-26 15,-25 26-15,25-25 16,0 24-16,0-24 16,-24 0-16,24 0 15,-25-25-15,25 25 16,0-1-16,0 1 31,-25-25-15,25 25-16,-25-25 15,25 25 1,-25-25-16,-24 74 16,24-49-16,0 0 15,-24 0-15,24-1 16,0 1-16,25 0 15,-25-25-15,0 25 16,25 0 0,-25-25-16,1 0 15,24 24 1,-25-24 0,0 0-1,0 0 1,25 25-1,-25-25-15,1 0 16,24 25 0,-25 0-1,0 0 173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09:41:54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18033 4812 0,'-24'0'156,"-26"25"-140,0 0 0,26-25-16,-26 25 15,25-25-15,-24 24 16,24-24 0,0 0-16,0 0 31,0 0 0,0 0-15,1 0-1,-1 0 17,0 0-17,0 0 1</inkml:trace>
  <inkml:trace contextRef="#ctx0" brushRef="#br0" timeOffset="881.28">17537 4688 0,'-25'0'63,"25"25"-32,-24-25-16,24 25-15,-25-25 16,0 49-16,0-24 16,25 0-1,0 0 1,0 0 0,0-1-1,0 1 16,0 0 1,0 0 15,0 0-16,0-1 0,0 1-15,25-25-1,0 0-15,0 25 16,-1-25 0,1 0-1,0 0 1,0 0-16,0 0 15,-1 0-15,1 0 16,0 0 78</inkml:trace>
  <inkml:trace contextRef="#ctx0" brushRef="#br0" timeOffset="4691.26">12155 6474 0,'24'0'94,"26"0"-79,-25 0-15,24 0 16,1 0-16,24 0 16,-24 0-16,49 25 15,-24-25-15,-26 0 16,26 0-16,-26 0 15,26 0-15,-26 0 16,26 0-16,-1 0 16,-24-25-16,24 25 15,-24 0-15,24 0 16,-49 0-16,25 0 16,-26 0-16,51 0 15,-25 0-15,-1 0 16,1 0-16,49 0 15,-74 0-15,49 0 16,-24 0 0,24 0-16,-24 0 15,-1 0-15,1 0 16,0 0-16,-26 0 16,26 0-16,-25 0 15,49 0-15,-24 0 16,-1 0-1,-24 0-15,0 0 16,25 0-16,-1 0 16,1-25-16,0 25 15,-26 0-15,26 0 16,0 0-16,-1 0 16,-24 0-16,0 0 15,24 0-15,26 0 16,-50 0-16,24 0 15,-24 0-15,25 0 16,24 0-16,-49 0 16,0 0-16,-1 0 15,26 0-15,-25 0 32,24 0-32,1 0 0,-25 0 15,24 0-15,1 0 16,0 0-16,-1 0 15,1 0-15,0 0 16,-1 0-16,1 0 16,-1 0-16,1 0 15,0 0 1,-26 0-16,26 0 16,-25 0-16,0 0 15,24 0-15,1 0 16,-1 0-1,1 0-15,0 0 0,-1 0 16,1 0 0,-25 0-16,-1 0 15,1 0-15,25 0 16,-25 0-16,0 0 16,-1 0-16,1 0 15</inkml:trace>
  <inkml:trace contextRef="#ctx0" brushRef="#br0" timeOffset="9254.2">4713 9302 0,'75'-25'187,"-1"25"-171,25 0-16,1 0 15,-1 0-15,25 0 16,0 0-16,0 0 16,0 0-16,0 0 15,-25-25-15,-25 25 16,1 0-16,-50 0 16,49 0-16,-24 0 15,-1 0-15,51 0 16,-26 0-16,-24 0 15,-1 0-15,26 0 16,-1 0-16,0 0 16,-24 0-16,0 0 15,-26 0-15,51 0 16,-1 0-16,1 0 16,-1 0-16,1 0 15,-1 0-15,0 0 16,50 0-16,-49 0 15,-1 0-15,1 0 16,24 0-16,-25 0 16,-24 0-1,24 0-15,-24 0 0,-1 0 16,-24 0-16,25 0 16,0 0-16,-26 0 15,1 0 1,0 0 15,0 0-15,0 0-16,24 0 15,-24 0-15,0 0 16,0 0-16,24 0 16,-24 0-1,0 0 1,0 0-1,-1 0-15,1 0 32,0 0-17,0 0 1,24 0 0,-24 25-1,0-25-15,0 0 16,0 0 31,-1 0-16,1 25-31,0-25 16,0 0-16,0 0 15,-1 0 1,1 0-16,0 0 15,0 0 17,0 0 15,-1-25-47,1-25 15,0 26-15,0-26 16,-25 0-16</inkml:trace>
  <inkml:trace contextRef="#ctx0" brushRef="#br0" timeOffset="16482.16">7343 7937 0,'49'25'78,"-49"0"-62,25-25-16,0 0 16,0 25-16,24 0 15,-24-25 1,0 0-16,0 0 15,-1 0-15,26 0 16,0-25 15,-26 25-31,1-50 16,25 1-16,-25 24 16,24 25-16,-49-50 15,25 50 1,0 0-1,-25-25-15,25 25 32,-25-24-17</inkml:trace>
  <inkml:trace contextRef="#ctx0" brushRef="#br0" timeOffset="17414.56">9054 8037 0,'50'0'109,"24"-50"-109,50-24 16,50-26-1,-1 1-15,-24 25 16,50-50-16,-51 49 16,-24 26-16,1-26 15,-26 51-15,-74 24 16,24 0-16,-74 0 62,1 24-46,-1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09:51:52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6598 0,'25'0'63,"0"0"-48,24 0-15,-24 0 16,50 0-16,-26 0 16,1 0-16,24 0 15,-24 0-15,-1 0 16,1 0-16,0 0 15,-26 0-15,26 0 16,0 0-16,-1-25 16,1 25-16,24 0 15,-24 0-15,0 0 16,-1 0-16,-24 0 16,25 0-16,24 0 15,-24 0 1,-1 0-16,1 0 15,-1 0-15,1-25 0,24 25 16,-24 0 0,24 0-16,-24 0 0,0-24 15,-1-1 1,-24 25-16,25 0 16,-1 0-16,-24 0 15,0 0 1,25 0-16,-1 0 15,1 0 1,-25 0-16,24 0 16,-24 0-16,0 0 15,24 0-15,-24 0 16,0 0 0,0 0 109,0 0-110,-1 0 16,1 0 1</inkml:trace>
  <inkml:trace contextRef="#ctx0" brushRef="#br0" timeOffset="3867.34">6375 7516 0,'75'0'31,"-26"0"-15,50 0-16</inkml:trace>
  <inkml:trace contextRef="#ctx0" brushRef="#br0" timeOffset="5155.96">10269 7491 0,'0'25'31,"25"-25"-15,25 0 15,24 25-31,-24-1 16,24-24-16,26 0 15,73 25-15,-49-25 16,25 0-16,49 0 16,-98 0-16,24 0 15,-25 0-15,50 0 16,-50 0-16,-49 0 16,-1 0-16,1 0 15,24 0-15,-24 0 16,-1 0-16,26 0 15,-1 0-15,1 0 16,24 0-16,-25 0 16,1 0-16,-1 0 15,-24 0-15,49 0 16,0 0-16,-49 0 16,24 0-16,50 0 15,-74 0-15,24-25 16,1 25-16,-26 0 15,26-24-15,-50 24 16,-1 0 0,1 0 15,0 0 16,0 0-16,0 0-31,-1 0 16,1 0-1,-25-25 126</inkml:trace>
  <inkml:trace contextRef="#ctx0" brushRef="#br0" timeOffset="7246.94">14387 6524 0,'-25'0'16,"50"0"156,0 0-172,0 0 15,49 0-15,-24 0 16,24 0-16,-24 0 16,-25 0-16,24 0 15,26 0-15,-26 0 16,1 0-16,-1 0 16,1 0-16,-25 0 15,0 0-15,-1 0 16,1 0-16,0 0 15,0 0 1,0 0 0,24 0-16,26 0 15,-1 0-15,-24 0 16,-1 0-16,26 0 16,-51 0-1,1 0 95,0 0-95,0 0 1,0 24-1,0-24-15,-1 0 16,26 0 0,-25 0-16,0 0 15,-1 0-15,1 25 16,0-25 15</inkml:trace>
  <inkml:trace contextRef="#ctx0" brushRef="#br0" timeOffset="11779.95">6177 7615 0,'25'0'125,"24"0"-109,-24 0-1,25 0 1,-1 0-16,1 0 15,24 0-15,-24 0 16,24 0-16,25 0 16,50-25-1,-25 0-15,25 1 0,25-51 16,24 50-16,-24 25 16,-1-24-16,-49-1 15,25 0-15,-74 0 16,24 25-16,-25-25 15,26 1 1,-51 24-16,26 0 16,-51 0-16,51 0 15,-26 0-15,-24 0 16,50 0-16,-26 0 16,-24 0-16,25 0 15,-1 0-15,26 0 16,-1 0-16,0 0 15,26 0-15,-1 0 16,-25 0-16,26 0 16,-26 0-16,75 0 15,-25 0-15,-25-25 16,25 25-16,25 0 16,-75-25-16,26 25 15,-26 0-15,0 0 16,-24 0-16,-25 0 15,24 0-15,-24 0 16,0 0 0,0 0-16,0 25 15,24 0-15,-24-25 16,25 0-16,-26 24 16,1 1-16,50-25 15,-51 25-15,26 0 16,24-25-16,-24 25 15,0-25-15,-25 0 16,24 24-16,1-24 16,-1 25-16,26-25 15,-50 0-15</inkml:trace>
  <inkml:trace contextRef="#ctx0" brushRef="#br0" timeOffset="97682.71">9079 11881 0,'25'0'15,"-25"25"1,24-25-16,1 0 15,0 25 1,0-25-16,24 0 16,-24 25-16,25-25 15,0 0-15,-1 0 16,50 0-16,-24 0 16,24 0-16,0 0 15,0 0-15,1 0 16,24 0-16,0 0 15,-25 0-15,0 0 16,0 0-16,-49 0 16,24 0-16,-49 0 15,50 0-15,-26 0 16,26 0-16,-26 0 16,26 0-16,24 0 15,-25 0-15,1 0 16,24 0-16,-25 0 15,26 0 1,-1 0-16,25 0 16,-25 0-16,25 0 15,-50 0-15,26 0 16,-1 0-16,-25 0 16,1 0-16,24 0 15,-49 0-15,-1 0 16,1 0-16,-1 0 15,1 0-15,0 0 16,24 0-16,25 0 16,25 0-16,-25 0 15,1 0-15,24 0 16,-25 0-16,0 0 16,25 0-16,0 0 15,-25 0-15,-24 0 16,-1 0-16,50 0 15,-49 0-15,-26 0 16,1 0-16,24 0 16,-49 0-1,0 0-15,0 0 16</inkml:trace>
  <inkml:trace contextRef="#ctx0" brushRef="#br0" timeOffset="-199290.96">16396 12700 0,'0'25'94,"0"0"-78,0-1-16,0 1 15,0 0 1,0 25 0,0-26-1,0 1-15,0 25 16,0-25-16,0 24 16,0 1-16,0-25 15,0-1 1</inkml:trace>
  <inkml:trace contextRef="#ctx0" brushRef="#br0" timeOffset="-197686.57">16644 12700 0,'0'50'94,"0"-26"-79,0 1 1,-25 0-16,25 0 16,0 0-1,0-1 1,0 1 0,0 0 15,0 0-31,0 0 31,0-1-31,25 1 31,-25 0-31,0 0 16,25-25 0,-25 25-1,25-25-15,-25 24 16,25-24-1,0 0-15,-25 25 16,24-25 0,26 0-1,-25 0 1,0 0 0,-25-25 15,24 25-16,-24-24-15,0-1 16,25 25-16,-25-25 16,0 0-16,0 0 15,0 1 1,0-1 0,0 0-16,0 0 15,0 0 1,0 1-16,0-1 31,0 0-15,0-25 15,-25 50-31,25-24 16,-24 24 62,-1 0-16,0 0-62,0-25 31,0 25 16,1 0 0,-1 0 0</inkml:trace>
  <inkml:trace contextRef="#ctx0" brushRef="#br0" timeOffset="-195903.56">17289 12725 0,'-25'0'63,"-24"0"-47,24 0-16,0 0 31,0 0-16,1 0 17,24 25-32,-25-25 15,25 24 1,-25 1 0,25 0 15,0 0-16,-25 0-15,25-1 32,0 1-17,0 0 17,0 0-32,0 0 31,0-1 0,25-24-15,-25 25-1,25 0-15,0 0 47,-1-25-31,-24 25-1,25-1 32,-25 1-31,25-25-16,0 0 16,0 0 46,-1 0-46,-24-25-1,25 25 1,0-24 15,0-1-15,0 25 15,-25-25-31,0 0 16,24 0-1,-24 1 1,25-1 15,-25 0-31,0 0 47,0 0 31,0 1-31,0-1-47,-25 25 16,25-25 31,-24 25-16,-1-25 0,0 25-15,0 0 46,25-25-31</inkml:trace>
  <inkml:trace contextRef="#ctx0" brushRef="#br0" timeOffset="-194415.83">16421 13444 0,'50'0'109,"-1"0"-109,26 0 16,-1 0-16,1 0 15,-1 0-15,0 0 16,1 0-16,-1 0 16,-24 0-1,-1 0-15,1 0 16,0 0-16,-26-25 0,26 25 15,-25 0 1,0 0 15,-1 0-31,1 0 16,0 0 0,0 0 15,0 0-16</inkml:trace>
  <inkml:trace contextRef="#ctx0" brushRef="#br0" timeOffset="-194152.01">17711 13395 0</inkml:trace>
  <inkml:trace contextRef="#ctx0" brushRef="#br0" timeOffset="-184995.8">14586 12998 0,'-25'-25'110,"0"0"-95,0-49 1,25 49-1,0 0 1,0 0 0,0 0-16,0 1 31,25 24-15,0 0-1,0 0 1,-1 0-1,1 0 1,0 0 0,0 0 15,0 24-15,-1 1-1,-24 0-15,0 0 16,0 0-1,0-1-15,0 1 16,0 0-16,0 0 16,0 0-1,-24-1-15,24 1 16,-25-25-16,25 25 16,-25 0-1,0-25-15,0 0 0,25 25 16,-24-25-1,-1 0 1,0 24 0,0 1-16,0-25 31,0 0-31,1 0 31,24-25 47,24 25-46,1-24-17,0 24 1,0 0-1,0 0 1,0 0-16,-1 0 16,26 0-1,-25 0 1,0 24 0,-1 1-1,51 0-15,-50 0 16,-1-25-16,1 0 15,0 25 1,0-25 0,0 25-1,-1-25 1,1 0 0,-25 24 15</inkml:trace>
  <inkml:trace contextRef="#ctx0" brushRef="#br0" timeOffset="-184278.8">15627 12799 0,'0'25'32,"-25"0"-17,-24 0 1,24-1-16,-25 26 15,-24 0-15,49-26 0,-24 26 16,24 0 0,-25 24-16,1-24 0,24-25 15,25 24-15,-25-49 16,25-25 187</inkml:trace>
  <inkml:trace contextRef="#ctx0" brushRef="#br0" timeOffset="-183396.36">15206 12824 0,'49'25'78,"-24"0"-78,25 24 16,-26-24-1,1 0 1,0 0-16,-25-1 16,25-24-16,-25 25 15,0 0 1,25-25-16,-25 25 31,0 0-15,24-1 62,1-24-31,-25 25-32,25-25 1,-25 25 0,25 0 15,0 0 16,-25 0-16,24-25-31</inkml:trace>
  <inkml:trace contextRef="#ctx0" brushRef="#br0" timeOffset="-174777.83">16619 12154 0,'25'0'109,"0"25"-93,-25 0-1,25 0 1,0 0-16,24 24 15,-24 1-15,0-50 16,0 25-16,-25-1 16,25-24-16,-25 25 0,24-25 156,26-49-140,24-1-1,-24 0-15,0 1 16,-1 24-16,1-25 15,-1 25-15,1-24 16,-25 24-16,24 25 16,-24-50-16,0 50 15,0-24-15,-25-1 16,25 25-16,-1 0 16,-24-25-1,25 25 1,-25-25-1,25 25 17</inkml:trace>
  <inkml:trace contextRef="#ctx0" brushRef="#br0" timeOffset="-172288.9">14437 13469 0,'-25'0'109,"99"0"79,-49 0-188,0 0 16,25 0-1,-26 0-15,1 0 16,0 0-1,0 0 1,0 0 0,-1 0-16,1 0 15,25 0 1,-1 0 0,1 0-16,-25 0 31</inkml:trace>
  <inkml:trace contextRef="#ctx0" brushRef="#br0" timeOffset="-154703.8">11237 12774 0,'0'25'47,"0"0"-32,0 0-15,0 24 16,0 1-16,0-25 16,0 24-16,0 1 15,0 24-15,0-49 31,0-50 126,0-24-142,0-1-15,0-24 16,25-1-16,-1 1 16,-24 49-16,25-24 15,-25 24-15,0-25 16,25 25-1,-25 1 1,25-1 0,0 25-1,0 0 1,-1 0 0,26 0-1,-25 0 16,0 0-15,-1 25-16,1 24 16,0-24-16,-25 0 15,25 0-15,-25-1 16,0 1-16,0 25 16,0-25-16,0 24 15,0-24-15,0 25 16,0-26-16,0 1 15,0 0-15,0 0 16,0 0 0,0-1-1,25-24 1,-1 25 0,-24 0-16,25-25 31,-25-25 63</inkml:trace>
  <inkml:trace contextRef="#ctx0" brushRef="#br0" timeOffset="-154132.8">11907 12948 0,'24'0'63,"1"0"-63,25-25 15,24 25-15,-24 0 16,24-25-16,-24 25 15,24-24 1,1 24-16,-26 0 16,1 0-16,-25 0 0,0-25 15,-50 25 79,-50 49-78</inkml:trace>
  <inkml:trace contextRef="#ctx0" brushRef="#br0" timeOffset="-153629.85">11733 13271 0,'25'0'31,"24"0"-31,51 0 0,-26 0 16,50 0 0,50-50-16,-26 25 0,-23 25 15,-26-25-15,25 25 16,-75-25-16,-24 25 15,0 0-15</inkml:trace>
  <inkml:trace contextRef="#ctx0" brushRef="#br0" timeOffset="-151283.08">14809 16768 0,'49'-50'78,"1"50"-78,0-24 15,24 24-15,-49 0 16,49 0-16,1 0 16,-51 0-16,1 0 15,25 0-15,-25 0 16,-25 24 203,0 1-204,0 25-15,0-1 16,0 26-16,0-1 16,24-24-16,-24 49 15,0-25-15,0-49 16,0 50-16,0-1 15,0-49-15,0 49 16,0-49-16,0 0 16,0 25-16,0-1 15,0-24 1,0 0 62,0 0-31,0-1-47,-24-24 156,-51 0-156,-49 0 16,25 0-16,49 0 15,1 0-15,24 0 16</inkml:trace>
  <inkml:trace contextRef="#ctx0" brushRef="#br0" timeOffset="-149165.1">14362 17810 0,'50'0'47,"-25"0"-31,24 0-16,26 0 16,-1-25-16,-49 0 15,25 25-15,-1 0 16,-24 0-16,0 0 15,24 0-15,-24 0 16,0 0 15,-50 0 172</inkml:trace>
  <inkml:trace contextRef="#ctx0" brushRef="#br0" timeOffset="-142197.18">14412 12229 0,'-25'0'31,"0"0"-15,25 25 0,-49-1-1,49 1-15,-50 0 16,50 0 0,-25-25-16,25 25 15,-25-1 1,1 1-1,-1 0-15,0 25 32,0-26-32,0 26 15,25-25 1,-49 24 0,49 1-1,-25-25-15,25 0 16,0 24-16,-25-24 15,25 25-15,0-26 16,0 26-16,0 0 16,0-26-16,0 1 15,0 25-15,0-1 16,25 1 0,-25-25-1,0 0-15,25 0 16,0 24-16,-25-24 15,0 0-15,24 24 16,1-24 0,-25 25-16,25-25 31</inkml:trace>
  <inkml:trace contextRef="#ctx0" brushRef="#br0" timeOffset="-141147.71">18108 12154 0,'25'25'31,"-1"25"-15,1-50-16,-25 49 15,50 1-15,-50-25 16,74 24-16,-74-24 15,50 50-15,-25-26 16,-1 26-16,1-1 16,0-49-16,0 49 15,-25 25-15,25-49 16,-25 0-16,0-26 16,0 1-16,0 25 15,0-25-15,0 24 16,-50 1-16,25-25 15,-24 24-15,24 26 16,-25-50-16,25 24 16,-24 1-16,-1-25 15,25 24-15,1-24 16,-1-25 0,25 25-1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09:58:17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12626 5730 0,'-25'0'157,"75"0"-157,99 0 15,24 0-15,-98 0 16,-1 0-16,50 0 16,-25 0-16,-49 0 15,-25 0 1,-1 0-1</inkml:trace>
  <inkml:trace contextRef="#ctx0" brushRef="#br0" timeOffset="5186.33">17413 11485 0,'50'0'94,"-1"0"-79,1 0-15,0 0 16,-1 0-16,26 0 15,-26 0-15,26 0 16,-1-25-16,1 25 16,-26 0-16,1 0 15,-1 0-15,1 0 16,-25 0-16,0 0 16,-1 0 15,1 0 16,0 0-32,0 0 1,0 0 0,-1 0-16,1 0 15,0 0 1,0 0 31,-75 0 140,-49 0-187,25 0 0,-1 0 16,1 0-1,-50 0-15,25 0 16,-1 0-16,26 0 16,-25 0-16,49 0 15,-24 0-15,-1 0 16,26 0-16,24 0 16,74 0 124,-24 0-124,50 0-16,24 0 15,-25 0-15,26 0 16,-1 0-16,25 0 16,-25 0-16,0 0 15,25 0-15,-25 0 16,-49 0-16,-25 0 16,0 0-16,24 0 15,-24 0-15,0 0 16,0 0 109,-1 0-110,1 0 1,0 0 15,-50 0 63,-24 0-94</inkml:trace>
  <inkml:trace contextRef="#ctx0" brushRef="#br0" timeOffset="6391.84">5631 9847 0,'25'25'62,"-25"0"-46,25 0-16,-1 24 15,26 1 1,-50-25 0,50 25-16,-50-26 15,24 1-15,1 0 16,0 0-16,0 0 15,0-1 1,-25 1-16,24-25 63,1-49-48,0-1-15,25-24 16,-1-1-16,1 25 15,0-49-15,-26 74 16,26-24-16,-25-26 16,0 75-16,24-24 15,-49-1-15</inkml:trace>
  <inkml:trace contextRef="#ctx0" brushRef="#br0" timeOffset="10742.73">12303 7615 0,'0'25'15,"0"24"1,-24-24 15,-51 99-15,26-74-16,-26 24 15,-49 26-15,0-51 16,50 50-16,-50 1 16,-25-1-16,99-74 15,-74 74 1,75-50-16,24-24 15,25 0 1,-25-25-16,25 25 16,25-100 93,49 1-93,1-25-16,24-25 15,0 49-15,0-24 16,25 25-16,0-26 16,0 51-16,-74-1 15,-25 25-15,24 1 16,1-1-16,-75 50 172,25 24-172,-74 26 15,49-51 1,-74 101-16,49-51 16,-49 0-16,0 1 0,24-1 15,1-24-15,-50 24 16,50 1-1,-75 49 1,99-100-16,25 1 16,0-25-1,50-25 95,0 1-95,25-51-15,24 1 16,-24-1-16,24 1 16,-24 24-16</inkml:trace>
  <inkml:trace contextRef="#ctx0" brushRef="#br0" timeOffset="15071.16">16247 8136 0,'-24'25'31,"-1"0"-15,-25 24-1,-24-24-15,24 25 16,1 24-16,-75 0 16,74-49-16,-49 74 15,-1-49-15,76 0 16,-26-1-16,0-24 16,26 0-16,24 0 15,0-1-15,-25-24 16,25-24 93,49-1-93,-24-25-16,74-74 15,-24 50-15,24-1 16,-24 26-16,24-26 16,-50 51-16,1-1 15,0-25-15,-75 100 188,-25-1-173,1-24-15,-1 50 16,-49-1-16,49-24 16,-24-1-16,-1 1 15,26-1-15,-1 1 16,25-50-16,-24 50 16,24-26-16,0-24 15,0 50-15,25-75 188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10:01:50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5234 13196 0,'0'25'141,"25"-25"-141,0 25 31,0-25-15,-1 0 15,1 0-15,0 0 15,25-25-31,24-50 15,25 1 1,-24 24-16,49-74 0,-25 50 16,-25 0-16,25 24 15,1-49-15,-26 49 16,-49 1-16,0 49 16,0 0-1</inkml:trace>
  <inkml:trace contextRef="#ctx0" brushRef="#br0" timeOffset="999.51">3498 14684 0,'0'-24'15,"25"-1"63,49 25-62,75 0-16,-25 0 16,-25 0-16,50 0 15,-50 0-15,-49 0 16,-1 0-16,-24 0 15</inkml:trace>
  <inkml:trace contextRef="#ctx0" brushRef="#br0" timeOffset="1834.75">4887 14585 0,'25'0'47,"24"0"-31,26 0-16,-26 0 16,51-25-16,-1 1 15,-25 24-15,-24 0 16,-1 0-16,1-25 15,-25 25-15</inkml:trace>
  <inkml:trace contextRef="#ctx0" brushRef="#br0" timeOffset="6468.88">19249 16917 0,'25'-25'47,"24"25"-47,1 0 15,24-25-15,-24 0 16,74 1-16,0-1 16,-25 25-16,25 0 15,0-25-15,0 25 16,-25-25-16,-24 25 16,-26 0-16,1 0 15,0 0-15,-1 0 16,-24 0-16,25 0 15,-1 0-15,-24 0 16,25 0-16,-26 0 16,26 0-16,-25 0 15,0 0-15,0 0 16,-1 0 0,1 0-1,0 0 16,0-25-15,0 25-16,-1 0 16,1-49-16,25 49 0,-25-50 31,-1 25-31,1 1 0,0-1 16,0-25-1,0 50-15,-25-49 16,24 24-16,-24 0 15,0-25-15,0 1 16,0-1-16,0 0 16,0 26-16,0-26 15,0 0-15,-24 1 16,-1 49 0,25-25-16,-25-25 15,0 50-15,25-49 16,-25 24-16,1 0 15,-1-24-15,0 49 16,0-50-16,-24 25 16,24 25-1,0 0-15,0-25 16,0 1-16,-24 24 16,-26-25-16,50 25 15,-49 0-15,24-25 16,1 25-16,-1 0 15,-24 0-15,-25 0 16,49 0-16,-24 0 16,-1 0-16,1 0 15,-1 0-15,1 0 16,0 0-16,24 0 16,-25 0-16,26 0 15,24 0-15,-49 25 16,24-25-16,0 0 15,1 25-15,24-1 16,-25-24-16,1 0 16,24 0-16,0 25 15,0 0-15,1 0 16,-26 0-16,25 24 16,0-24-16,25 0 15,-24-25-15,-1 49 16,25 1-16,-25-50 15,0 50-15,25-26 16,-25 26 0,25-25-16,0 0 15,0-1-15,0 26 16,-24-50-16,24 25 16,-25 24-16,25-24 15,0 0 1,0 0-16,0 0 15,0 0 1,0-1-16,0 1 16,0 0-1,0 25 1,0-26 0,0 26-1,25-25 1,-1-25-16,-24 25 15,25-1-15,0 1 16,25-25 0,-26 25-16,1-25 15,25 50-15,-1-50 16,-24 24-16,25 1 16,-25 0-16,-1-25 15,1 0-15,-25 25 16,25-25-1</inkml:trace>
  <inkml:trace contextRef="#ctx0" brushRef="#br0" timeOffset="17131.43">22399 13965 0,'0'25'63,"25"49"-47,0 125-16,24-50 15,-24 49-15,49 75 16,1 0-16,-26-100 15,-24-49-15,-25 0 16,50-24-16,-25-51 16,-25 1-16,0-75 78,0-25-63,0 26 1</inkml:trace>
  <inkml:trace contextRef="#ctx0" brushRef="#br0" timeOffset="18524.87">22275 14287 0,'0'-24'78,"74"24"-78,1-25 16,49-25-16,-25 25 15,50-24-15,24-1 16,1 25-16,49-49 16,-49 24-16,0 26 15,-1-26-15,51 0 16,-125 50-16,0-24 15,-25-1-15,1 25 16,-26 0-16,1 0 16,-25-25-1,24 25-15,-24-25 16,0 25-16,49 0 16,-49 0-1,0-25-15,0 75 156,0 49-140,24 50-16,1-25 16,-25-25-16,24 50 15,1-50 1,-25 75-16,-1-75 16,-24 25-16,25-25 15,0 1-15,0-26 0,-25 0 16,0-49-16,25 25 15,-25-1-15,0-24 16,0 0 78,0 25-47,-75-25-32,1 24-15,-100 1 16,25-1-16,-99 1 16,25 0-16,50-26 15,-26 26-15,50-50 16,25 25-16,0-25 15,124-25 157</inkml:trace>
  <inkml:trace contextRef="#ctx0" brushRef="#br0" timeOffset="19179.28">23664 14263 0,'-25'0'78,"25"74"-62,0 50-16,50 0 15,-1 0-15,1 25 16,24-50-16,-49 25 16,0-25-16,25 1 15,-26-51-15,-24 1 16,25-25-1,0-25-15,-25 25 16,0-1-16,0 1 31,-25-25 126</inkml:trace>
  <inkml:trace contextRef="#ctx0" brushRef="#br0" timeOffset="21125.92">20563 14635 0,'25'0'94,"99"0"-94,25 0 15,0 0-15,-50 0 16,0 25-16,75-25 16,-25 24-16,-75-24 15,25 0-15,25 50 16,-99-50-16,0 0 15,0 25-15,24-25 16,-24 0-16,0 0 16,0 0-16,0 25 15,24-1-15,26-24 16,-26 25-16,26-25 16,-26 0-16,1 25 15,-25-25-15,0 0 16,-1 0-1,-73-50 95,-1 26-95,1-26-15,24 50 16,-25-50-16,25 50 16,1-24-16,-1 24 15,-25-25-15,25 0 16,1 25-16,-26-25 16,25 0-1,-25 25 1,26-24-1,24 48 110,24 26-125,1 0 16,25-1-16,0 26 16,-1-26-16,1-49 15,-1 75-15,-24-75 16,25 24-16,-50 1 16,49 0-16,-24-25 15,-25 50 126,-25-50-126,-24 24 1,-1 26-16,25-25 16,1 0-16,-1-25 0,25 24 15,-25-24 17</inkml:trace>
  <inkml:trace contextRef="#ctx0" brushRef="#br0" timeOffset="23302.99">24061 14759 0,'0'25'0,"0"-1"15,0 1-15,0 25 16,0-25-16,0-1 16,0 1-16,0 0 15,0 0 1,0 0-1,0-1 1,0 1 0,0 0-1,0-75 95,0 26-110,0-51 15,0 1-15,0-1 16,0 26 0,0 24-16,0-25 15,0 1-15,0 24 16,0 0-1,0 0-15,25 25 63,-25 25-63,25 0 16,-25 25-1,24-26-15,26 26 16,-25-25-1,-25 0-15,25-25 16,-25 24 0,24 1-1,1 0 1,0-25 0,-25 25-16,0-50 93,0-25-77,0 26-16,0-1 16,0 0-16,-25-25 15,25 26 1,0-26-16,0 25 15,0-24-15,0-1 16,0 25-16,0 50 156,0 0-156,0 0 16</inkml:trace>
  <inkml:trace contextRef="#ctx0" brushRef="#br0" timeOffset="57801.71">20390 17835 0,'0'-25'31,"-50"-25"-16,50 25-15,-25-49 16,1 0-16,-26-75 16,0 0-16,1 50 15,-1-50-15,25 25 16,25 49-16,-24 51 16,24-1-1,-25 50 126,25-1-141,-25 26 15,0-25 17,25 0-32,-25-1 0,25 1 15,-24 25 1,-1-50-16,25 25 16,0-1-1,-25 1 16,25 0-15,0-50 62,0 0-62,50-49-16,-26-50 15,26 50-15,24-1 16,-49 1-16,0 49 16,0 0-16,0 0 15,-25 1-15,24 24 16,1 0 62,-25 24-78,25 1 16,0 25-16,-25-25 15,25-1-15,-25 1 16,24 0-16,1 0 16,0 24-1,-25-24-15,25 0 16,0 25-16,-1-26 15,1 1 1,-25 0-16,25-25 16,0 50-16,0-26 15,-25 1 126</inkml:trace>
  <inkml:trace contextRef="#ctx0" brushRef="#br0" timeOffset="82147.33">19174 12254 0,'25'74'47,"0"-24"-31,0-1-16,0 1 15,-1-1-15,-24-24 47,25-25 0,-25-25-47,50 1 16,-25-26-16,24 0 15,-24 1-15,25-26 16,-1 26-16,1 49 16,-25-50-16,-1 25 15,26-24-15,-25 49 16,0-25-16,-1 0 15,1 25-15,-25-25 16,25 25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10:02:24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12824 2729 0,'-24'0'16,"48"0"124,1 0-140,0 0 16,74-25-16,-49 25 16,24 0-16,-49-25 15,49 25 1,-24 0-16,-25 0 0,24 0 15,-24 0-15,0 0 16,25-25-16,-1 25 16,-24 0-16,0 0 15,0 0-15,0 0 16</inkml:trace>
  <inkml:trace contextRef="#ctx0" brushRef="#br0" timeOffset="2151.36">5854 1538 0,'-25'-25'31,"1"25"-31,-1-25 0,0 0 16,0 1 0,0 24-16,25-25 15,-49 0-15,24 25 16,-25-25-16,26 0 16,-26 25-1,25-24-15,-24 24 16,-1 0-16,0-25 15,1 25-15,-1 0 16,1 0-16,-1 0 16,-24 0-16,-51 0 15,101 0-15,-26 0 16,0 0-16,1 0 16,-1 25-16,25-1 15,-24 1-15,-26-25 16,51 25-16,-1 0 15,-25-25-15,25 25 16,-24-1-16,-1-24 16,50 25-16,-25 0 15,1 0-15,-1-25 16,25 25-16,-25-1 16,0 1-16,0 0 15,25 25-15,-24-25 16,-1 24-1,0-49-15,25 50 0,-25-1 16,0-24 0,25 25-16,0-25 31,0-1-31,0 1 16,0 0-16,0 0 0,0 24 15,0-24 1,0 0-16,0 25 15,0-26 1,0 1-16,0 0 31,0 0-15,0 0 0,0-1-1,25 1 1,0 0-1,-25 0 1,25 0-16,-25-1 16,25 1-16,-1 25 15,1-50 1,-25 25-16,50-1 16,-50 1-16,25-25 15,-1 25-15,1 0 16,25-25-16,-25 25 15,24 0-15,26-25 16,-26 24-16,50 1 16,75 25-16,-75-25 15,25 24-15,-49-49 16,24 0-16,25 25 16,-25 0-16,-24-25 15,24 25-15,-50-1 16,1-24-16,0 0 15,-1 25-15,1-25 16,24 0-16,-24 0 16,24 0-16,-49 0 15,74 0-15,-24 0 16,-50 0-16,49 0 16,0-25-16,-24 1 15,0-26-15,-1 25 16,26 0-16,-51 1 15,1-1-15,0 0 16,0 0-16,0 0 16,-25 1-1,0-26-15,0 25 16,0-25-16,0 26 16,0-100-16,0 49 15,-50 1-15,0-25 16,50-1-16,-74 1 15,24-25-15,1 50 16,24 24-16,-25 1 16,1-1-16,24 25 15,0 0-15,0-24 16,-24 24-16,24 0 16,-25 0-16,26 0 15,-26 1-15,-25-26 16,1 25-16,49 25 15,0-25 1,-24 25-16,-1-24 16,25 24-16,1 0 15,-51 0-15,50 0 16,1 0 0,-1 0 15,25 24 31</inkml:trace>
  <inkml:trace contextRef="#ctx0" brushRef="#br0" timeOffset="4265.13">15082 3423 0,'-50'-25'31,"25"0"-31,-49 25 16,24-49-16,-24 24 15,-1 25-15,-49 0 16,25-25-16,49 25 15,-24-25-15,-75 25 16,75 0-16,-1-24 16,26 24-16,-26 0 15,26 0-15,24 0 16,-25 0-16,1 0 16,24 0-16,-25 0 15,26 0-15,-1 0 16,-25 0-1,25 0-15</inkml:trace>
  <inkml:trace contextRef="#ctx0" brushRef="#br0" timeOffset="5021.37">13668 3076 0,'-75'49'78,"1"-49"-62,49 25-16,-25 25 15,1-50-15,24 49 16,0-49-16,25 50 31,0-25 32,25-25-48,-25 25 1,25-1-1,0-24 1,-25 25-16,24-25 16,1 25-1,0-25-15,25 25 16,-25 0-16,-1-1 16,26-24-16,0 25 15,-26-25 1,-24 25-1</inkml:trace>
  <inkml:trace contextRef="#ctx0" brushRef="#br0" timeOffset="6311.08">15007 4118 0,'0'-25'47,"-25"25"-31,1-25-16,-26 0 16,-74-24-1,74 24-15,-24 25 16,-25-25-16,-25 25 15,24 0-15,1-25 16,-25 25-16,0-25 16,25 25-16,0 0 15,49 0-15,1 0 16,-1 0-16,0 0 16,26 0-1,-1 0-15,0 0 16,0 0 15,-25 0-31,26 0 16,-51 0-16,26 0 15,-51 0-15,26 0 16,24 0-16,-24 0 16,0 0-16,49 0 15</inkml:trace>
  <inkml:trace contextRef="#ctx0" brushRef="#br0" timeOffset="7476.29">13345 3746 0,'0'0'16,"-25"24"-16,1-24 15,-1 0-15,0 25 16,0-25 0,0 0 46,1 0-46,24 25-1,-25-25 32,25 25-31,-25 0 15,0-25 0,0 24-31,1-24 16,-1 0 0,50 25 156,-25 0-157,24-25-15,-24 25 16,25 0-16,99 49 15,-74-49-15,24 24 16,-24-49-16,24 25 16,-49 0-16,25-25 15,-25 0-15,-1 0 16</inkml:trace>
  <inkml:trace contextRef="#ctx0" brushRef="#br0" timeOffset="19334.38">17215 5730 0,'25'0'187,"24"0"-187,1 0 16,24 0-16,-24 0 16,24 0-16,-24 0 15,49 0-15,-74 0 16,49 0-16,-24 0 15,0 0 1,-26 0-16,26 0 16,-25-25-1,24 25-15,-24 0 16,0-25-16,25 25 16,-1 0-16,1 0 15,-25 0-15,-1 0 16,26 0-1,0-25-15,-26 25 16,1 0 0,0 0-1</inkml:trace>
  <inkml:trace contextRef="#ctx0" brushRef="#br0" timeOffset="31478.46">10815 6846 0,'25'0'94,"25"0"-94,-1 0 15,26 0-15,24 0 16,-25 0-16,25 0 16,1 0-16,-1 0 15,-25 0-15,50 25 16,-24-25-16,24 0 15,49 25-15,-24 0 16,-50-25-16,25 0 16,0 24-16,0-24 15,-24 0-15,-1 0 16,0 0-16,-25 0 16,50 0-16,-49 0 15,-1 0-15,1 0 16,24 0-16,-49 0 15,24 0-15,0 25 16,1-25-16,-1 0 16,25 0-16,-24 0 15,24 25-15,0-25 16,75 0-16,-50 0 16,25 25-16,-25-25 15,25 0-15,49 25 16,-74-25-16,25 0 15,-25 0-15,74 0 16,-24 0-16,-50 0 16,74 0-16,-49 0 15,-50 0-15,50 0 16,-25 0-16,-24 0 16,-1 0-16,-25 0 15,1 0-15,-26-25 16,1 25-16,-1 0 15,1 0-15,0 0 16,-26 0-16,26 0 16,24 0-16,1-25 15,24 25-15,-49 0 16,24-25-16,25 25 16,1 0-16,24-25 15,-50 25-15,0 0 16,-24 0-1,0 0-15,-26-24 0,1 24 16</inkml:trace>
  <inkml:trace contextRef="#ctx0" brushRef="#br0" timeOffset="71442.38">14809 11435 0,'25'0'62,"-1"0"-62,26 0 16,-25 0-1,0 0-15,24 0 16,1 25-16,-1-25 16,-24 0-1,0 0 1,0 0-16,24 0 0,26 0 16,-50 0-16,24 0 15,26 0 1,-26 0-16,1 0 15,-1 0-15,1 0 16,25 0-16,-1 0 16,-24 0-16,-26 0 15,26 0-15,0 0 16,-26 0-16</inkml:trace>
  <inkml:trace contextRef="#ctx0" brushRef="#br0" timeOffset="72742.92">8012 12898 0,'50'0'78,"-1"-24"-78,51 24 16,-1-25-16,50-25 15,99 1-15,-25 24 16,50-50-16,0 51 16,99-26-16,-50 0 15,-24 26-15,0-1 16,-1-50-16,51 26 15,-125 24-15,-25-25 16,50 26-16,-49 24 16,-75 0-16,25-25 15,-75 25-15,25 0 16,-24 0-16,-26 0 16,1 0-16,-25 0 15,24 0-15,-24 0 16,0 0-16,24 0 15,-24 0 1,0 0-16,0 0 16,0 0 15,-1 0 0</inkml:trace>
  <inkml:trace contextRef="#ctx0" brushRef="#br0" timeOffset="78994.92">6574 12626 0,'24'0'31,"26"0"-31,-25 0 16,49 0-16,-49 0 16,49 0-16,1 0 15,-1 0-15,25 0 16,1 24-16,-26-24 15,25 0-15,1 0 16,24 0-16,24 0 16,-48 0-16,-1 0 15,0 0-15,0 0 16,50 0-16,-74 0 16,24 0-16,-25 0 15,1 0-15,24 0 16,0-24-16,-49 24 15,24 0-15,25 0 16,-24 0-16,24 0 16,-25-25-16,1 25 15,-1 0-15,75 0 16,-75 0-16,1 0 16,-1 0-16,1 0 15,-1 0-15,50 0 16,-50 0-16,26 0 15,-26 0-15,50 0 16,-49 0-16,-1 0 16,0-25-16,1 25 15,24 0-15,0-25 16,-49 25-16,24 0 16,-49 0-16,74 0 15,-24 0-15,-51 0 16,26 0-16,-25 0 15,25 0-15,24 0 16,-49 0-16,0 0 16,-1 0-16,26 0 15,24 0-15,-49 0 16,50 0 0,-26 0-16,1 0 15,-1 0-15,1 0 16,-25 0-16,49 0 15,-24 0-15,-1 0 16,26 0-16,-50 0 16,24 0-16,-24 0 15,25 0-15,-26 0 16,1 0-16,25 0 16,0 0-16,-26 0 15,26 0-15,-25 0 16,24 0-16,1 0 15,-25 0-15,24 0 16,1 0-16,0 0 16,-1 0-16,-24 0 15,25 0-15,-26 0 16,51 0-16,-50 0 16,-1 0-16,1 0 15,25 0-15,-25 0 16,-1 0-1,1 0-15,0 0 0,0 0 16,0 0-16,-1 0 16,1 0-1,25 0-15,-25 0 16,0 0-16,-1 0 16,26 0-1,0 0-15,-26 0 16,1 0-16,25 0 15,-25 0-15,-1 0 0,1 0 16,0 0 0,25 0-1,-26 0 1,1 0 0,0 0-16,0 0 31,0 0-16</inkml:trace>
  <inkml:trace contextRef="#ctx0" brushRef="#br0" timeOffset="86331.92">3647 17487 0,'24'0'62,"26"0"-46,24-25-16,26 25 16,49 0-16,-1 0 15,51-24-15,-50-1 16,49 25-16,-24-25 15,-50 25-15,-25-25 16,-49 25 0,-26 0-16,1 0 0,0 0 78,0 0-63,0 0-15,-1-25 16,1 1-16,0 24 31,0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10:04:01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18331 12774 0,'25'0'78,"24"0"-62,26 25-16,-1-25 16,1 0-16,-1 25 15,25-25-15,1 0 16,-26 0-16,25 0 16,-74 0-16,25 0 15,-1 0-15,1 0 16,-25 0-1,-1 0 48,1 0-16</inkml:trace>
  <inkml:trace contextRef="#ctx0" brushRef="#br0" timeOffset="2040.02">18827 11112 0,'25'50'16,"-25"0"-1,25-25-15,0-1 16,-25 26-16,24 0 16,1-50-1,-25 24-15,0 1 16,0 0 15,25-25-15,25-25 15,-1-49-31,75-50 16,-25 0-16,25 24 15,-49 26-15,-1-25 16,25 0-16,-49 74 16,-25-25-16,-25 25 15</inkml:trace>
  <inkml:trace contextRef="#ctx0" brushRef="#br0" timeOffset="6445.24">9153 4564 0,'-25'0'16,"1"0"0,24 25-1,-25-25 1,0 25 0,-25-1-1,1 26 1,24-50-16,0 50 15,0-26-15,-24 26 16,24-25-16,-25 0 16,1 49-1,24-49-15,0 0 0,0 0 16,25-1-16,-24 26 16,-1-25-1,25 24 1,0-24-16,0 0 0,-25 0 15,25 0-15,0-1 16,0 26-16,0 0 16,0-1-16,0-24 15,0 25-15,0-1 16,0 1-16,0-25 16,25-1-16,49 125 15,-24-124-15,-25 25 16,-1-50-16,1 25 15,0-1-15,0-24 16,24 0 0,-24 0-16,0 0 15,0-24 1,0 24-16,-1-50 16,26 0-16,-50 1 15,50-100-15,-26 25 16,1 25-16,0-50 15,0 50-15,0-1 16,-1 26-16,26 0 16,-25 24-16,-25 25 15,0 0-15,25-24 16,-25 24 0,0-25-1,0 25 1,0 1-1,0-1 17,-25 25 46,0 0-63,0 0 1,25 124 312</inkml:trace>
  <inkml:trace contextRef="#ctx0" brushRef="#br0" timeOffset="13210.29">8508 13667 0,'-24'25'0,"-1"-25"15,0 0 1,0 0 0,25 25 15,-49-25-31,49 25 15,-25 0-15,0-1 16,0 1 0,25 0-16,-25 0 15,1 0-15,24-1 16,0 1-16,-25 0 16,25 0-16,-25 0 31,25-1 0,0 1 0,0 0-15,0 0-16,0 0 31,0-1 0,0 1-31,0 0 16,0 0 0,25 24-1,0-24 1,-1 0 0,1 0-1,-25 0 1,25-25-16,0 49 15,0-24-15,24 25 16,-49-25-16,25-1 16,-25 1-16,25 0 15,0 0-15,-25 0 32,24-25-32,-24 24 0,25 1 15,0-25 1,-25 25-16,50 49 15,-26-74 1,1 25-16,0 0 16,-25 0-16,25-25 15,0 0-15,-25 25 16,24-25-16,1 24 16,0 1-16,0-25 15,0 0 1,-1 25-1,1-25-15,0 0 16,0 0-16,0 0 16,-1 0-16,26 0 15,-25 0-15,24 0 16,1 0-16,0 0 16,24 0-16,-49 0 15,49 0-15,1 0 16,-50 0-16,49-25 15,-24 25-15,-1 0 16,1-25-16,-1 1 16,1 24-16,-25 0 15,24-25-15,1 25 16,-25-25-16,0 25 16,-1-25-16,26 25 15,-25-25-15,0 25 16,49 0-16,-49 0 15,0-24-15,24 24 16,-24-25-16,0 25 16,0 0-16,24 0 15,-24 0-15,0 0 16,25-25-16,-1 25 16,1 0-1,-1 0 1,1-25-16,-25 25 15,24 0-15,-24 0 16,0 0-16,25 0 16,-26 0-16,1 0 15,0-25-15,0 25 16,0 0-16,-25-24 16,24 24-16,26 0 15,-50-25-15,50 25 16,-50-75-1,24 26-15,1-1 16,0 1-16,-25-26 16,0 1-16,0 24 15,0 0-15,0 26 16,0-26-16,0 25 16,0-24-16,0 24 15,0 0 1,0-25-16,0 26 15,-25-1 1,0 0 0,1-25-1,-1 50-15,0-24 16,0-26 0,0 50-16,1-25 15,-1 0-15,0 25 16,25-24-16,-25 24 15,0-25-15,25 0 16,-49 25-16,24-25 16,-25 25-1,26-25 1,-1 1-16,0 24 16,0-25-16,0 25 15,1-25-15,-1 25 16,0 0-16,0-25 15,0 25-15,-24-25 16,-1 25 0,25-24-16,-24 24 15,24 0-15,-25 0 16,25 0-16,1 0 16,-26 0-16,25 0 15,-24 0-15,24 0 16,-25 0-16,1 0 15,24 0-15,0 0 16,-25 0-16,26 0 16,-1 0-16,-25 0 15,25 0-15,-24 0 16,24 0-16,0 0 16,0 0-16,1 0 15,-1 0-15,-25 0 16,25 0-16,1 0 15,-1 0-15,-25 0 16,1 0 0,24 0-16,-25 0 15,0 0 1,26 0 0,-26 24-1,25-24-15,0 0 16,-24 0-16,24 0 15,0 0-15,0 25 16,-24-25 0,24 0-16,-25 25 15,26-25 1,24 25 0,-50-25-16,25 25 31,0-25-31,1 0 15,-1 0 1,25 24-16,-25-24 16,0 0-16,0 0 15,25 25 1</inkml:trace>
  <inkml:trace contextRef="#ctx0" brushRef="#br0" timeOffset="14667.81">11435 10294 0,'0'50'62,"0"24"-62,25 0 16,-25 26-16,50 48 15,-25-24-15,-25 25 16,24-25-16,1-24 16,25-26-16,-50-49 15,25 0-15,-25 24 16,24-24 0,-24-75 124,0-24-140,0 24 16,0 26-16,0-26 15,0 25-15,0 0 16,25 0-16,-25 1 16,0-1-1,0 0 1,0 0-16,0 0 16,0 75 124,0 0-140,0-26 16,0 26-16,0-25 15,0 0-15,0 49 16,0-49-16,0 0 16,-25 0-16,25-1 15,0 1 1,-24-25 46,-1 0-46,0 0 15,0 0-31,0 0 16,25-25 0,-49-24-16,24-1 0,25 25 31,0 1-16</inkml:trace>
  <inkml:trace contextRef="#ctx0" brushRef="#br0" timeOffset="29957.7">7764 11112 0,'0'-24'16,"-25"24"0,1-25-16,-1 25 15,25-50 1,-25 50-16,0-25 16,0 25-1,1 0-15,24-24 16,-50-1-16,-24 25 0,-1 0 15,26 0 1,24 0-16,-25 0 16,1 0-16,-1 0 0,25 0 15,0 0-15,-24 0 16,-1 0-16,25 0 16,-24 0-1,24 0 1,0 0-16,-25 0 0,1 0 15,-1 0 1,25 25-16,-24-1 16,-1-24-16,25 25 0,-24 0 15,24-25-15,0 25 16,0-25 0,1 25-1,-1-1 1,0-24-16,0 25 0,-24 0 15,24-25 1,0 25-16,-25 0 16,1 0-1,-1-1 1,50 1-16,-25-25 16,0 25-1,1 0-15,24 0 0,-25-25 16,0 49-1,0-49-15,25 25 0,-49 25 16,24-1 0,0-49-16,25 50 15,-25-50 1,25 25 0,-25-1-16,1 1 15,24 0 1,-25-25-16,25 50 15,0-1-15,-25 1 16,25 24 0,0-49-16,-25 25 15,25-1-15,0-24 16,0 0-16,0 0 16,0-1-16,0 1 15,0 0 1,0 0-16,0 0 15,0 0-15,0 24 16,0-24-16,0 0 16,0 0-1,0 24-15,0-24 16,0 0-16,0 0 16,0 24-16,0-24 15,25 0-15,-25 0 16,0-1-16,0 1 15,25 25 1,0-25-16,-25-1 16,24 26-16,1-25 15,-25 24-15,25-24 16,0 0-16,0 0 16,-1 24-16,1-24 15,0 25-15,0-25 16,24-1-1,-24 1-15,0-25 16,0 50-16,0-50 16,24 0-16,1 50 15,-25-50-15,24 24 16,26 1-16,-1 0 16,-24-25-16,-25 25 15,24 0-15,1-25 16,-1 0-16,-24 24 15,25-24-15,-25 0 16,-1 0 0,1 0-16,0 0 15,0 0-15,0 0 16,-1 0 0,26 0-16,-25 0 15,0 0-15,-1 0 16,51 0-1,-50 0-15,24 0 16,1 0-16,-25 0 16,0 0-16,24-24 15,1-1 1,-1 0-16,1 0 31,-25 25-15,24 0-16,-24-25 47,0 25-32,0 0 1,0-24 0,-1 24 15,-24-50-16,25 50-15,-25-25 32,25 25-32,0-25 15,-25 0-15,25 1 16,-25-1 0,24 25-1,-24-25-15,0 0 16,25 0-16,0 1 15,-25-1 1,0 0-16,0 0 16,25 0-16,-25 1 15,25-76-15,-25 76 16,0-26-16,0 0 16,0 26-16,24-26 15,-24 25-15,0-24 16,0 24-16,0-25 15,0 25-15,0-24 16,0-1-16,0 25 16,0 1-1,0-1-15,0 0 16,0 0 0,0 0-16,0 0 15,0 1-15,0-1 16,0 0-16,0 0 15,0 0-15,0 1 16,-24-1-16,24 0 16,0-49-1,0 49 1,-25 0-16,25 0 16,0 0-16,0 1 15,0-1-15,-25 0 16,25 0-16,0 0 15,0 1 1,-25-1-16,25 0 16,-25 0-1,1 25-15,24-25 0,0 1 16,0-1-16,0 0 16,-25 0 15,25 0 16,0 1 0,0-1 31,0 0-16,0 0-46,0 0-1,0 1 17,0-1-1,0 0-31,-25 0 31</inkml:trace>
  <inkml:trace contextRef="#ctx0" brushRef="#br0" timeOffset="184282.83">4143 14883 0,'25'0'47,"-1"0"-47,1 0 15,25 25 1,-1-1-16,26 51 16,-26-50-1,51 49-15,-26-49 0,-24 0 16,-1-1-16,26-24 15,-26 25-15,1 0 16,-1-25-16,1 0 16,0 0-16,24 0 15,-24-25-15,-25 0 16,49-24-16,-49 24 16,49-49-16,-24 24 15,-25 25-15,24-24 16,1-1-16,-1 25 15,-24-24-15,0 24 16,25-25-16,-26 25 16,-24 1-1,50-1-15,-25-25 16,-25 25-16,25-24 16,-1 24-16,1-25 15,0 1-15,0-51 16,0 76-16,-1-26 15,1 0-15,-25 1 16,0 24-16,25 0 16,0-24-16,-25 24 15,0 0 1,0 0-16,25 0 31,-25 1-15,0-1-1,0 0 1,24 25-16,-24-25 16,0 0-1,0 1 1,25-1 0,0 25 15,-50 0 63,0 25-79,-24 24-15,49-24 16,-50 25-16,1-50 15,49 24 1,-25 1-16,25 0 16,0-50 140,0 0-156,0 1 16,25 24-1,-25-25-15,24 0 16,-24 0-1,25 25 1,0-25-16,-25 1 16,25 24-1,-25-25 32,25 25 31,24 0 0,-49 25-62,25-1-16,-25 1 0,25 25 16,-25-25-1,0-1 1,25-24 0,-25 25-1,0 0 32,0 0-31,0 0 15</inkml:trace>
  <inkml:trace contextRef="#ctx0" brushRef="#br0" timeOffset="202737.09">12676 11857 0,'0'0'0,"-25"24"16,0 1-1,25 0 1,-25 0 0,25 0-16,-25-1 15,1 1-15,24 0 16,0 0-16,-25 24 16,0-24-16,25 0 15,-25 25-15,0-25 16,0-1-16,1 1 15,24 25-15,-25-25 16,0-1-16,25 26 16,-25 0-1,25-1 1,-25-24-16,1 25 16,24-26-1,0 26 1,-25-50-1,25 25 1</inkml:trace>
  <inkml:trace contextRef="#ctx0" brushRef="#br0" timeOffset="206472.97">12899 13047 0,'0'25'78,"0"0"-62,25 24-16,-25-24 16,0 0-1,24 0 1,-24 0 0,25-25-16,0 0 31,-25 25-16,50-25 17,-26 0-17,26 0 1,24 0-16,1 0 16,-26 0-16,26 0 15,-1 0-15,1 0 16,-26 0-16,1 0 15,0 0-15,-26 0 16,51 0-16,-1 0 16,-49 0-16,25 0 15,-1 0-15,26 0 16,-1 0-16,0 0 16,1 24-16,-26-24 15,26 0-15,-26 0 16,26 0-16,-25 25 15,-1-25-15,-24 0 16,25 25 0,-1-25-16,1 0 15,-1 25-15,-24-25 16,50 0-16,-51 0 16,26 0-16,0 0 15,-1 0 1,-24 0-16,0 0 15,49 0-15,-49 0 16,0 25-16,0-25 16,-1 0-16,26 24 15,0-24-15,-1 0 16,26 0-16,-26 0 16,26 0-16,-26 0 15,1 0-15,-25 0 16,24 0-16,26 0 15,-50 0-15,-1 0 16,1 0-16,0 0 16,0 0-16,0 0 15,-1 0 1,1 0-16,25 0 16,-25 0-16,-1 0 15,1 0-15,0 0 31,0 0-15,0 0-16,-1 0 16,1 0-16,0 0 15,25 0-15,-26-24 16,26 24 0,0 0-16,-26 0 15,1 0 1,0 0-16,0 0 15,0-25 1,0 25 0,-1 0-16,1-25 15,0 25 1,0 0-16,-25-25 16,25 25-1,-25-25 1,24 25-1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10:04:45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8459 7466 0,'0'25'47,"0"49"-31,0-49-16,25 50 15,-1-26-15,26 26 16,-25-26-16,0-49 15,-1 50-15,-24-25 16,25-1 0,0-24 31,0 0-32,0-74-15,49-50 16,25 50-16,-49-26 15,49 51-15,0-50 16,-24-25-16,-1 99 16,-24-50-16,-25 75 15,-25-24-15,49-1 16,-49 0-16</inkml:trace>
  <inkml:trace contextRef="#ctx0" brushRef="#br0" timeOffset="7567.6">7243 8731 0,'25'0'203,"25"0"-203,24 0 16,-24 0-16,-1 0 15,51 0-15,-26 0 16,-24 0-16,24 0 15,-49 0-15,24 0 16,-24 0-16,0 0 16,0 0-1,0 0-15,-1 0 32,-24 25-17,25-25-15,0 0 0,0 25 31,0-25-31,-1 0 16,1 0-16,0 0 0,0 0 16,0 0-1,0 0-15,-1 0 16,1 25 0,0-25-1,0 0-15,24 0 16,-24 0-1,25 24 1,-25-24 0,-1 25-16,1-25 15,0 0-15,0 0 16,0 0-16,-1 0 16,26 0-1,-25 0 1,0 0-16,-1 0 15,1 0-15,0 0 63,0 0-47,0 0-1,-1 0 1,1 0 31</inkml:trace>
  <inkml:trace contextRef="#ctx0" brushRef="#br0" timeOffset="11795.81">8211 10021 0,'25'0'156,"-1"0"-140,51 0-16,-50 0 15,49 0-15,0 0 16,1 0-16,-50 0 16,49 0-16,-24 0 15,-1 0-15,26 0 16,-26 0-16,-24 25 16,25-25-16,-26 0 15,26 0-15,0 25 16,-26-25-16,26 0 15,0 0-15,-26 0 16,1 0-16,0 0 16,0 0-1,0 0-15,0 0 0,-1 0 16,1 0 0,0 0-1,0 0-15,0 0 16,-1 0-1,26 0-15,-25 0 16,0 0 0,-1 0-1,1 0 17,-50 0 77,-24 0-109,24 0 16,-49 0-16,-26 0 15,26 0-15,-1 0 16,26 0-16,-50 0 15,24 0-15,1 0 16,24 0-16,25 0 16,-24 0-16,24 0 15,0 0 1,0 0 0,1 0-16,-1 0 15,-25 0-15,25 0 16,-49 0-16,24 0 15,1 0-15,-26 0 16,51 0-16,-1 0 16,0 0-16,0 0 15,0 0 1,1 0 0,73 0 93,26 0-109,-26 0 16,75 0-16,25 0 15,-25 0-15,74 0 16,-24 0-16,0 0 15,-50 0-15,-25 0 16,0 0-16,-24 0 16,-26 0-16,1 0 15,-25 0 1,-1 0 15,1 0 0,0 0-15,0 0-16,0 0 16,24 0-16,-24 0 15,0 0-15,24 0 16,-24 0 0,-74 0 77,-51 0-93,1 0 16,-25 0-16,-25 0 16,-74 0-16,49 0 15,26 0-15,-26 0 16,0 0-16,100 0 15,0 0-15,-1 25 16,50-25-16,1 0 16,-1 0-1,74 0 126,-24 0-125,50 0-16,24 0 15,25 0-15,25 0 16,-25 0-16,74 0 15,-74-25-15,-25 25 16,-49 0-16,-25 0 16,0 0-16,-50 0 109,-25 0-93,1 0-16,-51 0 15,26 0-15,-1 0 16,1 25-16,0-25 16,49 0-16,0 0 15</inkml:trace>
  <inkml:trace contextRef="#ctx0" brushRef="#br0" timeOffset="12789.41">12031 4118 0,'0'24'47,"0"26"-47,0 0 16,0 24-16,24 0 15,1 1-15,0-26 16,-25 26-16,25-26 16,0-24-16,-25 50 15,0-51 1,0 1-16,0 25 15,0-25 17,0 24-17,0-24 1,24-25 0,-24 25-16,0 0 0,25-25 31,-25 25-16</inkml:trace>
  <inkml:trace contextRef="#ctx0" brushRef="#br0" timeOffset="14410.92">12130 4068 0,'49'0'47,"26"0"-32,24 0-15,-25-25 16,51 0-16,98-24 16,-50 24-16,1 0 15,-50 25-15,25-25 16,-25 1-16,-50 24 16,-24 0-16,-25 0 15,0 0 1,-1 0-1,1 0 1,0 0 0,25 0-16,24 0 15,-24-25 1,-1 25-16,1 0 16,-1 0-16,1 0 15,-25 0-15,0 0 16,-1 0-1,-24 25 126,0 24-125,0-24-16,25 0 15,-25 49-15,0-49 16,0 25-16,25-1 16,0 1-16,0 24 15,-25-49-15,0 0 16,49 24-16,-49-24 15,0 0-15,0 0 16,25 0-16,0 24 16,-25-24-16,25 0 15,-25 0-15,0-1 16,-50 1 125,0 0-141,1-25 15,-50 0-15,24 25 16,-49 0-16,75-1 15,-26 1-15,-24-25 16,25 0-16,-75 50 16,74-50-16,1 25 15,-25 0-15,24-25 16,-24 0-16,25 24 16,24-24-16,0 0 15,26 0 110,24 25-125,-50-25 16,25 0 15,25 25-15,-25-25-16,1 25 15,-26-25-15,25 0 16</inkml:trace>
  <inkml:trace contextRef="#ctx0" brushRef="#br0" timeOffset="15783.76">13444 3994 0,'25'0'125,"0"49"-125,-25 1 16,0-25-16,0 24 15,25 1-15,0-25 16,-25-1-16,0 26 16,0-25-1,25 0 1,-25-1-16,24-24 15,-24 25-15,0 0 16,0 0-16,25-25 16,-25 25-16,0-1 31,25-24-15,-25 25 62,0 0-63,25 0 48,0-25 156,-25 25-204</inkml:trace>
  <inkml:trace contextRef="#ctx0" brushRef="#br0" timeOffset="18575.43">12477 4291 0,'0'25'47,"0"25"-32,0-1-15,0-24 16,0 49-16,0-24 15,0-25-15,0 0 16,0-1-16,0 1 16,0 0-1,0-50 110,0 0-109,0 1-16,0-26 0,0 25 16,0 0-1,0 1 1,0-1 31,-25 25 62,0 0-78,25 25-31,-24-25 16,24 24 0,0 1 30,-25 0-30,25 0 15,0 0 1,-25-25-17,25 24 1,0 1 46,25-25-46,-25 25-16,25-25 47,-1 0-32,1 0 1,0 0 78</inkml:trace>
  <inkml:trace contextRef="#ctx0" brushRef="#br0" timeOffset="20645.53">12651 4539 0,'0'-25'15,"0"1"17,0-1-17,0 0 1,-25 25 140,25 25-140,0 0-16,-25-25 15,25 49 1,0-24 0,0 0 15,0 0 0,0-1-15,0 1-1,0 0 32,25-25-16,0 0 1,0 25-17,-1-25 48,-24-25-48,0 0 1,0 0-16,0 1 16,0-1-1,0 74 157,0 1-172,0 0 16,25-26-1,-25 1 1,25 0-16,0-25 78,-25-25-47,25 25-31,-25-25 16,24 25 0,-24-24-16,25-26 15,-25 25 1,25-24-16,-25 24 0,25-25 16,-25 25-16,0 1 15,0-1-15,0-50 16,25 51-16,-25-26 15,0 0-15,0 26 16,0-1 0,0 74 171,0 1-187,0 0 0,0-1 16,0 1-16,0-25 15,0-1 1,0 26-16,0-25 16,0 0-1,0-1 1,24-24 15,1 25-15,0 0 31,0-25 31,0 0-63,-1 0 1,-24-25 93,0 0-77</inkml:trace>
  <inkml:trace contextRef="#ctx0" brushRef="#br0" timeOffset="21241.71">12924 4415 0,'0'-25'47,"24"25"-31,1-24-1,0 24-15,-25-25 0,25 25 16,0 0 0,-1 0-1,1-25 1,0 25-1,0-25 1,0 25 0,-25 25 62,0 0-63,0 0-15</inkml:trace>
  <inkml:trace contextRef="#ctx0" brushRef="#br0" timeOffset="22441.73">13271 4415 0,'0'0'0,"0"-25"15,-25 25 110,25 50-109,0-25 15,0 0-31,0-1 0,0 1 16,0 25-1,0-25 1,0-1 0,0 1-1,25-25 63,0 0-78,-1-49 47,1 24-47,0-25 16,-25 25-16,0 1 15,0-1-15,25 0 16,-25 0 0,0 0-1,0 1 1,0-1 15,0 50 47,0-1-62,0 26-16,0-25 16,0 0-1,0-1 1,25 26-16,-25-25 15,24 24-15,-24-24 32,50 0-32,-50 0 0,25-25 15,-25 25 1,25-25-16,0 0 31</inkml:trace>
  <inkml:trace contextRef="#ctx0" brushRef="#br0" timeOffset="24520.99">7640 7789 0,'25'0'47,"0"0"-32,0 0 17,24 0-1,-49-25-31,50 0 16,-25 0-16,-1-24 15,51-1-15,-75 0 16,74-24-16,-74 49 15,25 0-15,0 1 16,0-26-16,-1 25 16,-24 0-16,50 1 15,-50-1-15</inkml:trace>
  <inkml:trace contextRef="#ctx0" brushRef="#br0" timeOffset="27272.67">13990 4217 0,'25'0'16,"-25"25"31,0-1-47,0 1 31,-25 0-31,0-25 78,25-25 0,25 0-46,-25 1-17,25 24 1,0 0-1,0 24 17,-25 1-17,0 0 1,0 0 15,0-50 47,0-25-78,0 26 16,-25-1-16,25 50 219</inkml:trace>
  <inkml:trace contextRef="#ctx0" brushRef="#br0" timeOffset="28292.07">15181 3646 0,'25'75'47,"-1"-26"-47,-24 26 15,0-50-15,25 24 16,0 26-16,-25-26 16,25 26-16,0-26 15,-1 1-15,-24-1 16,0-24-16,25 0 16,-25 0-1,0-50 48,0 0-63,0 0 15</inkml:trace>
  <inkml:trace contextRef="#ctx0" brushRef="#br0" timeOffset="29759.95">15206 3671 0,'24'0'15,"51"0"-15,-1-25 16,1 0-16,24 1 16,75-1-16,-75 0 15,50 0-15,24 0 16,1 1-16,-50 24 16,0 0-16,25 0 15,24 0 1,51-25-16,-51 0 0,26-25 15,49 26-15,49-26 16,-98 0-16,-50 26 16,-25-26-16,0 0 15,-100 50-15,1-24 16,-25 98 203,0-24-219,0-26 15,-25 26-15,25-25 16,0 49-16,0-49 16,-24 0-16,24 24 15,0-24-15,0 25 16,0-25-16,0-1 15,0 1-15,0 0 16,0 0 0,0 0-16,0 0 15,0-1 1,0 1 0,0 0-1,-25 0 1,25 0-1,-25-25-15,0 24 16,-49 1-16,49 0 16,-25-25-16,1 25 15,-1-25-15,-24 25 16,24-1-16,-24-24 16,-1 25-16,1-25 15,24 25-15,1-25 16,-1 0-16,-24 25 15,-1-25-15,1 0 16,-25 0-16,-25 25 16,-25-1-16,0 1 15,25 0-15,-25 0 16,-49 0-16,49-1 16,25-24-16,25 25 15,-25 0-15,0-25 16,0 25-16,74-25 15,-24 0-15,-1 0 16,-24 0-16,0 0 16,24 0-16,1 0 15,-25 0-15,24 0 16,26 0-16,24 25 16,-25-25-16,25 0 15,100 0 157</inkml:trace>
  <inkml:trace contextRef="#ctx0" brushRef="#br0" timeOffset="30703.76">17512 3448 0,'0'25'110,"0"-1"-95,0 1-15,0 50 16,0-51-1,0 26-15,0 0 0,0-25 16,0 49 0,0-49-16,0 74 15,0-74-15</inkml:trace>
  <inkml:trace contextRef="#ctx0" brushRef="#br0" timeOffset="33154.25">14065 4266 0,'49'0'47,"1"-24"-47,-1 24 15,1 0-15,24-25 16,50 0-16,-74 25 16,0-25-16,-1 25 15,1 0-15,-25 0 16,0 0-1,-1 0 1,1 0 0,0 0-1,25 0-15,-1 0 16,-24 0 0,0 0-1,0 0 1,-1 0-16,1 0 15,0 0 64,25 0-48,-26-25-16,1 25 1,0 0 0,0 0-1,0 0 17,-25-24 14,0-1-30,-25 25-16,25-25 16,-50 0-1,50 0-15,-49 1 0,24-1 16,0 0-16,-49-25 16,49 1-1,0 49-15,0 0 16,25-25-1,-25 25 1,50 0 109,0 25-109,25 0-16,-1-1 15,-24 1-15,49 0 16,-49-25-16,25 25 16,-50 0-1,25-25 1,-1 0 15,1 0 16,-25 24-16,0 1-31,0 0 0,0 0 16,0 24-1,-25 26-15,-24-26 16,49-24-16,-50 0 16,25 0-16,1 0 15,24-1-15,-25-24 16,0 0 0,25 25-16,-25-25 31,25 25-16</inkml:trace>
  <inkml:trace contextRef="#ctx0" brushRef="#br0" timeOffset="36246.89">5433 9971 0,'49'0'31,"1"0"-15,24 0-16,1-24 15,-1 24-15,0 0 16,50-25-16,-74 25 16,49 0-16,1 0 15,48-25-15,26 25 16,-50-25-16,0-24 15,-25 49-15,0 0 16,1-50-16,-51 50 16,1 0-16,-25-25 15,24 25-15,-24 0 16,0 0 0,0 0-1,-124 0 126,24 0-141,1 25 15,24-25-15,-24 0 16,24 0-16,-24 0 16,24 0-16,0 0 15,1 0-15,-26 0 16,26 0-16,-26 0 16,1 0-16,24 0 15,-24 25-15,49-25 16,0 25-16,-49-1 15,49-24-15,0 0 16,-24 0-16,24 0 16,0 0-16,0 0 15,0 0-15,1 0 16,-26 0 0,25 0-1,0 25-15,1-25 16,-1 0-1,0 0 17,-25 0 93,1 25-125,24-25 15,-25 25-15,26-25 0,-1 0 32,50 0 108,24 0-124,1 0-16,49 0 15,25 0-15,-25 0 16,50 0-16,-25 0 16,50 0-16,-1 0 15,-49-25-15,25 0 16,-74 25-16,-51 0 16,1 0-16,-50 0 93,1 0-61,-1 0-17</inkml:trace>
  <inkml:trace contextRef="#ctx0" brushRef="#br0" timeOffset="40903.6">4738 5383 0,'74'0'63,"1"24"-48,24-24-15,50 0 16,-50 0-16,0 0 15,1 0-15,48 0 16,-73 0-16,-26 0 16,-24 0-1</inkml:trace>
  <inkml:trace contextRef="#ctx0" brushRef="#br0" timeOffset="42717.68">5656 10021 0,'74'0'0,"75"0"16,49 0-16,-73-25 16,73 25-16,-24-49 15,-50 24 1,-25 25-16,-99-25 16,-25 25 124,-25-25-124,-24 0-16,0 25 15,24-24-15,-24 24 16,-26-25-16,51 25 16,-50 0-16,24 0 15,1 0-15,24 0 16,0 0-16,26 0 16,-51 25-16,50-25 15,25 24 1,-24-24 15,-1 0-15,0 0 15,75 0 47,-1 0-78,26 0 16,24 0-16,0 0 15,25 0-15,0 0 16,-25-24-16,-24-1 16,-26 25-16,-73 0 62,-1 0-62,-50 0 16,26 0-16,-26 0 15,51 0-15,-51 0 16,26 0-16,24 0 16,-25 0-16,25 0 31,25-25 63,50 0-94,-25 25 15,0 0-15,24 0 16,-24-25-16,0 25 15,0 0 1,-50 0 47,25-24-48</inkml:trace>
  <inkml:trace contextRef="#ctx0" brushRef="#br0" timeOffset="49733.48">15206 2778 0,'0'-25'0,"24"25"15,-24-24-15,25-1 16,0 0-1,0 25 1,24-25-16,51-25 0,-51 26 16,-24-1-16,74 0 15,-49 25-15,-25-25 16,0 25-16,-1-25 16,1 25-1,0 0 1,0 50-1,0 24-15,-1 1 16,1-1-16,25 26 16,-25 24-16,-25-75 15,24 26 1,-24-1-16,0-24 0,0-1 16,0-24-16,0 0 15,25-25-15,-25 25 16,25-50 93,-25 0-93,25-25-16,-25 1 15,25 24-15,-1-25 16,-24 26-16,25-26 16,0 25-16,-25 0 15,0 1-15,25 24 16,-25-25-16,0 0 16,0 50 62,0 24-63,0 1-15,0 0 16,0-1-16,0 1 16,-25 24-16,25-49 15,-25 0-15,0 0 16,25-1-16,-49 1 15,24-25 17,0 0-17,-24 0 1,24 0 0,0 0-1,0 0 16,0-25 1,25 1-17,-24 24 63</inkml:trace>
  <inkml:trace contextRef="#ctx0" brushRef="#br0" timeOffset="55963.56">7987 12278 0,'25'0'110,"25"0"-110,-1 0 15,51 0-15,-51 0 16,26 0-16,24 0 15,25 0-15,-25 0 16,-24 0-16,-26 0 16,75 0-16,-74 0 15,24 0-15,-24 0 16,24 0-16,-24 0 16,-1 0-16,1 0 15,0 0 1,-1 0-16,1 0 15,0 0-15,-26 0 16,51 0-16,-26 0 16,-24 0-16,50 0 15,-51 0-15,26 0 16,0 0-16,-26 0 16,26 0-1,-25 0-15,0 0 16,-1 0-1,1 0-15,25 0 16,-25 0 0,-1 0-1,1 0-15,0 0 16,0 0 0,0 0-1,-1 0 110,1 0-109,0 0-1,0 0 17,0 0-1,0 0-15,-50 0 124,0 0-124,-25 0-16,1 0 15,-26 0-15,-49 0 16,50 0-16,24 0 16,-24 0-16,-1 0 15,1 0-15,0 0 16,24 0-16,25 0 16,-24 0-16,24 0 15,-50 0-15,26 0 16,-26 0-16,1 0 15,-1 0-15,1 0 16,24 0-16,-24 0 16,24 0-16,1 0 15,-1 0-15,25 0 16,-74 0-16,74 0 16,-49 0-16,-25 0 15,49 0-15,-24 0 16,-1 0-16,-24 0 15,49 0-15,-24 0 16,0 0-16,49 0 16,-25 0-16,1 0 15,-1 0-15,0 0 16,26 0 0,-26 0-1,25 0 1,-24 0-1,24 0 1,0 0-16,0 0 16,0 0-1,1 0 1,-1 0 15,0 0 0,50 0 79,24 0-110,1 0 15,0 0-15,49 0 16,0 0-16,-25 0 16,26 0-16,-26 0 15,0 0-15,1 0 16,-50 0-16,49 0 16,1 0-16,-26 0 15,-24 0-15,25 0 16,-26 0-16,26 0 15,-25 0-15,0 0 16,24 0-16,1 0 16,-25 0-1,-1 0-15,1 0 16,0 0 15,0-24 94,-25-1-125</inkml:trace>
  <inkml:trace contextRef="#ctx0" brushRef="#br0" timeOffset="61179.84">6326 4514 0,'0'25'78,"24"25"-78,1-1 15,25 1-15,-25 0 16,-1-1-16,1 1 16,25-25-1,-50 24-15,25-24 0,-1-25 16,-24 25-16,25-25 125,-25-25-110,50-24-15,24-1 16,-49 25-16,49-49 16,-24 49-16,0-50 15,74 1-15,-75 24 16,26 1-16,-26-1 16,1 25-16,-25-24 15,24 24-15,-24 0 16,0 0-1,-25 1 1</inkml:trace>
  <inkml:trace contextRef="#ctx0" brushRef="#br0" timeOffset="66578.67">11535 10319 0,'0'-25'16,"-25"0"-1,0 0-15,0-24 16,25 24-16,-49-25 16,-1 26-1,50-1-15,-25 25 16,25-25-16,-25 25 15,0-50-15,1 50 16,-1 0-16,0 0 16,0 0-16,0 0 15,1 0 1,-26 0-16,-24 0 16,49 0-1,0 50-15,0-50 16,-49 50-16,24-26 15,1 1-15,-26 25 16,26-50-16,-26 49 16,50-24-16,-24 25 15,-1-25-15,1 24 16,24 26-16,-25-51 16,25 26-16,25 24 15,-49-24-15,24-25 16,25 0-16,-25 24 15,0-24-15,25 0 16,0 24 0,-25-24-1,25 0-15,0 0 16,-24 0 0,24-1 46,0-73 1,49 24-63,-24-25 15,0 50-15,0-49 16,-1 24-16,26 0 15,-50 0-15,25 25 16,0 0-16,-25-24 31,0 48 172,0 1-187,0 0-16,-25 25 16,0-26-16,25 26 15,-50-25-15,50 0 16,-24-25-16,24 24 16,-50-24 62,50-24-63,-25 24-15,0-25 16,1 0-16,-1 0 16,0 0-1,0 1-15,0-1 16,1 0-1,24 0 1</inkml:trace>
  <inkml:trace contextRef="#ctx0" brushRef="#br0" timeOffset="69392">10493 14362 0,'49'0'47,"-24"0"-32,74 0-15,-49 0 16,0 0-16,24-25 15,-24 25-15,-1 0 16,-24 0-16,74-25 16,-74 25-16,25 0 15,-1-25-15,-24 25 16,25 0-16,-26-24 16,1 24-16,25 0 15,-25 0 1,0 0-16,-1 0 15,1 0 17</inkml:trace>
  <inkml:trace contextRef="#ctx0" brushRef="#br0" timeOffset="70470.45">10741 15801 0,'25'0'31,"49"-25"-16,-24 0 1,-1 25-16,26-25 0,-1 0 16,75-24-16,-50 24 15,-24 0-15,-26 25 16,75-25 0,-74 25-16,-25 0 15,-1 0-15</inkml:trace>
  <inkml:trace contextRef="#ctx0" brushRef="#br0" timeOffset="71347.2">14362 10567 0,'0'25'15,"25"-1"1,-25 51-16,50 24 16,-50 0-16,0 50 15,24-50-15,1 50 16,0 25-16,0-50 16,0 0-16,-25-25 15,25-25-15,-1 1 16,-24-50-16,0 24 15,0-24 1</inkml:trace>
  <inkml:trace contextRef="#ctx0" brushRef="#br0" timeOffset="73213.63">14511 10641 0,'0'0'0,"25"0"32,0 0-17,24 0-15,-24 0 16,25-25-16,49 1 15,25-1-15,0 0 16,25 0-16,74-24 16,-49 49-16,74-25 15,-99 0-15,24 0 16,75 0-16,-124 1 16,25-1-16,0 0 15,25 0-15,-50 0 16,-25 1-16,25-1 15,-25 25-15,-49-25 16,24 0-16,-49 25 16,0 0-16,-1 0 15,1 0 17,0 0-17,0 0-15,25-25 16,-1 25-16,-24 0 15,0-24-15,24 24 16,-24 0-16,50-25 16,-51 25 140,-24 25-140,25 49-16,25 25 15,-50-49-15,25 24 16,24 25-16,-24 1 15,0-26-15,0-24 16,-1 49-16,1-50 16,-25 1-1,0 24-15,25-24 16,-25 0-16,25-26 16,-25 1-1,0 0 1,0 0 31,0 0-16,0 0 16,0-1-32,0 1 17,-50 0-17,25-25-15,-74 50 16,50-26-16,-26 1 16,-24 0-16,0 0 15,-50 0-15,50 24 16,-1-49-16,-24 25 15,25 0-15,-50 0 16,75-25-16,49 0 16,-74 0-16,25 0 15,-1 24-15,1-24 16,-26 25-16,1-25 16,-50 25-16,25-25 15,-24 25-15,-1 0 16,25-1-16,25-24 15,24 0-15,25 0 16,-24 25-16,24-25 16,1 25-16,-1 0 15,25-25-15,-24 0 16,24 0-16,-25 25 16,1-25-16,-1 24 15,-24-24-15,49 0 16,-25 0-16,1 0 15,-1 25-15,50 0 16,-25-25 0,1 0 31,73-25 93,26-24-140</inkml:trace>
  <inkml:trace contextRef="#ctx0" brushRef="#br0" timeOffset="74242.39">16396 10468 0,'25'49'94,"-25"26"-94,25-26 16,0-24-16,-1 74 15,-24-49-15,25 24 16,0 1-16,0-1 16,-25-49-16,25 24 15,-25 26-15,24-25 16,-24-1-16,0 1 15,0-25-15,25 24 16,-25-24 0,0 0-1</inkml:trace>
  <inkml:trace contextRef="#ctx0" brushRef="#br0" timeOffset="77252.7">14958 10988 0,'-25'0'0,"25"-24"63,0-26-47,25 50-1,-1-50-15,1 50 16,0-24-16,0-1 15,0 25-15,24-50 16,1 50 0,-25 0 31,-1 0-16,1 50-16,0-25 1,0-1-16,-25 26 16,0-25-16,0 0 15,0 24-15,0 1 16,0-1-16,-25 1 16,0-25-16,25 0 15,-49 0-15,24 24 16,-25 1-16,25-25 15,-24 24-15,24-49 16,0 50-16,0-25 16,1-1-1,-1-24 1,25 25 0,25-50 124,-1-24-124,1 49-16,0-25 15,0-25 1,0 50 0,-1-24-1,1 24 1,0 0 0,25 0-1,-26 0 1,1 0-1,-25 24 1,50 1-16,-25 0 16,24 0-1,-49 0-15,25-25 16,0 24 0,24-24-16,-24 0 15,0 0 16,0 0 1,0-24 15,-25-1-16</inkml:trace>
  <inkml:trace contextRef="#ctx0" brushRef="#br0" timeOffset="79593.4">16992 10790 0,'0'25'63,"0"24"-63,0 1 15,0-25-15,0 24 16,0-24-16,0 0 16,0 0-16,0 0 15,0-50 95,0 0-110,0 0 15,0-24 1,0 24-16,0 0 16,0-25-1,0 26 1,0-1 15,24 25 78,51 25-93,-26 24-16,-24-24 16,25 0-16,-25 24 15,-1-24-15,1-25 16,-25 25-16,0-75 125,-25 1-125,25 24 16,-24-25-16,24 26 15,0-1 1,-25 0-16,25 0 15,0-24 1,0 24 15,0 0-15,0 0-16,0 0 16,0 50 140</inkml:trace>
  <inkml:trace contextRef="#ctx0" brushRef="#br0" timeOffset="80674.64">17413 10716 0,'0'24'94,"25"-24"-79,-25 25-15,25 25 16,-25-25-1,0-1-15,25 1 0,-25 0 16,0 0 15,24-25 1,-24 25-17,25-25 1,-25 24 15,25-24-31,-25-49 94,25 49-94,-25-25 15,0 0 1,0 0 0,0 1-1,0-1 1,0 0 0,0-25-1,0 26 16,0-1-15,0 50 140,0-1-156,25 1 16</inkml:trace>
  <inkml:trace contextRef="#ctx0" brushRef="#br0" timeOffset="81621.55">17612 10641 0,'0'25'109,"24"-25"-93,-24 25-16,0 0 15,0-1 1,0 1 15,0 0 0,0 0-15,0 0 15,25-1-15,-25 1 46,25-25-46,0 0 0,0 0-1,0 0-15,-1 0 16,1 0-16,0 0 16,0 0-1</inkml:trace>
  <inkml:trace contextRef="#ctx0" brushRef="#br0" timeOffset="82348.53">17885 10542 0,'0'25'78,"0"0"-78,24-25 16,-24 49-16,25-24 16,-25 25-1,25-50-15,-25 49 16,25-49 31,0 0 15,-1 25-46,1-25 0,0 0-16,0 0 15,0 0 1</inkml:trace>
  <inkml:trace contextRef="#ctx0" brushRef="#br0" timeOffset="86492.6">16570 9227 0,'0'0'0,"0"-24"0,-50 24 16,1 0-16,24 0 31,-25 0-31,25 0 16,1 0-16,-1 24 15,0-24-15,-25 50 16,1 0-16,24-26 16,-74 51-16,24-26 15,-24 26-15,25-1 0,24-49 16,-24 49 0,49-24-16,-74 24 15,49 50-15,25-99 0,-24 50 16,49 24-1,0-25-15,-25-49 16,0 50-16,0-1 16,25-49-16,-25 49 15,25-49-15,-24 0 16,24 0-16,0-1 16,0 1-16,-25 0 15,25-50 79,0-49-78,0 49-16,0-25 15,0 26-15,0-1 0,0-25 16,0 25-1</inkml:trace>
  <inkml:trace contextRef="#ctx0" brushRef="#br0" timeOffset="87054.67">15305 10294 0,'0'25'31,"0"0"-31,0 24 16,0-24-1,0 0-15,0 0 0,25 49 16,-25-49-1,24 24-15,1-24 16,-25 0-16,25 25 16,-25-26-16,25-24 15,0 50-15,-25-25 16,24-25 62,26-25-62,-25-25-16,0 26 15,24-26-15,26 0 16,-50 26-16,-1 24 16,-24-25-16,25 25 15</inkml:trace>
  <inkml:trace contextRef="#ctx0" brushRef="#br0" timeOffset="88490.1">17661 9079 0,'0'49'16,"0"26"-1,25 49-15,-25-75 16,0 26-16,25 24 16,-25-25-16,0-24 15,0 24-15,0-49 16,0 0-16,0 24 16,0-24-16,0 0 15,0 0 1,0-50 62,25 0-62,-25 0-1,25-24 16,-1-1-31,26 25 16,-50-24-16,25-1 16,0 25-16,-1-24 15,-24 24 1,-24 75 93,-1-1-93,25-24-16,0 25 16,-25-26-16,25 1 15,-50 25-15,50-25 16,0-1-16,-24 26 15,-26-25-15,50 0 16,-25-25-16,25 24 16,-25 1-1,0-25 32,1 0-47,-1-49 16,0 24-16,0 0 15,0 0-15,1 25 16,-1-25 0,25 1-16,-25 24 15</inkml:trace>
  <inkml:trace contextRef="#ctx0" brushRef="#br0" timeOffset="93308.46">17116 11286 0,'24'0'31,"1"0"-16,25 0 1,-1 0-16,1 0 16,0 0-1,-1 0-15,26 0 16,-51 0-16,51 0 16,-1 0-16,50 0 15,-24 0-15,-1-25 16,25 1-16,-25-1 15,0 25-15,-24-25 16,-26 0-16,-24 0 16,0 25-1</inkml:trace>
  <inkml:trace contextRef="#ctx0" brushRef="#br0" timeOffset="97733.12">1166 5060 0,'0'-25'16,"-25"25"-1,1-24 16,-1 24-31,0 0 16,0 0 0,25-25-1,-25 25-15,1 0 16,-1 0-16,0 0 16,0 0-1,0 0 1,1 25 31,-1 24-47,25 1 15,-25 24-15,0-24 16,-25 49-16,26-25 16,-1-24-16,-25 24 15,1 1-15,-1 24 16,50-49-16,-50 24 15,26-24-15,-1-1 16,-50 51-16,75-51 16,-24 26-16,-26 49 15,50-50-15,0 25 16,0 0-16,0-24 16,0 24-16,0 25 15,0-49-15,0-1 16,0 0-16,0-24 15,0 24-15,0 26 16,0-1-16,25 50 16,-25-25-16,25 24 15,-25-48-15,0 73 16,0 26-16,0-100 16,0 25-16,0 25 15,0-50-15,0 0 16,0 25-16,0-24 15,-25-26-15,25 0 16,0 1-16,-25 24 16,25 0-16,-50 50 15,50-25-15,-24 0 16,-1 0-16,25 0 16,0-25-16,-25 75 15,0-75-15,25 0 16,-25 50-16,1-50 15,24 25-15,0-24 16,0 73-16,0-24 16,0 25-16,49-50 15,1 49-15,-25-24 16,24 25-16,1-25 16,-25-50-16,-25 0 15,24-24-15,-24-1 16,25 50-16,-25-74 15,25 24-15,0-24 16,0 24-16,-25-24 16,0 49-16,24-25 15,-24 1-15,25 24 16,-25-25-16,0 1 16,0 24-16,0 0 15,0-24-15,0 24 16,0 25-16,0 0 15,0 25-15,25 0 16,0-50-16,-25 0 16,0 0-16,25 0 15,-25-24-15,0-26 16,0 26-16,0-1 16,0-49-16,0 49 15,0-24-15,0 25 16,0-26-16,0 1 15,0-1-15,0-24 16,0 0-16,0 0 16,0 0-16,0-1 15,0 1 1,24 25-16,-24-25 16,25 24-16,-25-24 15,0 0 1,0 0-16,0 24 15,0-24-15,0 0 16,0 0-16,0-1 16,0 1-16,0 25 15,0-25-15,0-1 16,0 1-16,0 25 16,0-25-16,0-1 15,0 1-15,0 25 16,0 0-16,0-1 15,0-24 1,0 0-16,0 24 16,0-24-16,0 0 15,0 0-15,0 24 16,0-24-16,0 25 16,0-25-1,0-1 1,0 1-1,0 0 1,0 0 15,0 0-15,0-1 0,0 1 15,0 0-31,0 0 15,25 0 17,0-1-32,0 1 15,-1-25-15,26 0 16,0 25-16,-25-25 16,24 25-16,26-25 15,-1 0-15,-24 0 16,-26 0-16,51 0 15,-26 0-15,1 0 16,0 0-16,-1 0 16,-24 0-1</inkml:trace>
  <inkml:trace contextRef="#ctx0" brushRef="#br0" timeOffset="102098.33">18058 5730 0,'0'0'0,"-25"-25"16,1 25-16,-1-25 15,-99 25-15,74 0 16,1 0-16,-1 0 16,25 0-16,0 0 15,-24 0-15,24 0 16,0 0-16,-25 25 16,26 25-16,-1-26 15,-25 26 1,1 0-16,24 24 0,-25-24 15,1 49-15,-1-25 16,25-24-16,25 24 16,-25-24-16,1 24 15,-1 1-15,25-26 16,-50 51-16,25-26 16,1 50-16,24-49 15,-75 24-15,50-25 16,-24 75-16,-1-25 15,25-50-15,-24 26 16,-1-1-16,0-25 16,50 1-16,0-26 15,-24 1-15,24-1 16,-25 1-16,25-25 16,0 0-16,25-100 109,24-24-109,1-25 16,-25 74-16,74-24 15,-49 0-15,-1 24 16,1 0-16,-25 26 15,24-1-15,-49 0 16,25 25 0,-25 25 77,0 49-77,0-49-16,0 25 16,-25 24-16,25-49 15,0 24-15,-25-24 16,1 25-16,24-1 16,-50-24-16,25 0 15,0 0-15,1 0 16,-1-25-16,25 24 15,-50 1-15,25-25 16,-24 0 0,-1 0-16,25 0 15,-49 0-15,-1-25 16,1 1-16,0-1 16,-1 25-16,26-50 15,-51 25-15,76 1 16,-51-26-16,50 50 15,25-25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8T10:06:39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5953 8186 0,'25'0'47,"0"0"-32,25 0 1,-1-50-16,26 50 16,-1-25-16,-24 0 0,24 1 15,-24 24 1,49 0-16,-74-25 15,74 0-15,-25 25 16,-24 0-16,-25-25 0,0 25 16,24 0-1,-24 0 1,0 0 0,0 0 15,-1 0-16,1 0 1,0 0 0,0 0-1,0 0-15,-1 0 32,1 0 14,0 0 1</inkml:trace>
  <inkml:trace contextRef="#ctx0" brushRef="#br0" timeOffset="3040.95">4341 13444 0,'25'0'46,"0"0"-30,24 0-16,1 0 16,0-25-16,-1 25 15,26 0-15,-1-24 16,0 24-16,26-50 16,-26 50-16,1 0 15,-26 0-15,1 0 16,-1 0-16,-24 0 15,25 0-15,-1 0 16,-24 0-16,25 0 16,-25 0-16,-1 0 15,1 0 1,0 0 0,0 0-1,0 0 1,-1 0-1,1 0-15</inkml:trace>
  <inkml:trace contextRef="#ctx0" brushRef="#br0" timeOffset="4252.18">4465 12129 0,'25'0'16,"0"0"-16,0 0 15,-1 0-15,1 0 16,50 0-16,-1 0 16,0 0-16,-24-24 15,49 24-15,1-25 16,-1 25-16,50-25 15,-50 25-15,-25 0 16,25-25-16,-24 25 16,24 0-16,-49 0 15,-1 0-15,1 0 16,-25 0-16,-25-25 16,24 25-16,1 0 15,0 0 16,0 0 48</inkml:trace>
  <inkml:trace contextRef="#ctx0" brushRef="#br0" timeOffset="136095.4">7020 7069 0,'0'25'62,"25"0"-62,0 0 16,-25 0-16,24-1 15,-24 1-15,25-25 16,-25 25-16,25-25 16,-25 25-16,0 0 15,25-25-15,0 24 16,0-24-1,-1 25 17,26-25 15,-25-49-32,24 24-15,1-25 16,0 25-16,-1-49 15,1 49-15,-1 0 16,-24-24-16,0 49 16,0-25-16,24-25 15,-49 26-15,25-1 16,0 25 15,-25-25 0,0 0-31,25 25 16,0 0 0,-25-25-1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CC95-1805-4589-B3C5-62CD2CD2AA07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1AB6FB0-FCC2-4BD4-9FBB-8888F6601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3013F19-A91C-49AF-A808-D30101C667DF}" type="slidenum">
              <a:rPr lang="en-US" altLang="en-US">
                <a:latin typeface="Arial" panose="020B0604020202020204" pitchFamily="34" charset="0"/>
              </a:rPr>
              <a:pPr algn="r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F5193B2-964C-4421-A0D3-5DA41F2048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9F3E242-59F0-4DD5-9C37-30A0BFA9C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ED040B8-F00B-48B6-A840-1B8B83C02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DD9FAF6-E209-4FB4-B691-B71C328EA511}" type="slidenum">
              <a:rPr lang="en-US" altLang="en-US">
                <a:latin typeface="Arial" panose="020B0604020202020204" pitchFamily="34" charset="0"/>
              </a:rPr>
              <a:pPr algn="r"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CF41F84-5C35-43D3-B119-9687D4244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FD61595-4680-4362-8B23-D843D9F71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EC8344B-FC46-4468-879B-CFA271B042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930FDFA-1A73-4F76-A11A-4C0AC5E13A88}" type="slidenum">
              <a:rPr lang="en-US" altLang="en-US">
                <a:latin typeface="Arial" panose="020B0604020202020204" pitchFamily="34" charset="0"/>
              </a:rPr>
              <a:pPr algn="r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FFAACF-0048-4674-8617-A5C221EE4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E6CF6FE-13EC-4369-98E1-637336C22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D65D840-1481-4A33-9CBF-2CDCA71E1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C2A83CA-7C75-465F-845A-9C61BD7995F8}" type="slidenum">
              <a:rPr lang="en-US" altLang="en-US">
                <a:latin typeface="Arial" panose="020B0604020202020204" pitchFamily="34" charset="0"/>
              </a:rPr>
              <a:pPr algn="r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2A4F868-ED33-46B2-A146-9ABD7B5DF6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6009E68-C6CE-4532-965E-AC6B0D600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A7BEA30-4E84-4EDE-AD3E-1D91420BA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D9F3FC8-36D9-44EF-AE87-1B8ACA6D659E}" type="slidenum">
              <a:rPr lang="en-US" altLang="en-US">
                <a:latin typeface="Arial" panose="020B0604020202020204" pitchFamily="34" charset="0"/>
              </a:rPr>
              <a:pPr algn="r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F32DBE8-A011-4F31-86DF-9FCD098D2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7E4EFCF-ECAB-4CDD-B0E9-93D30B8AC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C31DE8C-0A77-49B4-9060-D930A0712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3BD3B91A-CB98-4CDE-8180-B99367327FB3}" type="slidenum">
              <a:rPr lang="en-US" altLang="en-US">
                <a:latin typeface="Arial" panose="020B0604020202020204" pitchFamily="34" charset="0"/>
              </a:rPr>
              <a:pPr algn="r"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8AA03E8-AAA3-402C-8A20-CB0AD171B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C0C8EDC-6509-4A83-B840-EF95D4592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96E4F50-A27E-4A48-BAB1-C13954E922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88A5AE3-004D-4084-BFEA-5831959BFA21}" type="slidenum">
              <a:rPr lang="en-US" altLang="en-US">
                <a:latin typeface="Arial" panose="020B0604020202020204" pitchFamily="34" charset="0"/>
              </a:rPr>
              <a:pPr algn="r"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29E6BDB-A641-4A4C-8BAA-893AC3F385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AE43FEC-006C-4838-860F-03562E2CE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FBADB3F-33DE-40F8-98F6-181FD210F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D12BD71-BC71-4DA4-A64B-A4290E43A014}" type="slidenum">
              <a:rPr lang="en-US" altLang="en-US">
                <a:latin typeface="Arial" panose="020B0604020202020204" pitchFamily="34" charset="0"/>
              </a:rPr>
              <a:pPr algn="r"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65603A6-1FEF-487A-BA99-266A3BE8F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ADAA499-67DD-457B-A9A6-31B965BF0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67154EF-9CC4-4955-A562-F3A9027F8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57BDA12-A63E-4B3A-8966-C2AE905B1730}" type="slidenum">
              <a:rPr lang="en-US" altLang="en-US">
                <a:latin typeface="Arial" panose="020B0604020202020204" pitchFamily="34" charset="0"/>
              </a:rPr>
              <a:pPr algn="r"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6D597C0-DD0F-4B79-AC23-410DBA6D9F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AAC2F47-C676-4DC1-9639-0ABF49DD1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5F61F09-AC1D-467C-81D8-3E8F32475B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C58A037-E6A5-4EF3-81C5-8C3FE23B84D0}" type="slidenum">
              <a:rPr lang="en-US" altLang="en-US">
                <a:latin typeface="Arial" panose="020B0604020202020204" pitchFamily="34" charset="0"/>
              </a:rPr>
              <a:pPr algn="r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5B220B6-9A73-4890-B0C0-9F21D5BAC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FC6378C-F4C6-4AE4-9058-C0BA7B429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8524-C9B2-4DEC-B93A-5DC3095343C0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D2C-B9A2-4100-8EEA-1D562C5664E8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8684-B714-48AF-9538-AD5445CFF716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300-C64D-49B3-9C43-F2FD3DA27568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0E66-48E2-46B5-A575-2D6628538DF7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1CA1-1F3C-432A-AD45-40564A6C7C29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04AA-E4C6-4BD8-8BB4-9AE12E8760F4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090A-4CBC-47A4-81BD-40FBABF03818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7FA-33FE-495B-8D42-E70D22A5030A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F777-9662-4311-A55E-8DC535703258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C68B-9433-4258-841D-4D315CAC2934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FD5AD0-B8AC-4E72-9D75-72F9EE50F0F0}" type="datetime1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0147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BAD73AB8-6167-4981-B78B-B26ADD5E3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Linked List 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A043BA44-EEC3-49EC-960D-A375F3E30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Note some features of the list: </a:t>
            </a:r>
          </a:p>
          <a:p>
            <a:pPr eaLnBrk="1" hangingPunct="1">
              <a:defRPr/>
            </a:pPr>
            <a:r>
              <a:rPr lang="en-US" sz="2800" dirty="0"/>
              <a:t>Need a </a:t>
            </a:r>
            <a:r>
              <a:rPr lang="en-US" sz="2800" dirty="0">
                <a:solidFill>
                  <a:schemeClr val="folHlink"/>
                </a:solidFill>
              </a:rPr>
              <a:t>head</a:t>
            </a:r>
            <a:r>
              <a:rPr lang="en-US" sz="2800" dirty="0"/>
              <a:t> to point to the first node of the list. Otherwise we won’t know where the start of the list is. </a:t>
            </a:r>
          </a:p>
          <a:p>
            <a:pPr eaLnBrk="1" hangingPunct="1"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folHlink"/>
                </a:solidFill>
              </a:rPr>
              <a:t>current</a:t>
            </a:r>
            <a:r>
              <a:rPr lang="en-US" sz="2800" dirty="0"/>
              <a:t> here is a pointer, not an index. </a:t>
            </a:r>
          </a:p>
          <a:p>
            <a:pPr eaLnBrk="1" hangingPunct="1"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folHlink"/>
                </a:solidFill>
              </a:rPr>
              <a:t>next</a:t>
            </a:r>
            <a:r>
              <a:rPr lang="en-US" sz="2800" dirty="0"/>
              <a:t> field in the last node points to </a:t>
            </a:r>
            <a:r>
              <a:rPr lang="en-US" sz="2800" dirty="0">
                <a:solidFill>
                  <a:schemeClr val="folHlink"/>
                </a:solidFill>
              </a:rPr>
              <a:t>nothing</a:t>
            </a:r>
            <a:r>
              <a:rPr lang="en-US" sz="2800" dirty="0"/>
              <a:t>. We will place the memory address NULL which is guaranteed to be inaccessible.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75CC24-6D44-410C-A81E-11662710D32D}"/>
                  </a:ext>
                </a:extLst>
              </p14:cNvPr>
              <p14:cNvContentPartPr/>
              <p14:nvPr/>
            </p14:nvContentPartPr>
            <p14:xfrm>
              <a:off x="1562760" y="2455560"/>
              <a:ext cx="1259640" cy="238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75CC24-6D44-410C-A81E-11662710D3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3400" y="2446200"/>
                <a:ext cx="1278360" cy="240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41B96CCB-4D60-478F-9EC3-F956F3570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24173"/>
            <a:ext cx="8382000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Linked List - Actual picture in memory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CCECD3E8-2AB9-431A-A616-A034037E7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248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FF6802-91B4-4F6C-BFFB-F01038EF3295}"/>
                  </a:ext>
                </a:extLst>
              </p14:cNvPr>
              <p14:cNvContentPartPr/>
              <p14:nvPr/>
            </p14:nvContentPartPr>
            <p14:xfrm>
              <a:off x="705600" y="2232360"/>
              <a:ext cx="5849280" cy="236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FF6802-91B4-4F6C-BFFB-F01038EF32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240" y="2223000"/>
                <a:ext cx="5868000" cy="238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>
            <a:extLst>
              <a:ext uri="{FF2B5EF4-FFF2-40B4-BE49-F238E27FC236}">
                <a16:creationId xmlns:a16="http://schemas.microsoft.com/office/drawing/2014/main" id="{A7CE75DF-CC59-4267-B75F-CED2617D4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8610600" cy="5410200"/>
          </a:xfrm>
        </p:spPr>
        <p:txBody>
          <a:bodyPr/>
          <a:lstStyle/>
          <a:p>
            <a:pPr marL="0" indent="0" eaLnBrk="1" hangingPunct="1">
              <a:spcAft>
                <a:spcPts val="1800"/>
              </a:spcAft>
              <a:buNone/>
              <a:defRPr/>
            </a:pPr>
            <a:r>
              <a:rPr lang="en-US" sz="2800" u="sng" dirty="0">
                <a:solidFill>
                  <a:schemeClr val="folHlink"/>
                </a:solidFill>
              </a:rPr>
              <a:t>Adding (Inserting) to a Link List (LL) :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/>
              <a:t>The simplest strategy for adding an item to a list is to:</a:t>
            </a:r>
          </a:p>
          <a:p>
            <a:pPr marL="716280" indent="-533400"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Allocate </a:t>
            </a:r>
            <a:r>
              <a:rPr lang="en-US" dirty="0">
                <a:solidFill>
                  <a:schemeClr val="folHlink"/>
                </a:solidFill>
              </a:rPr>
              <a:t>space</a:t>
            </a:r>
            <a:r>
              <a:rPr lang="en-US" dirty="0"/>
              <a:t> for a </a:t>
            </a:r>
            <a:r>
              <a:rPr lang="en-US" dirty="0">
                <a:solidFill>
                  <a:schemeClr val="folHlink"/>
                </a:solidFill>
              </a:rPr>
              <a:t>new</a:t>
            </a:r>
            <a:r>
              <a:rPr lang="en-US" dirty="0"/>
              <a:t> node.</a:t>
            </a:r>
          </a:p>
          <a:p>
            <a:pPr marL="716280" indent="-533400">
              <a:buFont typeface="Wingdings" panose="05000000000000000000" pitchFamily="2" charset="2"/>
              <a:buAutoNum type="arabicPeriod"/>
              <a:defRPr/>
            </a:pPr>
            <a:r>
              <a:rPr lang="en-US" dirty="0">
                <a:solidFill>
                  <a:schemeClr val="folHlink"/>
                </a:solidFill>
              </a:rPr>
              <a:t>Copy</a:t>
            </a:r>
            <a:r>
              <a:rPr lang="en-US" dirty="0"/>
              <a:t> the </a:t>
            </a:r>
            <a:r>
              <a:rPr lang="en-US" dirty="0">
                <a:solidFill>
                  <a:schemeClr val="folHlink"/>
                </a:solidFill>
              </a:rPr>
              <a:t>item value</a:t>
            </a:r>
            <a:r>
              <a:rPr lang="en-US" dirty="0"/>
              <a:t> into it.</a:t>
            </a:r>
          </a:p>
          <a:p>
            <a:pPr marL="716280" indent="-533400">
              <a:buFont typeface="Wingdings" panose="05000000000000000000" pitchFamily="2" charset="2"/>
              <a:buAutoNum type="arabicPeriod"/>
              <a:defRPr/>
            </a:pPr>
            <a:r>
              <a:rPr lang="en-US" dirty="0">
                <a:solidFill>
                  <a:schemeClr val="folHlink"/>
                </a:solidFill>
              </a:rPr>
              <a:t>Make</a:t>
            </a:r>
            <a:r>
              <a:rPr lang="en-US" dirty="0"/>
              <a:t> the </a:t>
            </a:r>
            <a:r>
              <a:rPr lang="en-US" dirty="0">
                <a:solidFill>
                  <a:schemeClr val="folHlink"/>
                </a:solidFill>
              </a:rPr>
              <a:t>new node’s next pointer</a:t>
            </a:r>
            <a:r>
              <a:rPr lang="en-US" dirty="0"/>
              <a:t> point to the current </a:t>
            </a:r>
            <a:r>
              <a:rPr lang="en-US" dirty="0">
                <a:solidFill>
                  <a:schemeClr val="folHlink"/>
                </a:solidFill>
              </a:rPr>
              <a:t>head</a:t>
            </a:r>
            <a:r>
              <a:rPr lang="en-US" dirty="0"/>
              <a:t> of the </a:t>
            </a:r>
            <a:r>
              <a:rPr lang="en-US" dirty="0">
                <a:solidFill>
                  <a:schemeClr val="folHlink"/>
                </a:solidFill>
              </a:rPr>
              <a:t>list</a:t>
            </a:r>
            <a:r>
              <a:rPr lang="en-US" dirty="0"/>
              <a:t> and</a:t>
            </a:r>
          </a:p>
          <a:p>
            <a:pPr marL="716280" indent="-533400"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Make the </a:t>
            </a:r>
            <a:r>
              <a:rPr lang="en-US" dirty="0">
                <a:solidFill>
                  <a:schemeClr val="folHlink"/>
                </a:solidFill>
              </a:rPr>
              <a:t>head</a:t>
            </a:r>
            <a:r>
              <a:rPr lang="en-US" dirty="0"/>
              <a:t> of the list point to the newly allocated node.</a:t>
            </a:r>
          </a:p>
          <a:p>
            <a:pPr marL="716280" indent="-533400">
              <a:buFont typeface="Wingdings" panose="05000000000000000000" pitchFamily="2" charset="2"/>
              <a:buAutoNum type="arabicPeriod"/>
              <a:defRPr/>
            </a:pPr>
            <a:endParaRPr lang="en-US" dirty="0"/>
          </a:p>
          <a:p>
            <a:pPr marL="114300" indent="0">
              <a:buNone/>
              <a:defRPr/>
            </a:pPr>
            <a:r>
              <a:rPr lang="en-US" dirty="0"/>
              <a:t>This strategy is fast and efficient but each item is added to the head of the list.</a:t>
            </a:r>
            <a:r>
              <a:rPr lang="en-US" b="1" dirty="0">
                <a:solidFill>
                  <a:schemeClr val="folHlink"/>
                </a:solidFill>
              </a:rPr>
              <a:t>		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701117F5-1704-439E-A896-5EF1AE569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476672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Operations of Link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74F3EC-BD4E-4500-A856-F4FCDEF64CD7}"/>
                  </a:ext>
                </a:extLst>
              </p14:cNvPr>
              <p14:cNvContentPartPr/>
              <p14:nvPr/>
            </p14:nvContentPartPr>
            <p14:xfrm>
              <a:off x="2616480" y="2884320"/>
              <a:ext cx="5867280" cy="127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74F3EC-BD4E-4500-A856-F4FCDEF64C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7120" y="2874960"/>
                <a:ext cx="5886000" cy="129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326BE769-ABBE-4F82-982F-DE1DA61A3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Adding element into link list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7D295648-3CA5-4E18-A7B4-AFF3A9881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BA60D157-6D7A-4A8F-A3D7-5922FEE4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6294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D08E85-5D81-4DA4-AAF2-3A65A900AE9C}"/>
                  </a:ext>
                </a:extLst>
              </p14:cNvPr>
              <p14:cNvContentPartPr/>
              <p14:nvPr/>
            </p14:nvContentPartPr>
            <p14:xfrm>
              <a:off x="1759320" y="3777120"/>
              <a:ext cx="4795560" cy="100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D08E85-5D81-4DA4-AAF2-3A65A900AE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9960" y="3767760"/>
                <a:ext cx="4814280" cy="102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>
            <a:extLst>
              <a:ext uri="{FF2B5EF4-FFF2-40B4-BE49-F238E27FC236}">
                <a16:creationId xmlns:a16="http://schemas.microsoft.com/office/drawing/2014/main" id="{5D46D75D-28AC-4669-851B-74399281E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>
                <a:solidFill>
                  <a:schemeClr val="folHlink"/>
                </a:solidFill>
              </a:rPr>
              <a:t>Searching a Link List :</a:t>
            </a:r>
          </a:p>
          <a:p>
            <a:pPr eaLnBrk="1" hangingPunct="1">
              <a:defRPr/>
            </a:pPr>
            <a:endParaRPr lang="en-US" u="sng" dirty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dirty="0"/>
              <a:t>To search a list of  </a:t>
            </a:r>
            <a:r>
              <a:rPr lang="en-US" dirty="0">
                <a:solidFill>
                  <a:schemeClr val="folHlink"/>
                </a:solidFill>
              </a:rPr>
              <a:t>n </a:t>
            </a:r>
            <a:r>
              <a:rPr lang="en-US" dirty="0"/>
              <a:t> objects or elements the search function takes n operations to search a data item in the LL in </a:t>
            </a:r>
            <a:r>
              <a:rPr lang="en-US" dirty="0">
                <a:solidFill>
                  <a:schemeClr val="folHlink"/>
                </a:solidFill>
              </a:rPr>
              <a:t>worst case</a:t>
            </a:r>
            <a:r>
              <a:rPr lang="en-US" dirty="0"/>
              <a:t>, since it may have to search the </a:t>
            </a:r>
            <a:r>
              <a:rPr lang="en-US" dirty="0">
                <a:solidFill>
                  <a:schemeClr val="folHlink"/>
                </a:solidFill>
              </a:rPr>
              <a:t>entire link list</a:t>
            </a:r>
            <a:r>
              <a:rPr lang="en-US" dirty="0"/>
              <a:t>. 	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>
            <a:extLst>
              <a:ext uri="{FF2B5EF4-FFF2-40B4-BE49-F238E27FC236}">
                <a16:creationId xmlns:a16="http://schemas.microsoft.com/office/drawing/2014/main" id="{746405B0-D386-44A9-A1FF-BAC232557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8680"/>
            <a:ext cx="8229600" cy="592832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>
                <a:solidFill>
                  <a:schemeClr val="folHlink"/>
                </a:solidFill>
              </a:rPr>
              <a:t>Deletion from Link List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u="sng" dirty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dirty="0"/>
              <a:t>This removes a data item’s node (block) from the start of link list. Pointer must be pointing to that node which has to be deleted and then pointer will have to be </a:t>
            </a:r>
            <a:r>
              <a:rPr lang="en-US" dirty="0">
                <a:solidFill>
                  <a:schemeClr val="folHlink"/>
                </a:solidFill>
              </a:rPr>
              <a:t>updated</a:t>
            </a:r>
            <a:r>
              <a:rPr lang="en-US" dirty="0"/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		</a:t>
            </a:r>
          </a:p>
          <a:p>
            <a:pPr lvl="1" eaLnBrk="1" hangingPunct="1">
              <a:defRPr/>
            </a:pPr>
            <a:r>
              <a:rPr lang="en-US" dirty="0"/>
              <a:t>But if we wish to delete the particular node (block) with given key to match, then we have to search for that node (block) in the entire Link List.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	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8326DDF0-1C4F-4C2D-8802-06881161A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Removing a Node 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51746289-59A8-4341-BE45-F5977A2CA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D0649B3F-CA79-4208-8EA3-49FC8C699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09600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5ABA-4EB1-40E9-B92D-65AEEB59B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6EB9-F7FF-4634-BDE3-DC2A9A12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C66C-300E-4FFF-8DB2-5C83AA26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D6CF-7FD2-489F-AE26-8BCA3A19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folHlink"/>
                </a:solidFill>
              </a:rPr>
              <a:t>list</a:t>
            </a:r>
            <a:r>
              <a:rPr lang="en-US" altLang="en-US" dirty="0"/>
              <a:t> is collection of items that are all of the </a:t>
            </a:r>
            <a:r>
              <a:rPr lang="en-US" altLang="en-US" dirty="0">
                <a:solidFill>
                  <a:schemeClr val="folHlink"/>
                </a:solidFill>
              </a:rPr>
              <a:t>same type</a:t>
            </a:r>
            <a:r>
              <a:rPr lang="en-US" altLang="en-US" dirty="0"/>
              <a:t> (grocery items, integers, names)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items, or elements of the list, are stored in some particular order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It is possible to insert new elements into various positions in the list and remove any element of the list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39358-5004-4F4B-B7D1-56F3CD71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4FB793-8998-44AD-AC11-164C04F5C907}"/>
                  </a:ext>
                </a:extLst>
              </p14:cNvPr>
              <p14:cNvContentPartPr/>
              <p14:nvPr/>
            </p14:nvContentPartPr>
            <p14:xfrm>
              <a:off x="1205640" y="1446480"/>
              <a:ext cx="6420960" cy="3018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4FB793-8998-44AD-AC11-164C04F5C9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1437120"/>
                <a:ext cx="6439680" cy="30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88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176F-B709-4DAC-AC89-9327066E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3799-A7D4-46C8-A31D-94826EC5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List is a set of elements in a linear order. </a:t>
            </a:r>
            <a:br>
              <a:rPr lang="en-US" altLang="en-US" dirty="0"/>
            </a:br>
            <a:r>
              <a:rPr lang="en-US" altLang="en-US" dirty="0"/>
              <a:t>For example, data values a1, a2, a3, a4 can be arranged in a list: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(a3, a1, a2, a4)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In this list, a3, is the first element, a1 is the second element, and so on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order is important here; this is not just a random collection of elements, it is an </a:t>
            </a:r>
            <a:r>
              <a:rPr lang="en-US" altLang="en-US" i="1" dirty="0"/>
              <a:t>ordered</a:t>
            </a:r>
            <a:r>
              <a:rPr lang="en-US" altLang="en-US" dirty="0"/>
              <a:t> collection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764D8-B389-491F-A212-A807BF1F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D97694-007A-42D9-B1E7-F91C0D96DF5A}"/>
                  </a:ext>
                </a:extLst>
              </p14:cNvPr>
              <p14:cNvContentPartPr/>
              <p14:nvPr/>
            </p14:nvContentPartPr>
            <p14:xfrm>
              <a:off x="1696680" y="1687680"/>
              <a:ext cx="4795560" cy="166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D97694-007A-42D9-B1E7-F91C0D96D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320" y="1678320"/>
                <a:ext cx="481428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21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1CF8-9079-4DBC-BB29-74B21552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4AD0-EB03-4DCF-9839-A8212E4A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>
                <a:solidFill>
                  <a:schemeClr val="folHlink"/>
                </a:solidFill>
              </a:rPr>
              <a:t>Link List</a:t>
            </a:r>
            <a:r>
              <a:rPr lang="en-US" sz="2800" dirty="0"/>
              <a:t> is a </a:t>
            </a:r>
            <a:r>
              <a:rPr lang="en-US" sz="2800" dirty="0">
                <a:solidFill>
                  <a:schemeClr val="folHlink"/>
                </a:solidFill>
              </a:rPr>
              <a:t>Data Structure</a:t>
            </a:r>
            <a:r>
              <a:rPr lang="en-US" sz="2800" dirty="0"/>
              <a:t> in which elements are explicitly ordered, that is each item contains within itself the address of next item. </a:t>
            </a:r>
          </a:p>
          <a:p>
            <a:pPr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folHlink"/>
                </a:solidFill>
              </a:rPr>
              <a:t>array</a:t>
            </a:r>
            <a:r>
              <a:rPr lang="en-US" sz="2800" dirty="0"/>
              <a:t> implementation has the serious drawback and that is we must specify size at the </a:t>
            </a:r>
            <a:r>
              <a:rPr lang="en-US" sz="2800" dirty="0">
                <a:solidFill>
                  <a:schemeClr val="folHlink"/>
                </a:solidFill>
              </a:rPr>
              <a:t>construction time</a:t>
            </a:r>
            <a:r>
              <a:rPr lang="en-US" sz="2800" dirty="0"/>
              <a:t> though it is </a:t>
            </a:r>
            <a:r>
              <a:rPr lang="en-US" sz="2800" dirty="0">
                <a:solidFill>
                  <a:schemeClr val="folHlink"/>
                </a:solidFill>
              </a:rPr>
              <a:t>simple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folHlink"/>
                </a:solidFill>
              </a:rPr>
              <a:t>fast</a:t>
            </a:r>
            <a:r>
              <a:rPr lang="en-US" sz="2800" dirty="0"/>
              <a:t>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u="sng" dirty="0"/>
              <a:t>Murphy’s Law</a:t>
            </a:r>
            <a:r>
              <a:rPr lang="en-US" sz="2800" dirty="0"/>
              <a:t>:</a:t>
            </a:r>
          </a:p>
          <a:p>
            <a:pPr lvl="2">
              <a:defRPr/>
            </a:pPr>
            <a:r>
              <a:rPr lang="en-US" sz="2800" dirty="0"/>
              <a:t>Construct an array with space for n = twice your estimate of largest collection</a:t>
            </a:r>
          </a:p>
          <a:p>
            <a:pPr lvl="2">
              <a:defRPr/>
            </a:pPr>
            <a:r>
              <a:rPr lang="en-US" sz="2800" dirty="0"/>
              <a:t>Tomorrow you will need n+1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984C9-1319-48B1-AFC8-2D85E793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AC1B8F-D962-4687-881B-F5CC12C30578}"/>
                  </a:ext>
                </a:extLst>
              </p14:cNvPr>
              <p14:cNvContentPartPr/>
              <p14:nvPr/>
            </p14:nvContentPartPr>
            <p14:xfrm>
              <a:off x="830520" y="2339640"/>
              <a:ext cx="5831640" cy="407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AC1B8F-D962-4687-881B-F5CC12C305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330280"/>
                <a:ext cx="5850360" cy="40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4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1CF8-9079-4DBC-BB29-74B21552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4AD0-EB03-4DCF-9839-A8212E4A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Create a class called a </a:t>
            </a:r>
            <a:r>
              <a:rPr lang="en-US" sz="2800" b="1" dirty="0"/>
              <a:t>Node</a:t>
            </a:r>
            <a:r>
              <a:rPr lang="en-US" sz="2800" dirty="0"/>
              <a:t>. </a:t>
            </a:r>
          </a:p>
          <a:p>
            <a:pPr>
              <a:buNone/>
              <a:defRPr/>
            </a:pPr>
            <a:endParaRPr lang="en-US" sz="2800" dirty="0"/>
          </a:p>
          <a:p>
            <a:pPr>
              <a:buNone/>
              <a:defRPr/>
            </a:pPr>
            <a:endParaRPr lang="en-US" sz="2800" dirty="0"/>
          </a:p>
          <a:p>
            <a:pPr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The </a:t>
            </a:r>
            <a:r>
              <a:rPr lang="en-US" sz="2800" i="1" u="sng" dirty="0"/>
              <a:t>object</a:t>
            </a:r>
            <a:r>
              <a:rPr lang="en-US" sz="2800" dirty="0"/>
              <a:t> field will hold the actual </a:t>
            </a:r>
            <a:r>
              <a:rPr lang="en-US" sz="2800" b="1" dirty="0"/>
              <a:t>list</a:t>
            </a:r>
            <a:r>
              <a:rPr lang="en-US" sz="2800" dirty="0"/>
              <a:t> element. </a:t>
            </a:r>
          </a:p>
          <a:p>
            <a:pPr>
              <a:defRPr/>
            </a:pPr>
            <a:r>
              <a:rPr lang="en-US" sz="2800" dirty="0"/>
              <a:t>The next field in the class will hold the </a:t>
            </a:r>
            <a:r>
              <a:rPr lang="en-US" sz="2800" b="1" dirty="0"/>
              <a:t>starting location</a:t>
            </a:r>
            <a:r>
              <a:rPr lang="en-US" sz="2800" dirty="0"/>
              <a:t> of the </a:t>
            </a:r>
            <a:r>
              <a:rPr lang="en-US" sz="2800" b="1" dirty="0"/>
              <a:t>next</a:t>
            </a:r>
            <a:r>
              <a:rPr lang="en-US" sz="2800" dirty="0"/>
              <a:t> node. </a:t>
            </a:r>
          </a:p>
          <a:p>
            <a:pPr>
              <a:defRPr/>
            </a:pPr>
            <a:r>
              <a:rPr lang="en-US" sz="2800" dirty="0"/>
              <a:t>Chain the nodes together to form a </a:t>
            </a:r>
            <a:r>
              <a:rPr lang="en-US" sz="2800" i="1" dirty="0"/>
              <a:t>linked</a:t>
            </a:r>
            <a:r>
              <a:rPr lang="en-US" sz="2800" dirty="0"/>
              <a:t> list.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984C9-1319-48B1-AFC8-2D85E793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548C288-C73B-45E3-90EF-C6ACC346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48880"/>
            <a:ext cx="30480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883F70-8578-4435-95FA-209574E932ED}"/>
                  </a:ext>
                </a:extLst>
              </p14:cNvPr>
              <p14:cNvContentPartPr/>
              <p14:nvPr/>
            </p14:nvContentPartPr>
            <p14:xfrm>
              <a:off x="2027160" y="2062800"/>
              <a:ext cx="4706280" cy="207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883F70-8578-4435-95FA-209574E932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800" y="2053440"/>
                <a:ext cx="4725000" cy="20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3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67C1-3270-46CC-843C-0B2DA2AD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C341-D58F-4FDC-BA97-13335F61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very common source of problems in program maintenance is the need to increase the capacity of a program to handle larger collections.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a </a:t>
            </a:r>
            <a:r>
              <a:rPr lang="en-US" dirty="0">
                <a:solidFill>
                  <a:schemeClr val="folHlink"/>
                </a:solidFill>
              </a:rPr>
              <a:t>linked list</a:t>
            </a:r>
            <a:r>
              <a:rPr lang="en-US" dirty="0"/>
              <a:t>, each </a:t>
            </a:r>
            <a:r>
              <a:rPr lang="en-US" dirty="0">
                <a:solidFill>
                  <a:schemeClr val="folHlink"/>
                </a:solidFill>
              </a:rPr>
              <a:t>item</a:t>
            </a:r>
            <a:r>
              <a:rPr lang="en-US" dirty="0"/>
              <a:t> is allocated space as it is added to the list. A </a:t>
            </a:r>
            <a:r>
              <a:rPr lang="en-US" dirty="0">
                <a:solidFill>
                  <a:schemeClr val="folHlink"/>
                </a:solidFill>
              </a:rPr>
              <a:t>link</a:t>
            </a:r>
            <a:r>
              <a:rPr lang="en-US" dirty="0"/>
              <a:t> is kept with each item to the </a:t>
            </a:r>
            <a:r>
              <a:rPr lang="en-US" dirty="0">
                <a:solidFill>
                  <a:schemeClr val="folHlink"/>
                </a:solidFill>
              </a:rPr>
              <a:t>next item</a:t>
            </a:r>
            <a:r>
              <a:rPr lang="en-US" dirty="0"/>
              <a:t> in the list.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AD83-80FF-4F88-A5C5-4FA3A3B0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8663B207-6DBA-494E-A749-9D490032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953000"/>
            <a:ext cx="1219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Item  next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2E5C50E4-A7DA-4537-A877-ABB386D24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C91C1AD5-387F-4379-A726-623989260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953000"/>
            <a:ext cx="1219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Item  next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94B7A7DC-C9B7-4A55-9A9C-49E10138A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AA2E8331-FBB2-42D4-8C14-89E31CFF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node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E84ABA6A-E6E5-4CC4-8291-60F3894F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953000"/>
            <a:ext cx="1219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Item  next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B39FFFEC-8151-4DB3-BD94-AED54BF08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2830A0F6-682D-48DC-A0DD-2382625E4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720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node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0665AB0E-15F8-4D00-BB2B-E7ABA967C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953000"/>
            <a:ext cx="1219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Item  next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5" name="Line 14">
            <a:extLst>
              <a:ext uri="{FF2B5EF4-FFF2-40B4-BE49-F238E27FC236}">
                <a16:creationId xmlns:a16="http://schemas.microsoft.com/office/drawing/2014/main" id="{FA85F88F-52C4-444C-9C87-04A33E9DC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6A429F06-C74B-4D39-9F65-00F674FC5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node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11D16037-AC63-4D32-AC6C-BC1505C23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7150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NULL</a:t>
            </a:r>
          </a:p>
        </p:txBody>
      </p:sp>
      <p:sp>
        <p:nvSpPr>
          <p:cNvPr id="38" name="Line 17">
            <a:extLst>
              <a:ext uri="{FF2B5EF4-FFF2-40B4-BE49-F238E27FC236}">
                <a16:creationId xmlns:a16="http://schemas.microsoft.com/office/drawing/2014/main" id="{9E1D2C58-1BF6-4A40-BB4B-4940D3B1A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7A696537-631E-4150-85F0-3CBF5BC5C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257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891068BF-536F-434A-A4DF-A0A759619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257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20">
            <a:extLst>
              <a:ext uri="{FF2B5EF4-FFF2-40B4-BE49-F238E27FC236}">
                <a16:creationId xmlns:a16="http://schemas.microsoft.com/office/drawing/2014/main" id="{D09E8BF9-CC76-488B-AB75-FC78012E1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57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31881FD3-B250-4993-B704-B98D74AA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45720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FEE3DF-C2FD-49E0-BBE1-2C46C37C979D}"/>
                  </a:ext>
                </a:extLst>
              </p14:cNvPr>
              <p14:cNvContentPartPr/>
              <p14:nvPr/>
            </p14:nvContentPartPr>
            <p14:xfrm>
              <a:off x="1259280" y="4330800"/>
              <a:ext cx="7822800" cy="2090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FEE3DF-C2FD-49E0-BBE1-2C46C37C9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920" y="4321440"/>
                <a:ext cx="7841520" cy="21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62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>
            <a:extLst>
              <a:ext uri="{FF2B5EF4-FFF2-40B4-BE49-F238E27FC236}">
                <a16:creationId xmlns:a16="http://schemas.microsoft.com/office/drawing/2014/main" id="{DED62FA5-27B1-41B2-8F56-CBB2DE7F7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48680"/>
            <a:ext cx="8610600" cy="60045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Each node of the list has </a:t>
            </a:r>
            <a:r>
              <a:rPr lang="en-US" sz="2800" dirty="0">
                <a:solidFill>
                  <a:schemeClr val="folHlink"/>
                </a:solidFill>
              </a:rPr>
              <a:t>two</a:t>
            </a:r>
            <a:r>
              <a:rPr lang="en-US" sz="2800" dirty="0"/>
              <a:t> elements: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The item being stored in the list and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A pointer to the next item in the list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last node in the list contains a </a:t>
            </a:r>
            <a:r>
              <a:rPr lang="en-US" sz="2800" dirty="0">
                <a:solidFill>
                  <a:schemeClr val="folHlink"/>
                </a:solidFill>
              </a:rPr>
              <a:t>NULL</a:t>
            </a:r>
            <a:r>
              <a:rPr lang="en-US" sz="2800" dirty="0"/>
              <a:t> pointer to indicate that it is the </a:t>
            </a:r>
            <a:r>
              <a:rPr lang="en-US" sz="2800" dirty="0">
                <a:solidFill>
                  <a:schemeClr val="folHlink"/>
                </a:solidFill>
              </a:rPr>
              <a:t>end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folHlink"/>
                </a:solidFill>
              </a:rPr>
              <a:t>tail</a:t>
            </a:r>
            <a:r>
              <a:rPr lang="en-US" sz="2800" dirty="0"/>
              <a:t> of the list.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As items are added to a list, memory for a node is </a:t>
            </a:r>
            <a:r>
              <a:rPr lang="en-US" sz="2800" dirty="0">
                <a:solidFill>
                  <a:schemeClr val="folHlink"/>
                </a:solidFill>
              </a:rPr>
              <a:t>dynamically allocated</a:t>
            </a:r>
            <a:r>
              <a:rPr lang="en-US" sz="2800" dirty="0"/>
              <a:t>. Thus the number of items that may be added to a list is limited only by the amount  of memory available.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folHlink"/>
                </a:solidFill>
              </a:rPr>
              <a:t>Handle of the LL :</a:t>
            </a:r>
            <a:r>
              <a:rPr lang="en-US" sz="2800" dirty="0"/>
              <a:t> The variable ( or handle) which represents the list, is simply a pointer to the node at the </a:t>
            </a:r>
            <a:r>
              <a:rPr lang="en-US" sz="2800" dirty="0">
                <a:solidFill>
                  <a:schemeClr val="folHlink"/>
                </a:solidFill>
              </a:rPr>
              <a:t>head</a:t>
            </a:r>
            <a:r>
              <a:rPr lang="en-US" sz="2800" dirty="0"/>
              <a:t> of the list.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2C0009-7C67-4AD0-BA64-32C89591FA4C}"/>
                  </a:ext>
                </a:extLst>
              </p14:cNvPr>
              <p14:cNvContentPartPr/>
              <p14:nvPr/>
            </p14:nvContentPartPr>
            <p14:xfrm>
              <a:off x="1312920" y="464400"/>
              <a:ext cx="5331240" cy="583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2C0009-7C67-4AD0-BA64-32C89591FA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3560" y="455040"/>
                <a:ext cx="5349960" cy="585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1A6B39C8-25D3-4E60-A5CB-493B12DBA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Linked List 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FEE9E450-69C7-4F14-AA88-942D7FD35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Picture of our list (2, 6, 7, 8, 1) stored as a linked list: 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11ED330C-231B-496C-8013-86103DCA9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5867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660A9A-3A97-4F2C-BD03-278BE7DCB487}"/>
                  </a:ext>
                </a:extLst>
              </p14:cNvPr>
              <p14:cNvContentPartPr/>
              <p14:nvPr/>
            </p14:nvContentPartPr>
            <p14:xfrm>
              <a:off x="1491480" y="1643040"/>
              <a:ext cx="5617080" cy="38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660A9A-3A97-4F2C-BD03-278BE7DCB4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2120" y="1633680"/>
                <a:ext cx="5635800" cy="385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8A133F05-5E84-4A52-815E-8E0B6F00A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i="1" dirty="0"/>
              <a:t>node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A2CF2AC-7C54-41BA-8135-8DACF85CF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node* 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node(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data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next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F1EAAC-98E1-4C21-A863-A690ACB5F767}"/>
                  </a:ext>
                </a:extLst>
              </p14:cNvPr>
              <p14:cNvContentPartPr/>
              <p14:nvPr/>
            </p14:nvContentPartPr>
            <p14:xfrm>
              <a:off x="36000" y="892800"/>
              <a:ext cx="6688440" cy="528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F1EAAC-98E1-4C21-A863-A690ACB5F7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40" y="883440"/>
                <a:ext cx="6707160" cy="530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28374</TotalTime>
  <Words>905</Words>
  <Application>Microsoft Office PowerPoint</Application>
  <PresentationFormat>On-screen Show (4:3)</PresentationFormat>
  <Paragraphs>101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Tahoma</vt:lpstr>
      <vt:lpstr>Wingdings</vt:lpstr>
      <vt:lpstr>Clarity</vt:lpstr>
      <vt:lpstr>Linked List</vt:lpstr>
      <vt:lpstr>Lists</vt:lpstr>
      <vt:lpstr>Lists</vt:lpstr>
      <vt:lpstr>Linked List</vt:lpstr>
      <vt:lpstr>Linked List</vt:lpstr>
      <vt:lpstr>Linked List</vt:lpstr>
      <vt:lpstr>PowerPoint Presentation</vt:lpstr>
      <vt:lpstr>Linked List </vt:lpstr>
      <vt:lpstr>The node</vt:lpstr>
      <vt:lpstr>Linked List </vt:lpstr>
      <vt:lpstr>Linked List - Actual picture in memory</vt:lpstr>
      <vt:lpstr>Operations of Link List</vt:lpstr>
      <vt:lpstr>Adding element into link list</vt:lpstr>
      <vt:lpstr>PowerPoint Presentation</vt:lpstr>
      <vt:lpstr>PowerPoint Presentation</vt:lpstr>
      <vt:lpstr>Removing a Node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Waqas Ali</cp:lastModifiedBy>
  <cp:revision>1907</cp:revision>
  <dcterms:created xsi:type="dcterms:W3CDTF">2017-12-20T08:30:18Z</dcterms:created>
  <dcterms:modified xsi:type="dcterms:W3CDTF">2020-05-04T05:51:43Z</dcterms:modified>
</cp:coreProperties>
</file>