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638" r:id="rId3"/>
    <p:sldId id="313" r:id="rId4"/>
    <p:sldId id="314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63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 autoAdjust="0"/>
    <p:restoredTop sz="87977" autoAdjust="0"/>
  </p:normalViewPr>
  <p:slideViewPr>
    <p:cSldViewPr>
      <p:cViewPr varScale="1">
        <p:scale>
          <a:sx n="60" d="100"/>
          <a:sy n="60" d="100"/>
        </p:scale>
        <p:origin x="15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9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5-11T05:13:12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11783 8210 0,'24'0'109,"51"0"-93,-1 0-16,25 0 15,1-24-15,24 24 16,24-25-16,51 25 16,-50 0-16,-25 0 15,0 0-15,25 0 16,-25 0-16,-25 0 16,0 0-16,-24 0 15,24 0-15,-25 0 16,1 0-16,-1 0 15,0 0-15,1 0 16,24 0-16,-25 0 16,26 0-16,-1 0 15,25 0-15,-25 0 16,75 0-16,-75 0 16,75 0-16,-26 0 15,-24-25-15,0 25 16,-24 0-16,49-25 15,-25 25-15,0 0 16,-25 0-16,0 0 16,-25 0-16,1 0 15,49 0-15,-75 0 16,1 0-16,24 0 16,-24 0-16,0 0 15,24 0-15,-49 0 16,0 0-1,0 0 79,-1 0-78,1 0-1,0 0 17,0 0-1,0 0-31,-1 0 16,1 0-1,0 0 1,0 0-16,0 0 15,-1 0 17,26 0-17</inkml:trace>
  <inkml:trace contextRef="#ctx0" brushRef="#br0" timeOffset="98174.07">8384 10269 0,'25'0'16,"0"0"-1,0 25 1,0-25-16,24 0 16,-24 25-16,25-25 15,24 0-15,149 0 16,-99 0-16,25 0 15,-25 0-15,50 0 16,24 0-16,-24 0 16,24 0-16,1 0 15,49 0-15,0 0 16,-25 0-16,0 0 16,-24 0-16,74 0 15,-50 0-15,-25 0 16,50 0-16,-49 0 15,49 0 1,-50 0-16,-49 0 0,25-25 16,-26 25-16,51 0 15,-50 0-15,-25 0 16,-25 0-16,50 0 16,-50 0-16,25 0 15,25 0-15,-25 0 16,-25 0-16,50 0 15,0 0 1,-25 0-16,-25 0 0,0 0 16,-24 0-16,49 0 15,-75 0-15,26 0 16,-26 0-16,26 0 16,-1 0-16,-24 0 15,-1 0-15,1 0 16,0 0-16,-1 0 15,-24 0 1</inkml:trace>
  <inkml:trace contextRef="#ctx0" brushRef="#br0" timeOffset="99738.65">7789 13171 0,'50'0'16,"-1"0"-1,26 0-15,-26 0 16,50 0-16,-24 0 15,-1 0-15,75 0 16,0-25-16,-25 25 16,25 0-16,0 0 15,24 0-15,26 0 16,-1 0-16,-24 0 16,24 0-16,1 0 15,24 0-15,50 0 16,-75 0-16,1 0 15,-26 0-15,26 0 16,-75 0-16,49 0 16,26 0-16,-75 0 15,49 0-15,-49 0 16,0 0-16,-24 0 16,24 0-16,-50 0 15,-24 0-15,24 0 16,-24 0-16,24 0 15,-49 0-15,0 0 16,0 0-16,-1 0 16,1 0 15,0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5-11T05:15:56.9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2630 7293 0,'49'0'109,"26"0"-109,-1 0 16,25 0-16,75 0 15,49 0-15,-49 0 16,74 0-16,25 0 16,24 0-16,-24 0 15,74 0-15,-49 0 16,-25 0-16,25 0 16,-50 0-16,124 0 15,-75 0-15,-49 0 16,50 0-16,-25 0 15,49 0-15,-49-25 16,-49 25-16,24 0 16,-50 0-16,75 0 15,-75 0-15,26 0 16,-1 0-16,-25 0 16,25 0-16,50-50 15,-74 50-15,-1 0 16,-24-25-16,-1 25 15,-24 0-15,0 0 16,-50 0-16,1 0 16,-1 0-16,50 0 15,-75 0-15,0 0 16,-49 0-16,25 0 16,-1 0-16,-24 0 15,25 0-15,-25 0 16,-1 0-16,1 0 15,0 0-15,0 0 16,0 0-16,-1 0 16,1 0-16,0 0 15,0 0 1,0 0-16,0 0 16,-1 0-1,1 0-15,0 0 31</inkml:trace>
  <inkml:trace contextRef="#ctx0" brushRef="#br0" timeOffset="3815.87">12279 6747 0,'49'0'32,"26"0"-17,-26 0-15,26-25 16,-1 25-16,1-25 16,-1 25-16,0 0 15,26 0-15,-26 0 16,0 0-16,1 0 15,-26 0-15,26 0 16,-26 0-16,1 0 16,-25 0-16,24 0 15,1 0-15,0 0 16,-1 0-16,1 0 16,0 0-16,-1 0 15,-24 0-15,0 0 16</inkml:trace>
  <inkml:trace contextRef="#ctx0" brushRef="#br0" timeOffset="10627.15">13643 9302 0,'50'25'109,"-26"-1"-109,1-24 16,25 0-16,24 25 16,-24-25-16,49 0 15,-25 0-15,26 25 16,24-25-16,24 0 15,-48 25-15,49-25 16,49 0-16,-49 0 16,0 0-16,-1 0 15,1 0-15,-25 0 16,-24 0-16,48 0 16,-24 0-16,-24 0 15,48 0-15,-24 0 16,25 0-16,0 0 15,99 0-15,-25 0 16,-24 0-16,24 0 16,25 0-16,149 0 15,-75 0-15,-98 0 16,-51 0-16,51 0 16,48 0-16,-48 0 15,-51 0-15,26 0 16,-50 0-16,-1 0 15,-48 0-15,24 0 16,-50 0-16,0 0 16,1 0-16,-50 0 15,24 0 1,-24 0 0,0 0-1,0 0 1,0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5-11T05:21:29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14437 15131 0,'0'25'47,"0"-1"-32,24-24 1,76 0 0,-75 25-16,49-25 0,50 0 15,-50 25-15,50-25 16,-49 0-16,-1 0 15,100 0-15,-75 0 16,0 0-16,0 0 16,26 0-16,-26 0 15,50 0-15,-50 0 16,0 0-16,0 0 16,-24 0-16,24 0 15,50 0-15,-75 0 16,25 0-16,-24 0 15,24 0-15,-49 0 16,74 0-16,-50 0 16,0 0-16,1 0 15,-1 0-15,1 0 16,-51 0-16,51 0 16,-26 0-16,-24 0 15,25 0-15,-25 0 16,0 0-1,-1 0 79</inkml:trace>
  <inkml:trace contextRef="#ctx0" brushRef="#br0" timeOffset="1744.33">2010 3845 0,'49'0'47,"1"0"-47,49 0 16,50 0-16,0 25 15,24-25-15,26 24 16,98-24-16,-49 0 15,0 0-15,-24 0 16,24 0-16,-25 0 16,50 0-16,-100 0 15,-49 0-15,50-24 16,-75-1-16,75-25 16,-50 25-16,-25 25 15,0-24-15,-24-1 16,24 25-1,-25 0-15,1 0 0,24 0 16,-24 0 0,24 0-16,50-25 0,-50 25 15,0-25-15,-25 0 16,-24 25-16,-25-25 16,0 25-16,49 0 15,-49 0 16,0 0 1,-1 0-17,1 0 1,0 0 0,-25-24-16</inkml:trace>
  <inkml:trace contextRef="#ctx0" brushRef="#br0" timeOffset="4245.12">11683 16793 0,'50'-25'78,"24"25"-63,75-25-15,0 25 16,99-49-16,50 49 16,123-50-16,-49 0 15,-24 50-15,24-24 16,-50 24-16,50 0 15,-49-25-15,-100 25 16,-49-25-16,-75 25 16,-25 0-16</inkml:trace>
  <inkml:trace contextRef="#ctx0" brushRef="#br0" timeOffset="5488.5">9128 3746 0,'25'0'16,"74"0"-16,-24 0 16,74 0-16,0 24 15,74 1-15,74-25 16,-48 0-16,48 0 16,-24 0-16,25 0 15,49 0-15,-49 0 16,-50-25-16,-25 1 15,25-51-15,-50 25 16,-49 26-16,-50 24 16,-24 0-16,-26-25 15,-24 25-15,0 0 16,0 0-16</inkml:trace>
  <inkml:trace contextRef="#ctx0" brushRef="#br0" timeOffset="45216.82">18554 7317 0,'50'0'31,"-1"0"-15,100 0-16,25 0 0,99 0 15,-124 0 1,99 0-16,-25-74 0,50 74 16,0-25-16,-50 0 15,-50 25 1,-48-24-16,-51 24 0,-24 0 15</inkml:trace>
  <inkml:trace contextRef="#ctx0" brushRef="#br0" timeOffset="46874.54">4440 7069 0,'25'0'15,"0"0"-15,-25 25 16,50 0-16,-1 0 15,1-25-15,24 49 16,25-49-16,1 0 16,247 50-16,-124-50 15,100 0-15,-26 0 16,26-25-16,24 25 16,100 0-16,-125 0 15,0 0-15,-24 0 16,99 0-16,-124 0 15,0 0-15,-75 0 16,1 0-16,98 25 16,-98-25-16,-75 0 15,49 25-15,-24-25 16,50 25-16,-75-1 16,0-24-16,0 25 15,-25-25-15,99 25 16,-49 0-16,0-25 15,0 25-15,0-1 16,24 1-16,26 0 16,-51 0-16,-73-25 15,-1 0-15,1 0 16,-50 0-16,24 0 16,-24 0-16,0 0 15,0 0-15,24 0 16,-24 0-1,0 0 1,24 0-16,1 0 16,-25 0-1</inkml:trace>
  <inkml:trace contextRef="#ctx0" brushRef="#br0" timeOffset="47969.49">2406 8607 0,'50'0'47,"49"0"-32,25 0-15,75 0 16,-1 0-16,75 0 15,-25 0-15,25 0 16,25 0-16,49 0 16,-74 0-16,0 0 15,-50 0-15,-99 0 16,49 0-16,-98 0 16,-50 0-16</inkml:trace>
  <inkml:trace contextRef="#ctx0" brushRef="#br0" timeOffset="54492.18">1935 12502 0,'0'0'0,"25"0"16,25 0-16,-1 0 15,26 0-15,-26 0 16,26 0-16,49 0 16,24 0-16,26-25 15,0 25-15,49 0 16,-49-25-16,24 0 15,75 25-15,-124 0 16,24 0-16,1 0 16,-50 0-16,25 0 15,-25 0-15,-25 0 16,0 0-16,25 0 16,-24 0-16,-26 0 15,0 0-15,-24 0 16,0 0-16,-26 0 15,26 0-15,0 0 16,24 0-16,-24 0 16,-26 0-16,26 0 15,-25 0-15,49 0 16,-49 0-16,0 0 16,0 0-1,-1 0 1,1 0 140</inkml:trace>
  <inkml:trace contextRef="#ctx0" brushRef="#br0" timeOffset="55415.93">17587 11435 0,'74'-25'47,"1"25"-47,-1 0 15,50-49-15,50 49 16,-1-50-16,75 25 16,-49 0-16,-1 25 15,-24-24-15,-50 24 16,25 0-16,-75 0 15,-49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5-11T05:24:05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2828 3746 0,'25'0'94,"24"0"-78,26 0-1,-1 0-15,1 24 16,-1 1-16,100 0 16,-1 0-16,1 0 15,0-1-15,24-24 16,25 0-16,25 0 16,-99 0-16,25 0 15,-50 0-15,0 0 16,-25 0-16,-49 0 15,-25 0-15,-1 0 16,1 0 15,-25 25-15,25-25 0,0 25-1,0-25 1,-1 25-1,1-25 1,0 0 0,25 25-1,-1-25-15</inkml:trace>
  <inkml:trace contextRef="#ctx0" brushRef="#br0" timeOffset="2082.59">9749 3646 0,'24'0'15,"1"0"1,0 0-16,0 0 16,0 0-16,-1 0 15,1 0-15,25 0 16,-25 0-16,24 25 16,1-25-16,24 0 15,1 0-15,24 0 16,-25 0-16,1 0 15,49 0-15,-25 0 16,-25 0-16,1 0 16,-1 0-16,1 0 15,-26 0 1</inkml:trace>
  <inkml:trace contextRef="#ctx0" brushRef="#br0" timeOffset="9300.37">12899 2332 0,'25'0'109,"-1"24"-93,1-24-16,0 0 15,0 0-15,0 0 16,-1 0-1,-24 25 64,0 25-79,0-1 0,-24-24 15,24 25 1,-25-1-16,25-24 15,-25 25-15,25-25 16,0 24-16,0-24 31,0 0-31,25 0 16,-25 24-16,25-24 16,24 25-16,-24-25 15,0-1-15,0 1 16,-1-25-16,1 0 15,0 0 1,0 0 15,-25-25 16,0 1-16,-25 24-15,-25 24 0,1 1-1,-1 0-15,1 49 16,-1-74-16,-24 75 16,24-26-16,25 1 15,0-25-15,1 0 16,-26 49-16,25-49 15,25 24-15,0 1 16,0 0-16,0-1 16,0-24-16,0 25 15,0 24-15,0-49 16,0 25-16,0-1 16,0-24-1,0 0-15,0 0 16,0-1-1,-25-24 32,-24-24-31,-1-1-16,1-25 16,-51 1-16,51 24 15,-26 0-15,1-25 16</inkml:trace>
  <inkml:trace contextRef="#ctx0" brushRef="#br0" timeOffset="24336.76">15354 7516 0,'25'0'203,"25"0"-203,24 0 15,-24 0-15,49 0 16,0 0-16,1 0 16,24 0-16,49 0 15,1 0-15,-50 0 16,-25 0-16,50 0 16,-75 0-1,-24 0-15,0 0 0,-26 0 16,1 0-16</inkml:trace>
  <inkml:trace contextRef="#ctx0" brushRef="#br0" timeOffset="113748.26">15131 7541 0,'25'0'171,"25"0"-139,-26 0-32,1 0 0,0 0 15,49 0-15,-24 0 16,0 0 0,148 0-16,-123-25 0,-1 25 15,25 0-15,-24 0 16,24-25-1,-74 25-15,24 0 0,26 0 16,-26 0 0,-24 0-16,25 0 15,-1 0-15,-24-25 0,25 25 16,-1 0 0,-24 0-1,0 0 1,24 0 15,-24 0-31,25 0 16,-25 0-1,24 0 1,1 0-16,-25 0 16,24 0-16,-24 0 15,25 0 1,-25 0 78,-75 0 46,25 0-140,-24 0 16,-26 25-16,1 0 15,-50-25-15,0 0 16,0 0-16,-75 0 16,26 0-16,-1 0 15,50 0-15,-25 0 16,50 0-16,-25 0 16,49 0-16,1 0 15,24 0-15,26 0 16,-1 0-16,0 0 15,-25 0-15,26 0 16,-1 0 0,0 0-1,0 0 1,75 0 187,-25 0-187,74 0-16,-25 0 15,1 0-15,-1 0 16,0 0-16,1 0 16,74 0-16,-50 0 15,0 0-15,50 0 16,-50 0-16,0 0 15,50 0-15,-99 0 16,24 0-16,-24 0 16,-1 0-16,-24 0 15,0 0-15,25 0 16,-26 0-16,1 0 16,0 0-1,0 0-15,0 0 16,0 0-1,-1 0 1,1 0-16,0 0 16,-25-25-16,25 25 15,0 0 1,-1 0 15,-123-25 63,50 25-78,-26 0-16,-24 0 15,-75 0-15,50 0 16,-49 0-16,-26 0 15,26 25-15,-51-25 16,75 25-16,50-25 16,0 25-16,25-25 15,24 0-15,0 0 16,26 0 0,-1 0 15,50 0 94,24 0-125,26 0 15,-1 0-15,0 0 16,1 0-16,49 0 16,-25 0-16,-25 0 15,75 0-15,-49 0 16,-1 24-16,0-24 16,50 0-16,-50 0 15,-49 0-15,24 0 16,-24 0-16,-1 25 15,-24-25-15,0 0 16,0 25 0,-75-25 46,0 0-46,-24 0-16,-25 0 15,-25 0-15,-25 0 16,0 0-16,-24 0 16,73 0-16,-49 0 15,75 0-15,0 0 16,24-25-16,25 25 16,0 0-1,25-25-15,0 1 16,-24 24-1,98 0 110,-24 0-125,24 0 16,0 0-16,26 0 16,-1 0-16,75 0 15,-100 0-15,50 0 16,-50 0-16,1 0 16,24 0-16,-74 0 15,24 0-15,1 0 16,-25 0-1,0 0 48,-50 0-16,-50 0-32,-24 0-15,-25 0 16,-49 0-16,-1 0 16,-25 0-16,-24 24 15,-74 26-15,49-25 16,74 0-16,0-1 16,75-24-16,0 0 15,74 25-15,75-25 63,-26 0-48,1 0 17,0 0-17,25 0 1,24 0-16,25 0 15,-24 0-15,49 0 16,49 0-16,-73 0 16,48-25-16,-48 1 15,48-1-15,-48 25 16,-1-25-16,-49 25 16,-1 0-16,1 0 15,-25-25-15,-1 25 16,-48 0 78,-51 0-79,26 0-15,-76 0 16,76 0-16,-50 0 15,24 0-15,1 0 16,-1 0-16,51 0 16,148 0 109,-50 0-110,0 0-15,1 0 16,24 0-16,0 0 16,-24 0-16,-1 0 15,1-25-15,-51 25 16,1 0-16,0 0 15,-25-24 157,0-1-172</inkml:trace>
  <inkml:trace contextRef="#ctx0" brushRef="#br0" timeOffset="116448.45">6846 8731 0,'25'0'125,"50"0"-109,49 0-16,-25 0 16,0 0-16,25 0 15,75 0-15,-1 0 16,-24 0-16,24 0 16,-49 0-16,49 0 15,-74 0-15,-24 0 16,-26 0-16,-24 0 15,-1 0-15,-24 0 16,25 0 0,-26 0-1,1 0-15,25 0 16,-1 0-16,-24 0 16,25 0-16,-25 0 15,49 25-15,-24-25 16,-1 0-16,26 0 15,-50 0-15,24 0 16,1 0-16,24 0 16,-49 25-16,0-25 15,0 0 1,-1 0 62</inkml:trace>
  <inkml:trace contextRef="#ctx0" brushRef="#br0" timeOffset="-187723.37">17711 7640 0,'25'0'141,"24"0"-126,1 0 1,0 0-16,-1 0 15,26 0-15,-26 0 16,26 0-16,-1 0 16,0 0-16,1 0 15,24 0 1,0 0-16,-24 0 0,-1-25 16,25 25-16,-24 0 15,-1-25 1,-24 25-16,-1 0 0,-24 0 15,0 0 17</inkml:trace>
  <inkml:trace contextRef="#ctx0" brushRef="#br0" timeOffset="-184114.08">11212 7913 0,'0'0'0,"50"74"16,-26-24-16,26 24 16,0-24-1,-1-25-15,-49-1 0,50 1 16,-25 0-16,0-25 16,-25 25-16,24-25 15,26-25 16,-25-25-31,0 50 16,24-74-16,1 24 16,-1-24-16,26 24 15,74-24-15,-75-1 16,-24 51-16,49-51 16,-74 50-16,-1 1 15,26 24-15</inkml:trace>
  <inkml:trace contextRef="#ctx0" brushRef="#br0" timeOffset="-128363.79">13643 13742 0,'25'25'63,"0"24"-63,24 1 15,-24-1-15,25 26 16,-1-1-16,26-24 16,-51-25-16,26 49 15,0-74-15,-50 25 16,24-25-16,1 0 31,0 0-31,49-75 31,-24 26-31,49-50 16,0 24-16,50-49 16,-25 0-16,-24 25 15,24 0-15,-25 24 16,25 1-16,-50 24 16,-49 26-16,0-1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5-11T05:41:32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13271 10914 0,'74'0'110,"-24"0"-95,74 0-15,50 0 16,24 0-16,0 0 15,75 0-15,0 0 16,149 0-16,-125 0 16,51 0-16,-26 0 15,50 0-15,-124 0 16,100 0-16,-125 0 16,-25 0-16,-24 0 15,-50 0-15,-25 0 16,-24 0-16,-26 0 15,-24 0-15,0 0 16,0 0 109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5-11T05:41:52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18257 10021 0,'49'75'172,"-24"24"-172,49-50 16,-49 26-16,0-26 15,0-49-15,-25 25 16,25-25 78,-25-25-79,24 1-15,1 24 16,0-50 0,0 50-1,0 0 1,24-25 0,1-24-1,49-75-15,50-25 16,49-25-16,-24-24 15,-25 74-15,99-100 16,-25 26-16,75-25 16,-50 24-16,-75 50 15,26 25-15,-100 25 16,25 0-16,-49 49 16,-51 50-16,1-24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7CC95-1805-4589-B3C5-62CD2CD2AA0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B922-0DC4-4F8B-823D-B8E7EC5749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2914681-56DF-45F9-9598-444FDB3EA3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C6C226-FE1D-4AE7-887B-F7426DAC0A08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E9FFCF5-B2EB-4C50-B7FE-8268532C9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529B5A7-A45A-460A-BF0D-E02BA12F7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97F5971-BCC1-4499-AF34-259058DDB5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43041D-8193-4F06-844F-0C8099C0277D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2BD8FC5-427B-4CE1-A30D-30C623F0CB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8467DA6-8729-48A0-B84F-4985ACF58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7672CFE-244F-415C-A709-3D4D91F9C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14BF28-0AC2-4D0F-A9D3-40E078E398E0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BE033FD-FAF7-4B22-813A-22303E5116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FA56357-E261-49B5-842D-5BD0B7720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9CCDB5C-C6AA-4B20-9F20-7B014A9D2E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5AB2EA-A851-48F0-9B82-FB705041F09E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FAFB0ED-1F66-4593-B359-4385DB0C9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9C6A805-B7C9-43C5-ACC5-B9F146DF5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076C1BB-61F0-4D79-993E-22A9F0DDF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2CF723-EE16-4D0D-A3A8-A59911330F7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B72D3A2-4071-407F-8275-554D00DDC8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55AF4ED-2935-4FE2-8F09-53222D247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A3C0962-6C27-42B2-BA2E-BA9D65B2FD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5A28D5-FD61-42F2-A61A-4D32331A33A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9880E7F-6C61-463D-9046-2910188608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06D3E848-18EE-4C9D-B7C3-BDE7FC9A0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A97F4E7D-28AD-4CDC-AFAB-01590D787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AFDDDC-B54F-4EC8-AA1F-4DC2ACA9524A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B2EC662-8F15-44C5-B0E2-AAEEB24FEC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AD8B122-58CE-49C4-8AC0-B96447069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9BEFC96C-252A-459D-9EB2-5F6BBC011A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282FC4-22CD-47DA-8892-DA8A5677F36E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9B5009F-F07E-4BBB-956F-A6CD3C5D0D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F4C1B9A-1C28-4101-B005-CE1653313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0C1AFE2-76A6-4066-A508-D57AFA616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BD88BA-1D51-4DB9-A881-B4E00720D009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A76576D-5456-4F5E-B371-2B97EBA517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221FEF3-0D68-4063-91B7-90F644614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4391BCAF-840B-41F4-AB81-DB09062DA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41AD79-469F-4549-9657-58E04A917E14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A24E7C7-FC07-497F-8745-26D744EF7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2FAFCD3-ED84-4C1A-AA95-FB6758034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8E8D27D7-2399-4AEA-9C67-37D5957C71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A88295-5A5A-4B8F-8D2E-C4DA969B094F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CB90A86-7FAE-4F75-A33F-F842AE7079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D334974-0C92-4DCC-B4E5-9CD2A56AB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055D5F6-512A-4CAA-BB9B-D61BF2984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7C576E-1DE7-4251-9520-45ED5193BB6A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2C3D35A-6505-4535-87E7-7C9ABC60F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FB91225-B8B5-45DD-8993-DB7608B90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A6FE59D-ECDA-4C30-9C31-46DBC8985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E82386-DCE6-4DCA-AABE-7D36A8271B3F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A163B16-FE39-4ADC-8736-6E7D5DD5F0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797B34A-F756-4101-B4F9-2B8B44D66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FB30281D-28E9-47B1-927D-1793F48D3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52E8C8-B5F2-4A30-958A-A0F7B7B9787A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15F7C5E-6352-4BD8-94BF-3EFCBA30E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16DC929-30CA-423D-9F5C-6A328716A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8524-C9B2-4DEC-B93A-5DC3095343C0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D2C-B9A2-4100-8EEA-1D562C5664E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8684-B714-48AF-9538-AD5445CFF716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300-C64D-49B3-9C43-F2FD3DA2756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0E66-48E2-46B5-A575-2D6628538DF7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1CA1-1F3C-432A-AD45-40564A6C7C29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04AA-E4C6-4BD8-8BB4-9AE12E8760F4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090A-4CBC-47A4-81BD-40FBABF0381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7FA-33FE-495B-8D42-E70D22A5030A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F777-9662-4311-A55E-8DC53570325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C68B-9433-4258-841D-4D315CAC2934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FD5AD0-B8AC-4E72-9D75-72F9EE50F0F0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0147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46EC0754-EA1C-4583-BA7E-C064C860C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Queue using Array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76D7BE2F-11D3-4A4E-A5A7-BBF31C9D0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3E7A6EA5-AABC-49AF-886E-F9CBB453B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77724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66EC85C1-BD86-4BEF-8B66-50896DAFB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Queue using Array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0DF029C9-1196-4582-A96C-79C21BD54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C181D54F-E9F7-48A4-8A32-E30A65C8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7724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FA651FB8-12A3-462E-B151-D3BB806C7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Queue using Array 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D31E7E4E-FF95-4323-A4A9-C3C6ADDD3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We have inserts and removal running in constant time but we created a new problem. </a:t>
            </a:r>
          </a:p>
          <a:p>
            <a:pPr eaLnBrk="1" hangingPunct="1">
              <a:defRPr/>
            </a:pPr>
            <a:r>
              <a:rPr lang="en-US" altLang="en-US" dirty="0"/>
              <a:t>Cannot insert new elements even though there are two places available at the start of the array.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folHlink"/>
                </a:solidFill>
              </a:rPr>
              <a:t>Solution</a:t>
            </a:r>
            <a:r>
              <a:rPr lang="en-US" altLang="en-US" dirty="0"/>
              <a:t>: allow the queue to “wrap around”.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62BA64-B42C-46C7-97FB-8D9872B4933C}"/>
                  </a:ext>
                </a:extLst>
              </p14:cNvPr>
              <p14:cNvContentPartPr/>
              <p14:nvPr/>
            </p14:nvContentPartPr>
            <p14:xfrm>
              <a:off x="4777560" y="3929040"/>
              <a:ext cx="170604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62BA64-B42C-46C7-97FB-8D9872B49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8200" y="3919680"/>
                <a:ext cx="172476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C396372E-84B7-491E-8B1E-BEE06938C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Queue using Array 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71AF1CBA-2714-49E6-BBAC-53A9B4D8E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Basic idea is to picture the array as a </a:t>
            </a:r>
            <a:r>
              <a:rPr lang="en-US" altLang="en-US" i="1" dirty="0">
                <a:solidFill>
                  <a:schemeClr val="folHlink"/>
                </a:solidFill>
              </a:rPr>
              <a:t>circular array</a:t>
            </a:r>
            <a:r>
              <a:rPr lang="en-US" altLang="en-US" dirty="0"/>
              <a:t>. 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0FB4E1E1-D1B1-46EB-AB71-EA69644E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784860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05BCAB-9F6C-4353-8F24-982524CD0D10}"/>
                  </a:ext>
                </a:extLst>
              </p14:cNvPr>
              <p14:cNvContentPartPr/>
              <p14:nvPr/>
            </p14:nvContentPartPr>
            <p14:xfrm>
              <a:off x="6572520" y="2902320"/>
              <a:ext cx="1071720" cy="83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05BCAB-9F6C-4353-8F24-982524CD0D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3160" y="2892960"/>
                <a:ext cx="1090440" cy="85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416A1B83-3B28-4104-A927-424A6DF24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Queue using Array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C1E895F8-9BCD-4C0C-A12C-86398654D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4F9B365F-9818-434C-A59E-964FC71DB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8077200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1CE0A582-99D5-4D06-8CD2-05275714B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Queue using Array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E088898E-7E2C-485E-A99D-9F9E4AED1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94E0E3C5-0532-4446-84CF-53ED05094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7848600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D6F7A85C-E38C-46BE-9C12-C514476C3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Queue using Array</a:t>
            </a: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FB3B4F6A-1483-47A6-844C-082A9DADB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B503C6D7-F1BD-48D2-ADA2-C670925C3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1534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5ABA-4EB1-40E9-B92D-65AEEB59B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E6EB9-F7FF-4634-BDE3-DC2A9A120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FCB5-5F2E-4DA0-91E2-BD2A5174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15BB-2651-4EFF-A064-E5013A14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is somewhat similar to stack.</a:t>
            </a:r>
          </a:p>
          <a:p>
            <a:endParaRPr lang="en-US" dirty="0"/>
          </a:p>
          <a:p>
            <a:r>
              <a:rPr lang="en-US" dirty="0"/>
              <a:t>Unlike stacks, a queue is open at both its ends.</a:t>
            </a:r>
          </a:p>
          <a:p>
            <a:pPr lvl="1"/>
            <a:endParaRPr lang="en-US" dirty="0"/>
          </a:p>
          <a:p>
            <a:pPr lvl="1"/>
            <a:r>
              <a:rPr lang="en-US" sz="2400" dirty="0"/>
              <a:t>One end is always used to insert data.</a:t>
            </a:r>
          </a:p>
          <a:p>
            <a:pPr lvl="1"/>
            <a:endParaRPr lang="en-US" sz="2400" dirty="0"/>
          </a:p>
          <a:p>
            <a:pPr lvl="1"/>
            <a:r>
              <a:rPr lang="en-US" sz="2400"/>
              <a:t>The </a:t>
            </a:r>
            <a:r>
              <a:rPr lang="en-US" sz="2400" dirty="0"/>
              <a:t>other is used to </a:t>
            </a:r>
            <a:r>
              <a:rPr lang="en-US" sz="2400"/>
              <a:t>remove data.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DE930-6991-4FA2-9EED-EB97B0AC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9BC7C1-A9A7-414F-80E2-5742C41308C7}"/>
                  </a:ext>
                </a:extLst>
              </p14:cNvPr>
              <p14:cNvContentPartPr/>
              <p14:nvPr/>
            </p14:nvContentPartPr>
            <p14:xfrm>
              <a:off x="2804040" y="2919960"/>
              <a:ext cx="3384720" cy="1821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9BC7C1-A9A7-414F-80E2-5742C41308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4680" y="2910600"/>
                <a:ext cx="3403440" cy="18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50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2089-9912-45CD-9AEC-C3C690BD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54ADE2E5-94C2-46E5-A8F2-FA71460799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/>
              <a:t>In a queue, the element deleted from the list is the one which inserted first.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Queue is also referred as First-in First-out </a:t>
            </a:r>
            <a:r>
              <a:rPr lang="en-US" sz="2800" dirty="0" err="1"/>
              <a:t>i.e</a:t>
            </a:r>
            <a:r>
              <a:rPr lang="en-US" sz="2800" dirty="0"/>
              <a:t> FIFO.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The example of queue is the queue of people standing for submitting their bills in the bank. The one who joins the queue first also leaves the queue first . Similarly who joins the queue at last, leaves the queue at last.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10EA42-17D7-457D-B0F7-4AF4DD92B04F}"/>
                  </a:ext>
                </a:extLst>
              </p14:cNvPr>
              <p14:cNvContentPartPr/>
              <p14:nvPr/>
            </p14:nvContentPartPr>
            <p14:xfrm>
              <a:off x="946800" y="2410920"/>
              <a:ext cx="6590520" cy="98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10EA42-17D7-457D-B0F7-4AF4DD92B0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440" y="2401560"/>
                <a:ext cx="6609240" cy="100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0835-FF85-4662-A99F-86A4117E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 &amp; Dequeue</a:t>
            </a:r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6D462E17-F123-4884-83FC-14ED9C9C4D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If an </a:t>
            </a:r>
            <a:r>
              <a:rPr lang="en-US" sz="2800" dirty="0">
                <a:solidFill>
                  <a:schemeClr val="folHlink"/>
                </a:solidFill>
              </a:rPr>
              <a:t>empty</a:t>
            </a:r>
            <a:r>
              <a:rPr lang="en-US" sz="2800" dirty="0"/>
              <a:t> queue is deleted, we say queue </a:t>
            </a:r>
            <a:r>
              <a:rPr lang="en-US" sz="2800" dirty="0">
                <a:solidFill>
                  <a:schemeClr val="folHlink"/>
                </a:solidFill>
              </a:rPr>
              <a:t>underflows</a:t>
            </a:r>
            <a:r>
              <a:rPr lang="en-US" sz="2800" dirty="0"/>
              <a:t> and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If  rear of the queue exceeds </a:t>
            </a:r>
            <a:r>
              <a:rPr lang="en-US" sz="2800" dirty="0">
                <a:solidFill>
                  <a:schemeClr val="folHlink"/>
                </a:solidFill>
              </a:rPr>
              <a:t>n</a:t>
            </a:r>
            <a:r>
              <a:rPr lang="en-US" sz="2800" dirty="0"/>
              <a:t>, the queue </a:t>
            </a:r>
            <a:r>
              <a:rPr lang="en-US" sz="2800" dirty="0">
                <a:solidFill>
                  <a:schemeClr val="folHlink"/>
                </a:solidFill>
              </a:rPr>
              <a:t>overflows</a:t>
            </a:r>
            <a:r>
              <a:rPr lang="en-US" sz="2800" dirty="0"/>
              <a:t>.</a:t>
            </a:r>
          </a:p>
          <a:p>
            <a:pPr eaLnBrk="1" hangingPunct="1">
              <a:defRPr/>
            </a:pPr>
            <a:endParaRPr lang="en-US" sz="2800" dirty="0">
              <a:solidFill>
                <a:srgbClr val="FFFF99"/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folHlink"/>
                </a:solidFill>
              </a:rPr>
              <a:t>Insertion</a:t>
            </a:r>
            <a:r>
              <a:rPr lang="en-US" sz="2800" dirty="0"/>
              <a:t> to queue is called </a:t>
            </a:r>
            <a:r>
              <a:rPr lang="en-US" sz="2800" dirty="0">
                <a:solidFill>
                  <a:schemeClr val="folHlink"/>
                </a:solidFill>
              </a:rPr>
              <a:t>Enqueue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folHlink"/>
                </a:solidFill>
              </a:rPr>
              <a:t>deletion</a:t>
            </a:r>
            <a:r>
              <a:rPr lang="en-US" sz="2800" dirty="0"/>
              <a:t> form queue is called </a:t>
            </a:r>
            <a:r>
              <a:rPr lang="en-US" sz="2800" dirty="0">
                <a:solidFill>
                  <a:schemeClr val="folHlink"/>
                </a:solidFill>
              </a:rPr>
              <a:t>Dequeue</a:t>
            </a:r>
            <a:r>
              <a:rPr lang="en-US" sz="2800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FE46FE-1728-4699-8D82-F5B17102945E}"/>
                  </a:ext>
                </a:extLst>
              </p14:cNvPr>
              <p14:cNvContentPartPr/>
              <p14:nvPr/>
            </p14:nvContentPartPr>
            <p14:xfrm>
              <a:off x="696600" y="1285920"/>
              <a:ext cx="6885360" cy="4759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FE46FE-1728-4699-8D82-F5B1710294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240" y="1276560"/>
                <a:ext cx="6904080" cy="477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BAB69D3A-6CAA-459D-A703-56D88D232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Queue using Array 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843BE97E-A72F-49F0-A582-5C9D4E470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/>
              <a:t>If we use an array to hold queue elements, both insertions and removal at the front (start) of the array are expensive. </a:t>
            </a:r>
          </a:p>
          <a:p>
            <a:pPr eaLnBrk="1" hangingPunct="1">
              <a:defRPr/>
            </a:pPr>
            <a:r>
              <a:rPr lang="en-US" altLang="en-US" sz="2800"/>
              <a:t>This is because we may have to shift up to “n” elements. </a:t>
            </a:r>
          </a:p>
          <a:p>
            <a:pPr eaLnBrk="1" hangingPunct="1">
              <a:defRPr/>
            </a:pPr>
            <a:r>
              <a:rPr lang="en-US" altLang="en-US" sz="2800"/>
              <a:t>For the stack, we needed only one end; for queue we need both. </a:t>
            </a:r>
          </a:p>
          <a:p>
            <a:pPr eaLnBrk="1" hangingPunct="1">
              <a:defRPr/>
            </a:pPr>
            <a:r>
              <a:rPr lang="en-US" altLang="en-US" sz="2800"/>
              <a:t>To get around this, we will not shift upon removal of an element.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BFBACD-2B97-40E8-BD07-BC87FE85EFD3}"/>
                  </a:ext>
                </a:extLst>
              </p14:cNvPr>
              <p14:cNvContentPartPr/>
              <p14:nvPr/>
            </p14:nvContentPartPr>
            <p14:xfrm>
              <a:off x="1018080" y="839520"/>
              <a:ext cx="5858280" cy="428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BFBACD-2B97-40E8-BD07-BC87FE85EF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720" y="830160"/>
                <a:ext cx="5877000" cy="430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D6E2E023-A986-4353-A74C-4EB1026C2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Queue using Array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2DF738A3-FA8E-45B9-8354-96D210234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FA3F52A-A607-4EC2-AC71-402A49BFB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6934200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1D4E1857-D5AE-428E-BFC4-364827D8D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Queue using Array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1B3C6CD7-D094-46C9-847A-130442153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A708AF3D-9ED6-4065-A7A0-2BB010D34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1628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C23F0C2C-D961-413C-8D81-AFFC52E61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Queue using Array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C160486E-4271-4A44-9518-88A88AB8D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DB5D1D11-A91B-4128-ABE4-74DE19B4B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6962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891A8C65-47E8-4E1A-9E09-A9F49AB22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Queue using Array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E631046A-EE93-40FB-9D4A-C17F48309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9A679846-ADF9-439D-89FF-B887D6D23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6858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cs101</Template>
  <TotalTime>28568</TotalTime>
  <Words>334</Words>
  <Application>Microsoft Office PowerPoint</Application>
  <PresentationFormat>On-screen Show (4:3)</PresentationFormat>
  <Paragraphs>58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Clarity</vt:lpstr>
      <vt:lpstr>Queue</vt:lpstr>
      <vt:lpstr>Queues</vt:lpstr>
      <vt:lpstr>Queue</vt:lpstr>
      <vt:lpstr>Enqueue &amp; Dequeue</vt:lpstr>
      <vt:lpstr>Queue using Array </vt:lpstr>
      <vt:lpstr>Queue using Array</vt:lpstr>
      <vt:lpstr>Queue using Array</vt:lpstr>
      <vt:lpstr>Queue using Array</vt:lpstr>
      <vt:lpstr>Queue using Array</vt:lpstr>
      <vt:lpstr>Queue using Array</vt:lpstr>
      <vt:lpstr>Queue using Array</vt:lpstr>
      <vt:lpstr>Queue using Array </vt:lpstr>
      <vt:lpstr>Queue using Array </vt:lpstr>
      <vt:lpstr>Queue using Array</vt:lpstr>
      <vt:lpstr>Queue using Array</vt:lpstr>
      <vt:lpstr>Queue using Array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Dr Wail Mardini</dc:creator>
  <cp:lastModifiedBy>Waqas Ali</cp:lastModifiedBy>
  <cp:revision>1930</cp:revision>
  <dcterms:created xsi:type="dcterms:W3CDTF">2017-12-20T08:30:18Z</dcterms:created>
  <dcterms:modified xsi:type="dcterms:W3CDTF">2020-05-11T05:54:43Z</dcterms:modified>
</cp:coreProperties>
</file>