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3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87977" autoAdjust="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07:1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10865 16718 0,'0'0'0,"25"0"31,24 0-16,1 0-15,24 0 16,-24 0 0,24 0-16,-24 0 0,-1 0 15,26 0-15,-1 0 16,-24 0-16,0 0 16,49 0-1,74 0-15,1 0 16,-25 0-16,0 0 15,24 0-15,26 0 16,24 0-16,-49 0 16,24 0-16,-49 0 15,49 0-15,1 0 16,-50-24-16,-25 24 16,24 0-16,-24 0 15,-24 0-15,-26 0 16,1 0-16,24 0 15,-50 0-15,1 0 16,0 0-16,24 0 16,-24 0-16,-1 0 15,1 0-15,24-25 16,1 25-16,-26 0 16,50 0-16,-24 0 15,-1 0-15,50 0 16,-24 0-16,-1 0 15,25 0-15,25 0 16,-75 0-16,25 0 16,0 0-16,50-25 15,-25 25-15,-24 0 16,-1 0-16,0 0 16,50 0-16,-75 0 15,1 0-15,-1 0 16,25 0-16,-24 0 15,-1-25-15,0 25 16,1 0-16,-25 0 16,-1-25-16,26 25 15,-26-24-15,26 24 16,24-25-16,-25 25 16,1 0-16,-1 0 15,-24 0-15,24-25 16,-49 25-16,24 0 15,1 0-15,0 0 16,-26 0 0,26 0-1,-25 0-15,0 0 16,-1 0 0,26 0-16,-25 0 15,0 0-15,0 0 16,49 0-16,-24 0 15,24 0-15,-24 0 16,-1 0-16,1 0 16,74 0-16,-99 0 15,-1 0-15,1 0 16,0 0 0,0 0 15,24 0 125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08:0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8558 5730 0,'25'0'62,"0"0"-62,-1 0 16,26 0-1,-25 0-15,24 0 16,1 0-16,24 0 16,1 0-16,24 0 15,50 0-15,25 0 16,-26-25-16,1 0 16,0 25-16,-25-25 15,-25 1-15,-24 24 16,-1 0-16,0-25 15,-24 25-15,-25 0 16,0 0-16,24 0 16,1 0-16,0 0 15,-1 0 1,-24 0-16,0 0 16,24 0-16,26 0 15,-1-25-15,1 25 16,-1 0-16,-24 0 15,24 0-15,0-25 16,-24 25-16,0 0 16,-26 0-16,1 0 15,50 0-15,-26 0 16,-24 0 0,50 0-16,-1 0 15,-49 0 1,24 0-16,26 0 15,-50 0-15,49 0 16,-49 0-16,74 0 16,-49 0-16,-1 0 15,1 0-15,-25 0 16,24 0-16,1 0 16,-1 0-16,1 0 15,-25 0-15,24 0 16,1 0-16,0 0 15,-1 0 1,1 0-16,0 0 16,-1 0-16,1 0 15,-25 0-15,24 0 16,1 0-16,-25 0 16,24 0-16,-24 0 15,49 0-15,-24 0 16,0 0-1,-26 0-15,26 0 16,-25 0-16,0 0 16,24 0-16,1 0 15,-25 0-15,-1 0 16,1 0-16,0 0 16,0 0-16,0 0 15,0 0-15,-1 0 16,26 0-16,-25 0 15,0 0-15,-1 0 16,26 0-16,-25 0 16,24 0-16,-24 0 15,25 0-15,-25 0 16,-1 0-16,26 0 16,-25 0-16,0 0 15,-1 0-15,26 0 16,0 0-16,-26 0 15,26 0-15,0 0 16,24 0-16,0 0 16,-24 0-16,0 0 15,-1 0-15,-24 25 16,50-25-16,-51 0 16,26 25-16,-25-25 15,24 0 1,-24 0-16,0 0 15,25 0-15,-26 0 16</inkml:trace>
  <inkml:trace contextRef="#ctx0" brushRef="#br0" timeOffset="6465.24">12824 6921 0,'25'0'93,"0"0"-77,49 0 0,-24 0-16,0 0 15,74 0-15,-50 0 16,-24 0-16,74 0 15,25 0-15,-75 0 16,50 0-16,-50 0 16,26 0-16,-1-50 15,-50 50-15,26 0 16,-26 0-16,26-25 16,-26 25-16,1-25 15,0 25-15,-1 0 16,1 0-16,24 0 15,-24 0-15,-25 0 16,24 0-16,-24 0 16,0 0-16,25 0 15,-26 0 1,1 0-16,25 0 16,-25 0-1,24 0-15,-24 0 16,25 0-16,-26 0 15,1 0-15,0 0 16,0 0-16,0 0 16,-1 0-16,1 0 15,25 0-15,-25-25 16,-1 25-16,26 0 16,-25 0-16,0 0 15,-1 0-15,26 0 16,-25 0-16,24 0 15,-24 0-15,25 0 16,-25 0-16,0 0 16,24 0-16,-24 0 15,0 0 1,0 0-16,-1 0 16,1 0 62</inkml:trace>
  <inkml:trace contextRef="#ctx0" brushRef="#br0" timeOffset="10122.43">8632 8136 0,'25'0'47,"0"0"-31,0 0 15,0 0-15,-1 0-16,26 0 15,0 0 1,-1 0-16,1 0 16,-1 0-16,1 0 15,-25 0-15,49 0 16,1 0-16,-1 0 16,1 0-16,24 0 15,-74 0-15,49 0 16,-49 0-16,24 0 15,1 0-15,-25 0 16,24 0 0,1 0-16,0 0 15,-26 0-15,51 0 16,-26 0-16,26 0 16,-26 0-16,1 0 15,0 0-15,-26 0 16,26 0-16,-25 0 15,0 0-15,0 0 16,49 0-16,-24 0 16,24 0-16,-24 0 15,-1 0-15,26 0 16,-51 0-16,26 0 16,0 0-1,-1 0-15,-24 0 0,0 0 16,0 0-1,-1 0-15,1 0 16,0 0 15</inkml:trace>
  <inkml:trace contextRef="#ctx0" brushRef="#br0" timeOffset="16099.56">13271 8037 0,'25'0'78,"-1"49"-62,26-49-1,24 0-15,-24 0 16,25 0-16,24 0 15,-50 0-15,51 0 16,-26 0-16,25 0 16,-24 0-1,24 0-15,-50 0 0,1 0 16,24 0-16,1 0 16,-50 0-1,24 0-15,26 0 16,-50 0-16,24 0 15,-24 0-15,25 0 16,-1 0-16,1 0 16,-1 0-16,1 0 15,24 0-15,1 0 16,-26 0-16,26 0 16,-26 0-16,1 0 15,24 0-15,-49 0 16,25 0-16,-1 0 15,-24 0-15,25 0 16,-25 0-16,24 0 16,-24 0-16,0 0 15,49 0-15,-49 0 16,25 0 0,-25 0-16,-1 0 15,1 0-15,25 0 16,-25 0-16,-1 0 15,1 0-15,0 0 16,0 0-16,24 0 16,-24 0-16,25 0 15,-25 0-15,24 0 16,-24 0-16,0 0 16,24 0-16,-24 0 15,0 0 1,0 0-16,0 0 15,-1 0-15,1 0 16,0 0-16,0 0 16,0 0-16,24 0 15,-24 0-15,0 0 16,0 0-16,0 0 16,-1 0-16,1 0 15,25 0-15,-25 0 16,-1 0-16,26 0 15,-25 0-15,0-24 16,-1 24-16,26 0 16,-25 0-16,0 0 15,-1 0 1,1 0 0,0 0-16,0 0 31,0 0-16,-1 0 1,1 0 0</inkml:trace>
  <inkml:trace contextRef="#ctx0" brushRef="#br0" timeOffset="33563.32">7144 10344 0,'50'0'47,"-50"24"-47,25 1 16,-1-25-1,1 25 1,0-25-16,0 0 15,0 25 1,-1-25 0,1 0-16,0 0 15,0 0 1,0 0 0,-1 0-16,1 0 46,0 0-30,0 0 31,0 0-31,-1 0 30</inkml:trace>
  <inkml:trace contextRef="#ctx0" brushRef="#br0" timeOffset="39350.47">4589 3621 0,'25'0'15,"-25"25"-15,25-25 16,0 0-16,-1 0 16,26 25-16,-25-25 15,24 0-15,1 0 16,0 0-16,-1 0 15,26 0-15,-1 0 16,50 0-16,0 0 16,-25 0-16,1 0 15,-26 0-15,50 0 16,-25 0-16,-74 0 16,49 0-16,-24 0 15,0 0-15,-1 0 16,-24 0-16,25 0 15,-1 0-15,1 0 16,0 0-16,-26 0 16,26 0-16,-25 0 15,0 0-15,-1 0 16,26 0-16,-25 0 16,0 0-16,-1 0 15,26 0-15,0 0 16,-26 0-1,26 0-15,-25 0 16,0 0 0,24 0-16,-24 0 0,0 0 15,0 0-15,-1 0 16,1 0 0,0 0-16,25 0 15,-26 0 1,1 0 31</inkml:trace>
  <inkml:trace contextRef="#ctx0" brushRef="#br0" timeOffset="43444.63">2506 17090 0,'24'0'47,"26"0"-47,0 0 32,-1 0-32,26 0 15,-1 0-15,-24 0 16,-26 0-16,51 0 0,-1 0 15,1-24 1,-50 24-16,99 0 16,-75 0-16,1-25 15,-1 0-15,-24 25 16,0 0-16,0 0 16</inkml:trace>
  <inkml:trace contextRef="#ctx0" brushRef="#br0" timeOffset="45067.49">2902 15949 0,'25'0'31,"25"0"-31,0 0 16,24 0-16,-24 0 15,-1 0-15,1 0 16,24 0-16,1 0 16,-26 0-1,-24 0-15,25 0 0,-26 0 16,1 0-16,0 0 15,0 0 1</inkml:trace>
  <inkml:trace contextRef="#ctx0" brushRef="#br0" timeOffset="46525.37">9029 3671 0,'0'0'0,"50"0"0,-1 0 16,26 0-16,-26 0 15,51 0-15,24 0 16,-25 0-16,25 0 16,-25 0-16,-24-25 15,-26 25-15,-24-25 16,0 25 46,0 0-46,-1 0 0,1 0 15,0 0-31,0 0 16,0 0-1,-1 0 1</inkml:trace>
  <inkml:trace contextRef="#ctx0" brushRef="#br0" timeOffset="144715.91">6722 10592 0,'50'24'93,"24"-24"-93,-24 0 16,0 0-16,-1 0 16,26 0-16,-51 0 15,51 0-15,-25 0 16,-26 0-16,26 0 16,-25 0-16,49 0 15,-24 0-15,-25 0 16,49 0-16,-24 0 15,-26 0 1,26 0-16,-25 0 16,0 0-16,-1 0 15,1 0-15,0 0 16,25 0-16,-26 0 16,1 0-16,25-24 15,-25 24 1,-1 0-16,1 0 31,0 0-15,0 0 31,0 0 15,-25-25 63,24 25-109,1-25-16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09:12.1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9848 8260 0,'25'0'63,"24"0"-63,50 0 16,25 0-16,0 0 15,149 0-15,25 0 16,49 0-16,75 0 15,49 0-15,149 0 16,-74 0-16,0 0 16,-50-50-16,0 26 15,-74-1-15,-75 0 16,124-49-16,-173 24 16,-1 0-16,-48 25 15,23 1-15,-73-26 16,-1 25-16,1 0 15,-26 25-15,51 0 16,-26 0-16,0 0 16,75 0-16,-99 0 15,24 0-15,-74 0 16,25 0-16,-25 0 16,75 0-16,-100 0 15,0 0-15,25 0 16,-25 0-16,-24 0 15,-26 0 1,1 0-16,-25 0 16,0 0-1,-50 0 95,0 0-95</inkml:trace>
  <inkml:trace contextRef="#ctx0" brushRef="#br0" timeOffset="20404.54">6375 8558 0,'0'-50'0,"-25"0"16,25 26-16,0-26 15,0 25-15,0-24 16,-24-1-16,24 0 15,0 1 1,0 24-16,0-25 16,0 26-16,0-1 15,0-25-15,0 0 16,0 26-16,0-26 16,24-24-16,1-1 15,0 26-15,-25 24 16,25-25-16,24-24 15,-24 49 1,0 0-16,0-24 16,0 49-16,-1-25 15,1 0-15,0 25 16,0-25-16,99-24 16,-75 24-16,26 0 15,-26 25-15,26-25 16,-26 0-16,51-24 15,-26 49-15,1 0 16,-1-25-16,-24 25 16,74-50-16,-50 50 15,0-24-15,1 24 16,49-25-16,-25 0 16,-49 25-16,24-50 15,1 50-15,-51 0 16,51 0-1,-26 0-15,26-24 16,-26 24-16,1 0 16,-25 0-1,49-25-15,-49 25 0,0 0 16,24 0 0,1 0-16,-25 0 15,0 0-15,-1 0 16,51-25-16,-1 25 15,-24 0-15,24 0 16,-24 0-16,24 0 16,1 0-16,-26 0 15,75 0-15,-99 0 16,25 0-16,-1 0 16,1 0-1,24 0-15,-24 0 16,0 0-16,-26 25 15,26-25-15,24 25 16,-24-25-16,0 0 16,-26 0-16,1 0 15,0 0-15,0 0 16,0 0 15,-50 0 94,-25-25-109,1 0-16,24-25 15,-25 50-15,1-74 16,24 49-16,0 0 16,0 25-16,0-25 15,1 25 1,48 25 218,1 0-234,0 0 16,0 0-16,0-25 16,-25 24-16,49-24 15,-49 25-15,25-25 16,-25 25-16,25-25 15,-25 25 1,25 0 15,-1-25-31,1 25 16,-25-1 0,25-24-1,-75 0 235,-24 25-234,0 0-1,24-25-15,-24 50 16,-1-26-16,1 1 16,-25 0-16,24 0 15,50 0-15,1-25 16,-51 49-16,50-24 16,1 0-16,-1 24 15,0-49-15,25 25 16,0 0-16,0 0 15,-25-25 157,25-25-140</inkml:trace>
  <inkml:trace contextRef="#ctx0" brushRef="#br0" timeOffset="26763.35">13296 5259 0,'0'24'78,"0"1"-78,0 0 16,0 25-16,0-1 15,0-24-15,0 25 16,0-1-16,0-24 15,0 0 1,0 0-16</inkml:trace>
  <inkml:trace contextRef="#ctx0" brushRef="#br0" timeOffset="27262.41">13345 5209 0,'25'0'47,"0"0"-31,0 0-1,24 25 17,-24-25-17,25 0-15,-25 0 32,-1 0-32,1 0 31</inkml:trace>
  <inkml:trace contextRef="#ctx0" brushRef="#br0" timeOffset="27974.34">13345 5457 0,'25'0'110,"0"0"-95,0 0 17,-1 0-1,1 0-15,0 0 15,0 0-16,0 0 32</inkml:trace>
  <inkml:trace contextRef="#ctx0" brushRef="#br0" timeOffset="28750.09">13444 5655 0,'25'0'78,"0"0"-63,0 0 1,-25 25-16,25-25 16,0 0-1,-25 25 1,24-25-16</inkml:trace>
  <inkml:trace contextRef="#ctx0" brushRef="#br0" timeOffset="30975.68">13172 4266 0,'0'25'63,"0"25"-48,0-25-15,0 24 16,0 1-16,0-25 16,0-1-16,0 26 15,0-25 1</inkml:trace>
  <inkml:trace contextRef="#ctx0" brushRef="#br0" timeOffset="31759.75">13172 4291 0,'24'0'63,"1"0"-32,0 0 16,0 0-16,0 0-31,-1 0 62,1 0-30</inkml:trace>
  <inkml:trace contextRef="#ctx0" brushRef="#br0" timeOffset="32582.07">13097 4514 0,'25'0'16,"0"0"30,0 25-30,24-25 15,-24 0-15,0 0 15,0 0-15,-1 0-1,1 0 17,0 0 15,0 0-16,0 0-16</inkml:trace>
  <inkml:trace contextRef="#ctx0" brushRef="#br0" timeOffset="33470.66">13172 4390 0,'0'50'78,"0"-25"-62,0 49-16,0-24 16,0-1-1,0-24-15,0 25 16,0-25-1,0-1 17,0 1 30,0 0-31</inkml:trace>
  <inkml:trace contextRef="#ctx0" brushRef="#br0" timeOffset="36519.29">5581 8161 0,'0'-25'31,"0"-49"-15,0-26-16,25-73 15,0 98-15,0-49 16,0-25-16,24 50 16,1-25-16,-1 50 15,26-25-15,-26 49 16,1-24-16,24-26 15,1 26-15,49-50 16,-25 0-16,-49 49 16,49 1-16,-49-25 15,74 24-15,-25-24 16,-25 0-16,25 25 16,-24-1-16,49-49 15,-25 74-15,-24-24 16,24 0-16,0 49 15,-49 0-15,24-25 16,0 50-16,-24-24 16,24-1-16,-24 0 15,0 25-15,-1 0 16,50-50-16,-24 26 16,-50 24-16,49-25 15,-24 0-15,24 0 16,1 0-16,-26 25 15,-24 0-15,25-24 16,-26-1-16,1 25 16,0 0-16,49 0 15,-24-25-15,-25 25 16,0-25-16,24 25 16,-24 0-16,0 0 15,0 0-15,-1-25 16,1 25-16,25 0 15,-50-24-15,25 24 16,-1 0 0,1 0-16,0-25 15,0 0-15,0 25 16,-1 0 0,1 0-16,0 0 15,-25-25-15,50 25 16,-25 0-16,-1 0 15,1 0-15,25 0 16,-25 0-16,-1 0 16,26 0-16,0 0 15,-26 0-15,1 0 16,25 0-16,-1 0 16,-24 0-16,0 0 15,0 0-15,0 0 16,-1 0-16,1 0 15,-25-25-15,50 25 16,-25 0 0,-1 0 15,-24-24-15,25 24-1,0 0 1,-25-25 31,-25 0-47,25-25 15,-25 50-15,25-25 16,-24 1-16,-1-1 16,0 0-1,25 0 1,-25 25-16,25-25 15,-25 1-15,1 24 16,24-25 0,-25 25-16,50 0 156,-1 0-156,1 25 16,0-1-16,0-24 15,0 25-15,-1 0 16,26 0-1,-25 0-15,0-1 16,-1-24-16,1 25 16,0 0-16,0-25 15,-25 25 17,25-25-1,-50 25 125,25 24-156,-25-49 16,-49 124-16,49-99 15,-25 50-15,25-26 16,1 1-16,-26-1 16,50-24-16,0 0 15,-25-25-15,25 25 31,-25-25 1,25 25-17</inkml:trace>
  <inkml:trace contextRef="#ctx0" brushRef="#br0" timeOffset="55307.77">13817 4266 0,'0'25'63,"24"0"-48,-24 0-15,0 0 16,25-1-16,0 26 16,-25-25-1,0 0-15,25-25 16,-25 24-16,25-24 94,-1-24-94,26-26 15,-25 0-15,24 1 16,26-26-16,-50 51 15,24-26-15,26 0 16,-1 1-16,-49 49 16,74-50-16,-49 25 15,-25 25 1</inkml:trace>
  <inkml:trace contextRef="#ctx0" brushRef="#br1" timeOffset="91206.2">13296 3944 0,'-75'50'15,"50"-50"-15,1 0 0,-1 24 16,0-24-1,0 0-15,0 0 16,1 25 0,24 0-16,-25-25 15,0 25 1,0-25 0,0 25-16,1-1 15,-1-24 1,25 25-1,-25 0 1,0-25-16,25 50 16,-25-50-1,25 24 1,-24 1 0,-1 0-1,25 0-15,0 24 16,0-24-1,-25 0 1,25 0-16,0 0 31,0-1-31,0 1 16,0 0 0,0 0-1,0 0 1,0-1-16,0 1 15,0 25 1,0-25 0,25-1-16,0 1 15,-25 0 1,24 25 0,1-25-1,0-1 16,0-24-31,-25 25 16,25 0-16,24 0 16,-24-25-1,-25 25 1,25-25-16,0 24 16,-1-24-1,1 0 1,-25 25-16,25-25 15,25 0 1,-26 0-16,1 0 16,0 0-16,0 0 15,0 0-15,-1-25 16,1 25 0,0 0-16,0-24 15,0 24 1,-1-25-16,1 0 15,0 0 1,0 0-16,0 1 16,-25-1-16,25 0 15,-1 0-15,1-25 16,-25 26 0,25-1-1,0-25-15,-25 1 16,0 24-16,0 0 15,0-25 1,0 1-16,0-1 16,0 1-1,-25 24-15,25 0 16,0 0-16,0 0 16,-25 1-16,0-1 15,25 0-15,-24-25 16,24 26-1,-25-1-15,25 0 16,-25 25-16,25-25 16,-25 0-1,0 1 32,0 24-31,1-25-1,-1 25 1,0 0 0,0 0-16</inkml:trace>
  <inkml:trace contextRef="#ctx0" brushRef="#br1" timeOffset="95064.67">9947 4589 0,'25'0'78,"-25"25"-62,25-25-16,-1 0 15,1 24-15,0-24 16,25 25 0,-50 0-16,24-25 15,1 0 1,0 25-16,0-25 16,0 0-1,24 0 1,-24 0 46,0 25-30,-25 24 171,-25-24-188,0 25 1,-24-1-16,-1 1 16,25 0-16,-24-26 15,49 1-15,-25 0 16,25 0-16,-25 0 15,0-25-15,0 49 16,1-24 15,-1 0-31,25 0 16,-25-25-16,25 24 16,0 1 15,-25-25-16,25 25 1,0 0-16,-25-25 16,1 25-1,-1-1 17,25 1 108,0-50-15</inkml:trace>
  <inkml:trace contextRef="#ctx0" brushRef="#br1" timeOffset="104148.58">13593 3994 0,'0'-50'47,"0"25"-31,0 0-16,0-24 16,25-1-16,-25 25 15,25-24-15,0-26 16,0 50-16,-1-24 15,26-26-15,-25 1 16,24 24-16,-24 26 16,50-51-16,-26 26 15,-24 24-15,49-50 16,26 1-16,-51 24 16,50 1-16,-49-1 15,74 1-15,-49-1 16,-1 25-16,0-24 15,1 49-15,-1-25 16,1 0-16,-1 25 16,0-25-16,1 25 15,49 0-15,0 0 16,25 0-16,24-25 16,26 25-16,-75 0 15,49-25-15,-49 25 16,0-24-16,0 24 15,-24 0-15,-1 0 16,-25 0-16,26 0 16,24 0-16,-75 0 15,26 0 1,-1 0-16,-24 0 16,24 0-16,0 0 0,1 24 15,-1 1 1,-24 0-16,24-25 15,1 25-15,-1 25 16,1-1-16,-26 1 16,26-1-16,-26 1 15,50 24-15,-49-24 16,0 0-16,-26-50 16,-24 24-16,25-24 31,-25-24 94,-25-1-110,1 0-15,-26-49 16,50 49-16,-74-25 16,49-49-16,-25 49 15,25 26-15,-24-76 16,-1 51-16,-24-26 16,74 26-16,-50 24 15,50 0-15,-25 0 16,25 0-16,0 50 140,50 0-124,-25 25-16,0-26 16,49 26-16,-24-25 0,-1 24 15,1-24-15,-1 25 16,26-25-16,-50 24 16,24-49-1,-24 50-15,0-50 16,0 25-1,-1 0 17,-24-1-32,25 1 15,-25 0 1,0 0-16,25 0 16,-25-1 15,-25 1 0,-24 0-15,24 0-16,-25 0 15,-24 24-15,-25 1 16,24-25-16,1 24 16,-50 1-16,74-1 15,1 1-15,-1-25 16,25 0-16,25-1 15,-25 1 1,50-50 140,25 1-140,-25-1-16</inkml:trace>
  <inkml:trace contextRef="#ctx0" brushRef="#br1" timeOffset="104877.19">19298 2729 0,'0'24'47,"25"51"-47,0-26 16,-25 51-16,25-51 16,-25 26-16,0-26 15,0 50-15,0-24 16,0-26-16,0 1 15,0 0-15,0-26 32,0 1-32,0 0 0,0 0 31,0-75 78,0-24-109</inkml:trace>
  <inkml:trace contextRef="#ctx0" brushRef="#br1" timeOffset="105431.32">19373 2679 0,'25'0'94,"24"0"-63,1 0-31,-1 0 16,26 0-16,-50 0 15,24 0-15,1 0 16,-25 0-16,-25-25 16,24 25-1</inkml:trace>
  <inkml:trace contextRef="#ctx0" brushRef="#br1" timeOffset="105963.82">19323 3373 0,'25'0'31,"-25"-24"-31,25 24 16,49-25-16,25-25 16,-24 25-16,-1-24 15,1 24-15,-1 0 16,-24-24-16,-25 49 15</inkml:trace>
  <inkml:trace contextRef="#ctx0" brushRef="#br1" timeOffset="107365.3">13841 3894 0,'-24'0'63,"-26"50"-63,-49-25 16,0 49-16,-26 1 15,1-1-15,-24 25 16,48-24-16,-48-26 15,24 26-15,0 24 16,49 0-16,26-74 16,24 24-16,-25 1 15,25-25-15,0 25 16,1-1-16,-1 1 16,0-25-16,25-1 15,-50 1 1,26 25-16,-1-50 15,0 49-15,0-49 16,0 25-16,1 0 16,24 0-1,-25-25-15,0 25 16,0-1-16,25 1 16,-25 0-1,1-25 16</inkml:trace>
  <inkml:trace contextRef="#ctx0" brushRef="#br1" timeOffset="111484.95">5929 7367 0,'0'0'16,"24"-149"-16,26 50 0,0 0 15,-26 49 1,26 1-16,0-1 15,24-49 1,-24 74-16,-1 0 16,-24-25-1,25 26-15,24-51 0,-24 50 16,-1-24 0,1-1-16,0 1 0,-1-1 15,1 0 1,24 26-16,-49-1 15,99-50-15,-50 51 16,-49 24-16,50-50 16,74 25-16,-75 0 15,0 25-15,1-24 16,-1-1-16,-24 25 16,24 0-16,-24-25 15,-1 25-15,26 0 16,-50 0-16,24 0 15,26 0-15,-26 0 16,26 0-16,-1 0 16,1-25-16,-1 25 15,-24-25-15,24 1 16,-49 24-16,24 0 16,26 0-16,-50 0 15,-1 0-15,1-25 16,50 25-16,-1 0 15,-49 0-15,49 0 16,25 0-16,-74 0 16,50 0-16,-26 0 15,26 0-15,-26-25 16,26 25-16,-26 0 16,-24 0-16,25 0 15,-1 0-15,1 0 16,0 0-16,-1 0 15,-24-25-15,25 0 16,-1 25-16,-24 0 16,25 0-16,-26 0 15,1 0 1,25 0-16,-25 0 16,-1 0-1,1 0-15,0 0 16,0 0-16,0 0 15,-1 0 17,-24-25-32,0 1 47,0-1-32,0 0 1,0 0-1,0 0 1,-24 25 0,-1-24-1,0 24-15,0-25 16,-24 0-16,24 25 16,0 0-16,0-25 15,0 25-15,1 0 16,-1 0-1,25 25 126,74 25-125,-74-26-16,75 1 15,-51 0-15,1 0 16,50 0-16,-26-1 16,1-24-16,-25 25 15,24-25-15,-24 0 16,-25 50 203,0-25-204,-49 0-15,-1 24 16,25-24-16,-49 25 15,24-26-15,0 1 16,26 0-16,-1-25 16</inkml:trace>
  <inkml:trace contextRef="#ctx0" brushRef="#br1" timeOffset="113908">14114 5383 0,'0'0'0,"-25"-50"0,1 25 15,-1 0-15,-25 1 31,50-1-31,-25 0 16,1 25 0,24-25-1,-25 25 1,0-25 0,0 25-16,-24-24 15,24-1 16,0 25-15,0-25 15,0 25-15,1 0-16,-1 0 16,0 0-16,0 0 15,-24 0 1,24 0-1,-25 0 1,25 0 0,0 50-16,1-50 15,-1 0-15,0 24 16,-25 1-16,26 0 16,-1-25-1,-25 0 1,50 25 15,0 0-15,-25-25-16,1 24 31,-1-24-15,25 25-1,-25-25-15,25 25 16,-25-25-1,25 25 1,0 0-16,0 24 16,0-24-1,0 25 1,0-26 0,0 1-16,0 0 15,0 0 1,0 24-1,25-49 1,0 25 0,0 0-16,-1 25 31,1-50-31,25 24 0,-50 1 16,49 0-1,-49 0 1,25-25-16,0 0 0,0 25 31,0-25 0,-1 0-15,1 0 0,0 0-16,0 0 15,0 0 1,0 0-1,-1 0 1,1 0 0,0 0-1,0 0-15,-25-25 16,0 0-16,25 25 16,-25-25-16,24 25 15,1-49-15,0 49 16,0-25-1,0 0-15,-1 0 16,1 25 0,0-25-1,0 25 17,0-24-17,-25-1 1,0 0-16,49 0 15,-49 0 1,0 1 0,25 24-16,-25-25 15,0 0 17</inkml:trace>
  <inkml:trace contextRef="#ctx0" brushRef="#br1" timeOffset="114905.58">13122 6251 0,'0'0'0,"0"-50"0,25 25 16,-25-24-16,49-26 15,1 1-15,-25 0 16,49-75-16,-24 25 15,24 0-15,1 24 16,-50 51-16,49-1 16,0 1-16,-74 24 15,25 0-15,0-25 16,0 50-16,0-74 16,-1 74-16,-24-25 15,25 25-15,0-25 16,-25 1-16,0-1 15,25 25-15,-25-25 16,25 0 0,-25 0-16,24 25 15,1-24 1,-25 48 109,0 1-125,0 25 16</inkml:trace>
  <inkml:trace contextRef="#ctx0" brushRef="#br1" timeOffset="116243.9">14288 5407 0,'0'-24'16,"0"-1"-1,0 0 1,0-25-16,25 1 16,-1-1-16,1 1 0,0-1 15,25 0 1,-1-24-16,-24 49 0,25-24 16,-1-1-16,-24 25 15,50-49-15,-26 24 16,1 0-1,-1 50 1,-24-49-16,25 24 0,-1 25 16,-24 0-1,0-25-15,25 25 16,148-49-16,-124 49 16,1-25-16,24 25 15,50-25-15,0 0 16,-50 0-16,0 1 15,75-1-15,-25 0 16,-25 0-16,24-24 16,26 24-16,0 0 15,-75 0-15,25 25 16,0-25-16,0 1 16,-50 24-16,-24 0 15,0 0-15,24 0 16,-49 0-16,49 0 15,1 24-15,24 26 16,-25 0-16,1-26 16,49 26-16,-50 0 15,1-50-15,-26 0 16,1 24-16,-1 1 16,-24-25-16,0 0 15,0 0-15,-25 25 16,25-25-16,-1 25 15,1-25-15,0 0 32,0 0-32,-25 25 15,25-25 1,-1 0 31,-24-50 31,0 0-78,0 26 0,0-1 16,0 0-1,-24 0-15,-1 0 0,25 1 31,0-1-31,0 0 32</inkml:trace>
  <inkml:trace contextRef="#ctx0" brushRef="#br1" timeOffset="117115.72">18728 4192 0,'0'50'109,"25"-26"-109,-1 1 16,1 25-16,-25-1 15,50 1-15,-50-25 16,25-25-16,-25 25 16,25-1-1,-25 1 1,24-25-16,-24 25 15,25-25-15,-25 25 16,25-25 0,-25 25-1,-25-1 173,0-24-188,-49 25 15,24 0-15,25 0 16,-49-25-16,49 25 16,0-1-16,1-24 15,-1 0 32,0 0 16,25 25-63,25-25 125</inkml:trace>
  <inkml:trace contextRef="#ctx0" brushRef="#br1" timeOffset="117860.88">19497 4440 0,'0'25'16,"0"0"0,0-1-16,0 76 15,0-26-15,0 0 16,0-24-16,0 49 15,0-49-15,0 24 16,0-24-16,0-25 16,0 0-1,0-50 63,0 0-78,0 0 0,0 0 16,0-24 0</inkml:trace>
  <inkml:trace contextRef="#ctx0" brushRef="#br1" timeOffset="118391.04">19447 4564 0,'25'0'63,"0"-25"-63,0 25 15,-1 0-15,1-25 16,25 1-16,-25 24 16,24 0-1,-24 0-15,0 0 32,-25 24 77</inkml:trace>
  <inkml:trace contextRef="#ctx0" brushRef="#br1" timeOffset="118898.31">19497 4936 0,'25'0'63,"24"0"-48,1 0-15,-1-25 16,1 25-16,-25 0 16,0-24-16,-1-1 15,1 25 1,-25 25 62,0-1-47,0 26-31,0-25 16</inkml:trace>
  <inkml:trace contextRef="#ctx0" brushRef="#br1" timeOffset="119469">19621 5308 0,'49'0'125,"-24"0"-125,25-25 15,-25 1-15,-1 24 16,1 0 0</inkml:trace>
  <inkml:trace contextRef="#ctx0" brushRef="#br1" timeOffset="122456.59">12576 6871 0,'-49'25'31,"24"24"-31,0-49 16,0 50-16,0-50 15,-24 50-15,-1-1 16,1 26-16,-1-26 16,25-24-16,-24 25 15,-1-1-15,25-24 16,0-25-16,25 25 31,-24-25-31,24 25 16,0-1 15,-25-24-31,25 25 31</inkml:trace>
  <inkml:trace contextRef="#ctx0" brushRef="#br1" timeOffset="123200.72">12006 7069 0,'0'-24'31,"0"-1"-15,0 0 0,49 25 93,1 50-109,-25-26 16,24 1-16,1 25 0,24-1 15,-24-24 1,-25 0-16,0 25 15,49-26-15,-49 1 16,0 0-16,24-25 16,-49 25-16,50 0 15,-25-1 1,0 1 0,-1-25-1,-24 25-15,25-25 156</inkml:trace>
  <inkml:trace contextRef="#ctx0" brushRef="#br1" timeOffset="124738.34">19150 5978 0,'0'25'16,"0"49"0,0-49-16,0 49 15,0-24-15,0 24 16,0-24-16,0-25 16,0 0-16,0-1 15,0 1 1,0 0-1,0 0 17,0 0-17,0-1 1,0 1 0</inkml:trace>
  <inkml:trace contextRef="#ctx0" brushRef="#br1" timeOffset="125568.37">19224 5804 0,'0'0'16,"25"0"-16,0 0 16,-1 0-1,1 25-15,0 0 0,25 0 16,-50 0-1,24-1-15,26 1 16,-25 0-16,-25 0 16,25 0-16,-1-1 15,1 26 1,-25-25 0,0 0-1,0-1 1,0 1-1,0 25-15,0-25 16,0-1 0,0 1-16,0 0 15,0 0 1,-25 0 0,1-1-1,-26 1 1,0 0-16,50 0 15,-24-25-15,-26 25 16,50-1-16,-50-24 16,50 25-16,-24-25 31</inkml:trace>
  <inkml:trace contextRef="#ctx0" brushRef="#br0" timeOffset="163015.28">17909 6970 0,'50'0'78,"24"0"-62,1-25-16,-26 1 16,1-1-16,24 0 15,-49 25-15,25 0 16,-25 0-16,-1 0 15,1 0-15,0 0 94,0 50-63,-25-26-15,0 125 0,0-99-16,0 49 15,0 0-15,0 50 16,0 0-16,0 49 16,0-49-16,0 50 15,0-75-15,0 74 16,0-49-16,25-50 15,-25 25-15,0 0 16,0-49-16,0-26 16,0 1-16,0 49 15,0 0 1,0-24-16,0 24 16,0 25-16,0-25 0,0 50 15,0-25 1,24 25-16,26 24 15,-25-73-15,24 48 16,-24-48-16,25 73 16,-25-24-16,-1-50 15,26 50-15,-50-25 16,0 25-16,25-50 16,0 25-16,-25 0 15,0-49-15,0 24 16,0-25-16,0-24 15,0 24-15,0 1 16,0-26-16,0 26 16,0-1-16,0 1 15,0-1-15,0-24 16,0 24-16,0 0 16,0 1-16,0-1 15,0 25-15,-25 1 16,0-26-16,25 50 15,-50-49-15,50 49 16,0-50-16,-24 0 16,24-24-16,0 0 15,-25-26-15,25 26 16,-25-25-16,25 0 16,0-1-16,0 51 15,0-26 1,0 1-16,0-25 15,0 24 1,0 1-16,-25-25 16,25 0-16,0 49 15,0-49-15,0 0 16,-25 24-16,25-24 16,0 0-16,0 0 15,0 0 1,-24-25 15,-1 0 16,0 0-31,0 0-1,-24 24 1,-26 1-16,-24-25 15,0 0-15,24 0 16,-24 25-16,0-25 16,49 0-16,1 0 15,-26 0-15,1 0 16,24 0-16,25 0 16,-24 0-16,-1 0 15,1 0-15,24 0 16,0 0-16,0 0 15,50 0 157</inkml:trace>
  <inkml:trace contextRef="#ctx0" brushRef="#br0" timeOffset="2598.47">6003 9203 0,'0'24'109,"25"1"-93,0 0-16,24-25 16,-49 50-16,50-50 15,-25 24-15,24 26 16,-24-25 0,0-25-16,0 0 15,-25 25-15,25-25 16,-1 24-16,1 1 15,25-25-15,-25 50 16,-1-50-16,26 25 16,0-1-16,-26-24 15,26 25-15,-25-25 16,0 25-16,24 0 16,1-25-16,-25 0 15,-1 25-15,26-25 16,0 0-16,-26 24 15,26-24-15,24 25 16,-24-25-16,0 0 16,24 25-16,1-25 15,-1 0-15,0 25 16,1-25-16,-26 0 16,1 0-16,24 0 15,-24 0-15,24 0 16,-24 0-16,-25 0 15,24 0-15,-24 0 16,25 0-16,-25 0 16,-1 0-16,1 0 15,0 0-15,0 0 16,25 0-16,-26 0 16,1 0-1,0 0-15,25 0 16,-26 0-16,1 0 15,0 0-15,49 0 16,-24 0-16,-25 0 16,24 0-16,1 0 15,0 0-15,24 0 16,-49 0-16,24 0 16,-24 0-16,25 0 15,24 0-15,-24 0 16,-1 0-16,-24 0 15,25 0-15,-1 0 16,1 0-16,-25 0 16,25 0-16,-26 0 15,1 0-15,0 0 16,0 0-16,24 0 16,-24 0-1,25 0-15,-25 0 16,-1 0-16,1 0 15,0 25-15,0-25 16,0 0 0,-1 0-16,1 0 15,0 0-15,-25-25 94,0 0-78,-25 0-16,25 0 15,-25 1 1,-24-1-16,49 0 16,-25 25-16,-25-50 0,26 26 15,-26 24-15,25-50 16,0 50-1,25-25-15,-24 25 16,-1-25 0,25 1-1,-25 24-15,50 0 141,24 24-125,1 26-1,-25-50-15,24 25 16,1 24-16,-25-24 15,49 25-15,-49-25 16,49 24 0,-49-24-1,0-25 1,-75 50 156,1-1-172,-26-49 15,1 75-15,0-1 16,-26-49-16,76 25 16,-51-26-16,26 26 15,-26-50-15,25 50 16,26-50 0</inkml:trace>
  <inkml:trace contextRef="#ctx0" brushRef="#br0" timeOffset="9431.74">6003 8607 0,'0'-25'78,"-25"25"-62,0-24-1,1-1-15,-26 25 16,0-75-16,-24 75 0,24-24 16,-24-26-1,24 25-15,1 25 16,-1-49-16,1 49 16,-1 0-16,25-50 15,0 50-15,1 0 16,-1-25-1,0 25-15,-25-25 16,26 1 0,-1 24-1,0-25-15,-25 0 16,-24 25-16,49 0 16,-25-25-16,1 25 15,-26 0-15,1 0 16,24 0-16,-24 0 15,24 0-15,1 0 16,-1 0-16,25 0 16,-24 0-16,-1 25 15,25 0-15,-24-25 16,-26 25-16,1-1 16,0 1-16,24 0 15,0 0-15,1-25 16,-100 49-16,124-49 15,0 0 17,0 25-1,1-25-31,24 25 16,-25 0-16,0 0 15,0-25-15,0 24 16,1 1-1,-1-25-15,0 25 16,0 0-16,0 0 16,1-25-16,24 24 15,-25-24-15,25 25 16,-25-25 0,25 25-16,-25-25 15,25 25 1,0 0-16,-25-1 15,1 1 1,24 25 0,-25-25-16,25 24 15,-25-24 1,25 25-16,0-26 16,0 26-1,0 0-15,0-25 16,0 24-1,25 1 1,0-25-16,-25-1 16,24 1-16,1 0 15,0 0-15,0 24 16,24-24 0,-24 0-16,25 0 15,-50 24-15,49-49 16,-24 50-16,0-50 15,0 25 1,0 0-16,24-25 0,-49 24 16,25-24-16,0 0 15,0 25 1,-1 0 0,1-25-1,0 0-15,0 25 16,0-25-16,-1 0 15,26 25-15,0-1 16,-25-24-16,24 25 16,1-25-16,-25 0 15,24 0-15,-24 0 16,49 0-16,-49 0 16,0 0-16,25 0 15,-1 0-15,-24 0 16,0 0-16,0 0 15,-1 0-15,26-25 16,-25 25-16,0-24 16,-1-1-16,1 25 15,25-50-15,-25 50 16,24-25-16,-24 1 16,25-1-16,-26 25 15,-24-25-15,50 0 16,-25 25-16,0-25 15,0 1-15,-1 24 16,1-50 0,0 50-16,0 0 15,0 0-15,-1-50 16,1 50-16,0-49 16,0 49-1,0 0-15,-1-25 16,1 0-1,0 25 1,0-25-16,-25 1 0,25 24 16,-25-25-1,24 25-15,1 0 16,0-50-16,25 50 31,-50-25-15,24 1-16,-24-1 15,50 0 1,-50 0 0,50 0-1,-50 0-15,24 25 32,-24-24-17,25 24 1,-25-25-1,25 0 1,0 25-16,-25-25 16,25 25-1,-1-25 17,1 1-1,0 24-16,-25-25 17,25 25-17,-25-25 17,25 25-17,-25-25-15,24 25 31,1-25-15,0 1 15,-25-1 110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11:25.40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4490 6772 0,'25'0'62,"0"0"-62,-1 0 16,1 0 0,0 0-1,49 0 1,1 0-16,-1 0 16,1 0-16,-1 0 15,25 0-15,50 0 16,0 0-16,25 0 15,-26 0-15,51 0 16,-26-25-16,-24 0 16,-25 25-16,50-25 15,-75 25-15,0 0 16,1-25-16,-1 25 16,-25 0-16,-24 0 15,24 0-15,-24 0 16,0 0-16,24 0 15,0 0-15,26 0 16,24 0-16,24 0 16,-48 0-16,-1 0 15,50 0-15,-75 0 16,1 0-16,-1 0 16,-24 0-16,-1 0 15,1 0 1,-1 0-16,1 0 15,24 0-15,-49 0 16,50 0-16,-51 0 16,1 0-16,0 0 15,25 0-15,-26 0 16,1 0-16,25 0 16,24 0-16,1 0 15,-1 0-15,-24 0 16,74 0-16,-50 0 15,-24 0-15,24 0 16,-24 0-16,-25 0 16,-1 0-16,-24-24 140</inkml:trace>
  <inkml:trace contextRef="#ctx0" brushRef="#br0" timeOffset="19642.74">11138 5779 0,'0'25'47,"24"0"-32,1 0 1,25 25-1,-50-26 1,25 1-16,-1 0 16,1 0-1,0 0 1,-25-1 0,0 1-1,25-25-15,0 0 47,0 0 16,-1-25-63,1-24 15,25-1-15,-1 1 16,-24-26-16,25 75 15,-50-50-15,74 26 16,-74-1-16,25 25 16,-25-25-16,25 25 31,-25-25 63,25 25-79,-25-25 1,24 25 0,1-24 155,0-1-139</inkml:trace>
  <inkml:trace contextRef="#ctx0" brushRef="#br0" timeOffset="25270.22">11758 9203 0,'99'0'157,"-74"0"-157,24 0 15,26 0-15,-26 0 16,26 0-16,-1 0 15,1 0-15,-26 0 16,-24 0-16,0 0 16,0 0-16,24 0 15,-24 0 1,25 0 0,-25 0-1,-1 0-15,1 0 16,25 0-16,-25 0 15,49 0-15,-24 0 16,24 0-16,75 0 31,-75 0-31,25 0 0,-49 0 16,24 0-16,-24 0 16,0 0-16,24 0 15,-24 0 1,24 0-16,-24 0 15,24 0-15,1 0 16,-26 0-16,26 0 16,-26 0-16,26 0 15,-1 0-15,-49 0 16,49 0-16,25 0 16,-74 0-16,74 0 15,-24 0-15,74-25 16,0 0-16,-1 0 15,1 0-15,-25 1 16,50-1-16,-50 0 16,-25 0-16,0 25 15,25-25-15,-99 25 16,25 0-16,-25 0 16,24 0-16,26 0 15,-26 0-15,26 0 16,-51 0-16,76 0 15,-26 0-15,0 0 16,26 0-16,-26 0 16,25 0-16,1 0 15,-51 0-15,1 0 16,24 0-16,-49 0 16,0 0-16,0 0 15,-1 0-15,1 0 16,0 0-1</inkml:trace>
  <inkml:trace contextRef="#ctx0" brushRef="#br1" timeOffset="-189618.5">12055 7565 0,'25'0'47,"0"0"-32,-25 25 1,25 0-16,-25 0 16,0 0-16,0-1 15,25 1-15,-1 25 16,-24-25-1,25-25-15,-25 24 16,25-24 0,-25 25-16,25-25 15,-25 25 1,25 0 15,-25-75 47,24-74-78,1-25 16,0 50-16,49-50 16,26-24-16,-26 24 15,1 50-15,24-1 16,-50 26-16,1 49 15,-25-24-15,0 49 16</inkml:trace>
  <inkml:trace contextRef="#ctx0" brushRef="#br1" timeOffset="-188619.17">15156 7764 0,'0'25'78,"25"24"-78,0 26 16,-25-26-16,49 26 16,-24-75-16,-25 49 15,0-24-15,25-25 16,-25 50-16,25-50 15,-1 49 1,1-49 0,50 0 31,-26-49-32,50-75-15,-24 0 16,49-25-16,0 0 15,0 0-15,-25 25 16,-24 25-16,-26 0 16,1 49-16,-25 1 15,49-26-15,-74 50 16,25 1-16,-25-1 31</inkml:trace>
  <inkml:trace contextRef="#ctx0" brushRef="#br1" timeOffset="-156314.43">13792 8682 0,'0'-25'16,"0"0"15,25 0-15,-1 0 15,1 1-15,-25-1-1,0 0 1,25 0 0,-25-24-1,0 24 1,0 0 0,0-25-1,0 26-15,0-1 16,0 0-16,0 0 15,0 0-15,0 1 16,0-1 0,0 0-16,-25 0 15,25 0 1,-25 1-16,25-1 31,-24 0-31,24 0 16,0 0-16,-50 0 15,25-24 1,0 24-16,1-25 16,-1 26-1,0-1-15,25 0 16,-25 25 0,0-25-16,1 0 15,-1-24 1,0 49-16,0-25 15,-25 0 1,26 25-16,-1-25 16,0 25-16,0-24 15,0 24-15,-24-25 16,24 25-16,0 0 16,-24-25-16,-26 0 15,26 0-15,24 25 16,-50-24-16,-24 24 15,50-25-15,-1 0 16,0 25-16,1 0 16,-26 0-16,1 0 15,-1 0-15,26 0 16,-174 0-16,173 0 16,0 0-16,26 25 15,-26 0-15,0-25 16,26 24-16,-1-24 15,25 25-15,-25-25 16,0 25 0,-24 0-16,24 0 15,0-25-15,-25 49 16,26-49-16,-1 25 16,-25 25-16,25-50 15,-24 24-15,24 26 16,0-50-16,0 0 15,1 25 1,-26 0-16,50-1 0,-25-24 16,0 25-16,25 0 15,-25 0-15,25 0 16,-24 99-16,-1-50 16,25 50-1,0-49-15,0 24 0,0-25 16,0 25-1,0-49-15,0 24 16,0 1-16,0-1 16,0-49-16,0 25 15,0-1-15,0 1 16,25 0-16,-1-26 16,-24 51-16,0-50 15,50 49-15,-50-24 16,50-50-16,-25 99 15,-1-74-15,26-1 16,-25 51-16,0-50 16,24 24-16,1 1 15,-1-25-15,-24-25 16,-25 24-16,50 1 16,-25 0-16,-1-25 15,1 0-15,0 0 16,25 0-16,-26 25 15,1-25-15,25 0 16,-1 0-16,51 25 16,-51-25-16,1 0 15,24 0-15,-24 0 16,-1 0-16,26 0 16,-1 0-16,-24 0 15,0 0-15,24 0 16,-24 0-16,-26-25 15,26 0-15,0 25 16,-1-25-16,1 0 16,-25 1-16,-1 24 15,1-25-15,0 0 16,0 0 0,0 25-16,-1-25 15,1 1 1,0 24-1,0-25-15,-25 0 32,25 25-32,-1-50 15,1 50-15,0-49 16,0 24-16,24 0 16,-24 25-16,0-49 15,0 49-15,0-25 16,0 0-16,-25 0 15,24 0-15,-24 1 16,25-1-16,0 0 16,-25 0-16,74-99 15,-49 50-15,0 49 16,0 0-16,0-25 16,-1 50-16,1-49 15,0-1 1,-25 25-16,25 25 15,0-49-15,-25 24 16,24 0-16,-24-24 16,25 49-16,-25-25 15,0 0 1,25 0 0,-25 0-1,0 1 16</inkml:trace>
  <inkml:trace contextRef="#ctx0" brushRef="#br1" timeOffset="-153896">15553 7342 0,'0'0'0,"-25"-25"0,25 1 16,-25 24-16,0 0 0,1 0 15,-1 0 1,0 0-1,0 0-15,0 0 16,-24 0-16,24 0 16,0 0-16,-24 0 15,24 0-15,0 0 16,-25 49-16,26-49 16,-26 25-1,25 0-15,-24 24 16,24-24-16,0 25 15,0-1-15,-24-24 16,24 25-16,0-25 16,0 24-16,-24 1 15,24-1 1,0-24-16,25 0 16,-25-25-16,0 25 15,1 0 1,24-1-1,-25 26 1,0-25-16,25 0 16,-25 0-16,-25-1 15,50 26-15,-24-25 16,24 0-16,-25 24 16,0-49-16,25 25 15,-25 0-15,25 0 16,-25-25-1,25 24-15,0 1 47,-24 0-15,24 0-32,0 0 0,-25-25 15,25 49-15,0-24 31,0 0-15,-25-25-16,25 25 16,0-1-1,0 1 1,0 0-16,0 0 16,0 49-1,0 50-15,25-74 16,0 24-16,-25-24 15,24-25-15,1 24 16,-25 1-16,25-25 16,0 0-16,-25 24 15,49-24-15,-24 25 16,0-26-16,25 26 16,-50-25-16,49 24 15,1-24-15,0 0 16,-1 25-16,26-26 15,-51 1-15,51 0 16,-50-25 0,49 50-16,-49-50 15,24 0 1,-24 0-16,74 24 0,-24 1 16,-26-25-16,26 25 15,-26-25-15,51 0 16,-26 0-16,1 0 15,24 0-15,-50 0 16,51 0-16,-51 0 16,1 0-16,24 0 15,1 0-15,-1-25 16,0 0-16,-24 25 16,24-24-16,1-26 15,-1 25-15,1 0 16,-26 1-1,26-26-15,-26-24 0,1 74 16,0-75 0,-1 50-16,-24 1 15,25-51-15,-26 50 0,1 1 16,25-26 0,-25 25-16,-1 0 15,26-24 1,-25-1-1,-25 0-15,0-24 16,0-25-16,25-75 16,-25 100-16,0-75 15,0 0-15,0 25 16,0 25-16,0 0 16,0-1-16,-25 26 15,25 49-15,-25-49 16,0 24-16,0 1 15,-24-26-15,24 26 16,-25-26-16,-24 26 16,24-1-16,1-24 15,-26 24-15,-24 25 16,25-49-16,-1 49 16,1-49-16,-1 49 15,1 0-15,-50-50 16,74 75-16,1-24 15,24 24-15,-49 0 16,49 0 0,-50 0-16,26 24 15,-1 1 1,1 0-16,-1 0 16,25 0-16,-74 24 15,74-49-15,0 25 16,-24 0-16,24-25 15,0 0 17,25 25-17,-25-25 32,0 0-47,1 25 16,-1-1-1,0-24-15,-25 25 16,26 0-16,-1-25 16,25 25-16,0 0 15,-25-25-15</inkml:trace>
  <inkml:trace contextRef="#ctx0" brushRef="#br1" timeOffset="-149234.46">16793 14536 0,'0'24'32,"25"-24"-1,74 25-16,-74 0-15,25-25 16,-1 0-16,1 0 16,49 0-16,-25 0 15,26 0-15,-1 0 16,74 0-16,-48 0 16,-26 0-16,50 0 15,24 0-15,-49 0 16,0-25-16,-25 25 15,1-49-15,-1 24 16,-25 25-16,26-50 16,-51 50-16,1 0 15,-25 0-15,24 0 16,-49-25 0,25 25-16,0 0 15,0 0 1,-1 0-16,1 0 15,0 0 1,0 0-16,24 0 16,-24 0-1,0 0 1,0 0-16,0 0 16,-1 0-1</inkml:trace>
  <inkml:trace contextRef="#ctx0" brushRef="#br1" timeOffset="-147370.54">2977 15577 0,'25'0'47,"0"0"-32,-1 0-15,1 0 16,0 0 0,74-24-16,124 24 15,-24 0-15,-75 0 16,74 0-16,75 0 15,-74 0-15,-51 0 16,26 0-16,0 0 16,-75 0-16,-25 0 15,-24 0-15,0 0 16,-26 0-16,1 0 16,0 0-16,0 0 15,0 0 1,-1 0-1,1 0 17,0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20:56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17463 8210 0,'49'0'94,"75"0"-94,-24 0 16,-1 0-16,75 0 15,-75 0-15,50 0 16,-50-24-16,0 24 16,-25 0-16,-24 0 15,24 0-15,1 0 16,-1 0-16,-24 0 15,24 0-15,1 0 16,-26 0-16,26-25 16,-1 25-16,1 0 15,49 0-15,0 0 16,-25 0-16,25 0 16,25 0-16,0 0 15,-50 0-15,50 0 16,-50 0-16,25 0 15,25 0-15,-50 0 16,0 0-16,0 0 16,1 0-16,-1 0 15,-25 0-15,1 0 16,24 0-16,-50 0 16,26 0-16,-50 0 15,24 0-15,1-25 16,-25 25-16,-1 0 15,1 0 1,0 0 47</inkml:trace>
  <inkml:trace contextRef="#ctx0" brushRef="#br0" timeOffset="2180.56">10071 9054 0,'25'0'46,"0"0"-30,24 0-16,1 0 16,-1 0-16,1-25 15,49 25-15,25 0 0,-74 0 16,24 0-16,-24 0 16,74 0-1,-50 0-15,-24 0 16,0 0-16,-1 0 15,1 0-15,-1 0 16,-24 0 0,0 0-16</inkml:trace>
  <inkml:trace contextRef="#ctx0" brushRef="#br0" timeOffset="5021.5">12427 12675 0,'25'0'125,"25"0"-125,0 0 15,-1 0-15,26 0 16,-1 0-16,-24 0 16,24 0-16,0 0 15,-24 0-15,-25 0 16,24 0-16,-24 0 15</inkml:trace>
  <inkml:trace contextRef="#ctx0" brushRef="#br0" timeOffset="6131.45">17314 12725 0,'25'0'31,"0"25"-15,24-25-16,26 0 15,-1 0-15,25 0 16,75 0-16,-50 0 16,99 0-16,-24 0 15,-1 0-15,75 0 16,-75 0-16,-24-25 15,0 0-15,-26 0 16,-48 0-16,-51 25 16,-24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22:29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6028 0,'25'0'140,"0"0"-140,24 0 16,1 0-16,-1 0 16,1 0-16,-25 0 15,49 0-15,1 0 16,-51 0-16,51 0 15,-26 0-15,26 0 16,24 0-16,-25 0 16,1 0-1,24 0-15,-24 0 16,-1 0-16,25 0 16,-49 0-16,24 0 15,-49 0-15,25 0 16,-26 0-16,26 0 15,-25 0-15,0 0 16,24 0-16,-24 0 16,25 0-1,-26 0-15,26 0 32,-25 0-32,0 0 15,-1 0-15,1 0 16,0 0-16,0 0 15,0 0-15,-1 0 16,26 0-16,-25 0 16,25 0-1,-26 0-15,1 0 16,0 0 0,0 0-1,0 0 1,-1 0 15</inkml:trace>
  <inkml:trace contextRef="#ctx0" brushRef="#br0" timeOffset="5617.41">6846 3969 0,'0'-25'62,"0"0"-31,0 0 1,-24 25 93,-1 0-110,0 0 17,0 0-32,25-24 15,-25 24 1,-24 0-1,-50 0 1,49 0 0,25 0-1,0 0-15,1 0 16,-1 0 15,0 0 47,0 0-62,0 0 0,1 0 15,-1 0-16,0 0 1,0 0 0,0 0-1,1 0 1,-1 0 31,0 0 15,0 24-30,-25 1-17,26 0 1,-1 0-1,0-25 1,0 25 15,0-1 1,25 1 30,-24 0-31,-1 0 1,25 0-1,-25-1 0,25 1 0,0 0-15,-25-25-16,25 25 16,0 0-16,0-1 31,0 1-16,0 0 1,-25 0-16,25 0 16,0-1-1,0 1 17,0 0-17,0 0 16,0 0 16,0-1 16,0 1-16,0 0 0,-24-25 78,24-25-110,-25 0-15,25 1 16,-25-1-16,25 0 15,-25 25-15,25-50 16,0 26 0,0-1-1,0 0 17,0 50 280,0 24-296,50 1-16,-50 24 15,0 1-15,49 24 16,-24-49-16,0-26 16,0 26-16,-25-25 15,0 0 1,0-50 109,0-25-125,0 1 15,0 24 1,0-25-16,0 25 16,25 1-1,-25-1-15,24 0 16,-24 0-16,0 0 16,25-24-1,0 24 16,-25 0 1,25 0-17,0 1 17,-1-1-1,-24 0 0,25 25-15,-25-25-16</inkml:trace>
  <inkml:trace contextRef="#ctx0" brushRef="#br0" timeOffset="12404.53">3399 7541 0,'24'0'47,"26"0"-47,-25 0 16,0 0-16,24 0 16,26 0-16,-1 0 15,100 0-15,-50 0 16,49 0-16,26-25 15,24 0-15,-25 0 16,51 0-16,-51 1 16,75-1-16,-100 0 15,-49 0-15,25 25 16,-25 0-16,-74-25 16,0 25-16</inkml:trace>
  <inkml:trace contextRef="#ctx0" brushRef="#br0" timeOffset="20910.91">2382 10344 0,'24'0'63,"1"0"-48,0 0 1,25 0 0,49 0-16,0 0 15,-25 0 1,-24 0-16,49 0 0,25 0 15,-49 0 1,-1 0-16,50 0 16,-99 0-16,49-25 15,1 25-15,-26 0 16,1 0-16,-25 0 16,24 0-16,1 0 15,-25 0-15,24 0 16,-24 0-16,0 0 15,25 0-15,-26 0 16,1 0 0,0 0-16,0 0 15,0 0 1,0 0-16,-1 0 16</inkml:trace>
  <inkml:trace contextRef="#ctx0" brushRef="#br0" timeOffset="23075.57">12279 10492 0,'49'0'47,"50"50"-47,26-50 15,23 0-15,-24 25 16,50-25-16,-25 0 15,99 0-15,-50 0 16,-49 0-16,50 0 16,49 0-16,-124 0 15,74-25-15,-24 25 16,-25 0-16,-50 0 16,0 0-16,75 0 15,-75-25-15,-25 25 16,25 0-1,1 0-15,-26 0 0,-24-25 16,24 25 0,1 0-16,-1 0 15,0 0-15,1 0 16,-26 0-16,26 0 16,-1 0-16,-49 0 15,25 0-15,-1 0 16,1 0-16,-25 0 15,24 0 1,-24 0-16,0 0 16,0 0-1,-1 0 17,1 0-1</inkml:trace>
  <inkml:trace contextRef="#ctx0" brushRef="#br0" timeOffset="27159.55">7268 11807 0,'25'0'78,"0"0"-63,0 0-15,99 0 16,49 0-16,-49 0 16,25 0-16,99 0 15,25 0-15,0 0 16,-25 0-16,99 0 15,-124-25 1,-24 0-16,98 1 16,-148 24-16,-25 0 15,-24 0-15,-26 0 0,-49 0 16,0 0 0,-1 0-16,1 0 15</inkml:trace>
  <inkml:trace contextRef="#ctx0" brushRef="#br0" timeOffset="34431.79">3250 13196 0,'0'25'109,"25"0"-109,-25 0 16,24-1-16,1 1 16,0 25-16,0-25 15,-25-1-15,25-24 16,-25 25-16,24-25 16,1 0 62,0 0-63,0-25-15,49-74 16,100-99-16,-75 49 16,25 0-16,25-49 15,-25 74-15,-25 49 16,-24 1-16,-1 24 15,-74 25-15,25 25 16</inkml:trace>
  <inkml:trace contextRef="#ctx0" brushRef="#br0" timeOffset="37914.18">2828 16346 0,'50'0'16,"-26"0"-1,26 0-15,25 0 16,-26 0-16,50 0 16,50 0-16,-50 0 15,25 0-15,124 0 16,-124 0-16,125 0 16,-51 0-16,50 0 15,0 0-15,-25 0 16,1 0-16,73 0 15,-98 0-15,-1 0 16,-24 0 0,-1 0-16,-73 0 0,-1 0 15,-25 0-15,-24 0 16,-25 0-16,-1 0 16,1 0-1</inkml:trace>
  <inkml:trace contextRef="#ctx0" brushRef="#br0" timeOffset="53153.57">4267 8756 0,'0'25'125,"25"-25"-125,-25 25 16,24-25-16,1 0 125,0 0-94,0 0-16,0 0 1,-1 0 15,51-75 1,-75 50-32,25-24 15,24-1-15,-24 25 16,25-49-16,-26 49 15,26-24-15,-25-1 16,24 25-16,-49-24 16,50-26-16,-25 50 15,-25 1 1,25-1-16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23:32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5507 0,'24'0'47,"26"24"-31,-25-24-1,24 0-15,1 0 16,24 0-16,-49 0 16,50 0-16,-1 0 15,25 0-15,-24 0 16,24 0-16,0 0 15,25-24-15,-25 24 16,-24-25-16,-26 25 16,1 0-16,-25 0 15,0 0 1</inkml:trace>
  <inkml:trace contextRef="#ctx0" brushRef="#br0" timeOffset="6274.69">3349 6821 0,'25'0'0,"0"0"15,24 0 1,-24 0 0,25 0-1,49 0 1,0 0-16,75 0 16,-1 0-16,26 0 15,-1 0-15,100 0 16,0 0-16,-1 0 15,26-25-15,123 25 16,-74-24-16,-49 24 16,123 0-16,-74 0 15,-74 0-15,0 0 16,24 0-16,-74 0 16,0 0-16,-50 0 15,1 0-15,-25 0 16,-50 0-16,49 0 15,-24 0-15,-25 0 16,0 0-16,-49 0 16,49 0-16,-25 0 15,-25 0-15,-24 0 16,74 0-16,-50 0 16,25 0-16,-24 0 15,49 0-15,0 0 16,-25 0-16,-24 0 15,24 0-15,25 0 16,-50 0-16,1 0 16,-26 0-16,1 0 15,-1 0-15,-24 0 16,0 0 15</inkml:trace>
  <inkml:trace contextRef="#ctx0" brushRef="#br0" timeOffset="12002.51">11162 9227 0,'0'0'0,"25"0"16,0 0 0,0 0-1,24 0-15,-24 0 16,25 0-16,-25 0 15,0 0-15,49 0 16,0 0-16,-24 0 16,24 0-16,26 0 15,-26 0-15,25 0 16,-24 0-16,24 0 16,-25 0-16,1 0 15,-1 0-15,-24 0 16,-1 0-16,26 0 15,-50 0 1,-1 0-16,1 0 16,0 0 15,0 0 0,0 0-15,-1 0-16,1 0 15,0 0 1,0 0-16,24 0 16,-24 0-16,0 0 15,0 0 1,0 0 0,-1 0-1,1 0-15,25 0 31,-25 0-31,-1 0 16,1 0 0,0 0 15</inkml:trace>
  <inkml:trace contextRef="#ctx0" brushRef="#br0" timeOffset="28503.56">6276 10195 0,'0'25'109,"25"-1"-109,0 1 16,24 0 0,-49 0-16,50 24 15,-25-24-15,-1 0 16,26 49-16,-25-74 15,-25 50-15,49-50 16,-49 25 0,0 0-1,25-25-15,-25 24 16,0-98 78,25 49-94,0-49 15,0 24-15,-1-24 16,26-25-16,0 49 16,-1-49-1,1 74-15,-25-25 16,24 1-16,-49 24 15,50-25-15,-25 50 16,-25-25 0,24 25 46</inkml:trace>
  <inkml:trace contextRef="#ctx0" brushRef="#br0" timeOffset="50241.33">4862 15032 0,'50'0'156,"-1"0"-140,1 0-16,24 0 15,1-25-15,-1 0 16,50 25-16,0-25 16,0 0-16,-25-24 15,1 49-15,48-25 16,-73 0-16,24 0 15,-24 25-15,-51 0 16,26-24-16,0 24 16,-1-25-16,1 25 15,-25 0-15,24 0 16,-24 0-16,49-25 16,-24 25-16,24-25 15,-24 25-15,24 0 16,-24 0-16,24 0 15,-24 0-15,24-25 16,1 25-16,-50 0 16,49 0-16,-24 0 15,-25 0-15,24 0 16,-24 0 0,25 0-16,-26 0 15,1 0-15,0 0 0,0 0 31,0 0-15,-1 0-16,1 0 31,0 0-15,0 0-16,0 0 31,-1 0 16,1 0-31,0 0-1,0 0 1,-25 25 0,25 0-16,-1-25 15,1 25 1,25 0-1,-1-1-15,-24 1 16,0-25-16,0 0 16,24 25-16,-24-25 15,0 25-15,0-25 16,0 0-16,0 25 16,-1-25-1,1 0-15,0 0 16,-25 24 15,25-24-31,0 0 16,-1 0 15,1 0-31,0 0 16,0 25-1,0-25-15</inkml:trace>
  <inkml:trace contextRef="#ctx0" brushRef="#br0" timeOffset="57991.96">8260 13568 0,'0'25'141,"50"0"-126,-25 24-15,0 1 16,-1-50-16,-24 25 15,25-25-15,-25 25 16,25-25 78,0-25-94,0 25 15,-25-25-15,49 0 16,-49 0 0,25-24-1,99-100-15,0 50 0,0 0 16,-25 24-16,-24-24 16,-26 99-1,-24-50-15,0 50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6T04:24:4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6276 10765 0,'0'-25'109,"0"1"-109,0-1 16,0 0-16,0 0 16,0 0-16,0-24 15,25 24-15,0 0 16,-1-24-16,-24-1 15,25 50 1,-25-25-16,25 0 16,-25 1-1,25-1 17,0 25-32,-1 0 31,1 0-16,-25-25 1,50 25 0,-25 0-1,-1 0 1,1 0-16,0 0 16,0 0-1,24 0 1,-24 0 15,0 0 63,-25-25 31,0 0-125,-25 25 15,0 0 1,-24-24-16,24 24 16,0 0-16,25-25 15,-25 0-15,1 25 32,-1 0-32,0-25 31,0 25-16,0 0 64,25 25 30,25-25-109,25 50 16,-25-26-1,-1-24-15,26 50 16,-25-50-16,0 25 15,24 24-15,-24-49 16,0 0-16,0 25 16,-75 25 187,25-50-172,0 25-31,1-25 16,24 49-16,-50-24 15,25 0-15,0-25 16,25 25-16,-24-25 16</inkml:trace>
  <inkml:trace contextRef="#ctx0" brushRef="#br0" timeOffset="7536.01">9203 7590 0,'0'-25'172,"25"1"-157,-1-1-15,1 0 16,25 0-1,-50 0-15,50 1 16,-50-1-16,24 25 16,-24-25-1,25 25 1</inkml:trace>
  <inkml:trace contextRef="#ctx0" brushRef="#br0" timeOffset="17603.81">18381 16346 0,'24'0'47,"26"-49"-31,24 49-16,50-50 16,-24 25-16,49 0 15,-50 1-15,25-1 16,-25 0-16,0 25 15,-49 0-15,-25 0 16,-1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8524-C9B2-4DEC-B93A-5DC3095343C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D2C-B9A2-4100-8EEA-1D562C5664E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8684-B714-48AF-9538-AD5445CFF71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300-C64D-49B3-9C43-F2FD3DA2756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0E66-48E2-46B5-A575-2D6628538DF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1CA1-1F3C-432A-AD45-40564A6C7C2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04AA-E4C6-4BD8-8BB4-9AE12E8760F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090A-4CBC-47A4-81BD-40FBABF0381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7FA-33FE-495B-8D42-E70D22A5030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F777-9662-4311-A55E-8DC53570325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C68B-9433-4258-841D-4D315CAC293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FD5AD0-B8AC-4E72-9D75-72F9EE50F0F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BA-4EB1-40E9-B92D-65AEEB59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6EB9-F7FF-4634-BDE3-DC2A9A12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1DF-C260-4D2D-BB17-6FAA1CFD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AB2C-EDA8-43AA-997F-9B829492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Stacks in real life: stack of books, stack of plates </a:t>
            </a:r>
          </a:p>
          <a:p>
            <a:pPr>
              <a:defRPr/>
            </a:pPr>
            <a:r>
              <a:rPr lang="en-US" sz="3200" dirty="0"/>
              <a:t>Add new items at the top </a:t>
            </a:r>
          </a:p>
          <a:p>
            <a:pPr>
              <a:defRPr/>
            </a:pPr>
            <a:r>
              <a:rPr lang="en-US" sz="3200" dirty="0"/>
              <a:t>Remove an item at the top </a:t>
            </a:r>
          </a:p>
          <a:p>
            <a:pPr>
              <a:defRPr/>
            </a:pPr>
            <a:r>
              <a:rPr lang="en-US" sz="3200" dirty="0"/>
              <a:t>Stack data structure similar to real life: collection of elements arranged in a linear order. </a:t>
            </a:r>
          </a:p>
          <a:p>
            <a:pPr>
              <a:defRPr/>
            </a:pPr>
            <a:r>
              <a:rPr lang="en-US" sz="3200" dirty="0"/>
              <a:t>Can only access element at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8386-4387-4343-AD61-C006FD23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4D5F78-644B-43B8-B089-19FEB7440B45}"/>
                  </a:ext>
                </a:extLst>
              </p14:cNvPr>
              <p14:cNvContentPartPr/>
              <p14:nvPr/>
            </p14:nvContentPartPr>
            <p14:xfrm>
              <a:off x="3911400" y="5947200"/>
              <a:ext cx="3125520" cy="7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4D5F78-644B-43B8-B089-19FEB7440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040" y="5937840"/>
                <a:ext cx="31442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5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9B4C-ECA4-4FBD-8BEB-97EB6FE8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Push &amp; Pop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BD3B-6DC2-4925-9343-541F61A8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folHlink"/>
                </a:solidFill>
              </a:rPr>
              <a:t>stack</a:t>
            </a:r>
            <a:r>
              <a:rPr lang="en-US" sz="2800" dirty="0"/>
              <a:t> is an ordered collection of items into which new items may be </a:t>
            </a:r>
            <a:r>
              <a:rPr lang="en-US" sz="2800" dirty="0">
                <a:solidFill>
                  <a:schemeClr val="folHlink"/>
                </a:solidFill>
              </a:rPr>
              <a:t>inserted</a:t>
            </a:r>
            <a:r>
              <a:rPr lang="en-US" sz="2800" dirty="0"/>
              <a:t> and from which items may be </a:t>
            </a:r>
            <a:r>
              <a:rPr lang="en-US" sz="2800" dirty="0">
                <a:solidFill>
                  <a:schemeClr val="folHlink"/>
                </a:solidFill>
              </a:rPr>
              <a:t>deleted</a:t>
            </a:r>
            <a:r>
              <a:rPr lang="en-US" sz="2800" dirty="0"/>
              <a:t> at one end only, called </a:t>
            </a:r>
            <a:r>
              <a:rPr lang="en-US" sz="2800" b="1" dirty="0">
                <a:solidFill>
                  <a:schemeClr val="folHlink"/>
                </a:solidFill>
              </a:rPr>
              <a:t>top</a:t>
            </a:r>
            <a:r>
              <a:rPr lang="en-US" sz="2800" dirty="0"/>
              <a:t> of the stack. i.e. </a:t>
            </a:r>
            <a:r>
              <a:rPr lang="en-US" sz="2800" dirty="0">
                <a:solidFill>
                  <a:schemeClr val="folHlink"/>
                </a:solidFill>
              </a:rPr>
              <a:t>deletion/insertion</a:t>
            </a:r>
            <a:r>
              <a:rPr lang="en-US" sz="2800" dirty="0"/>
              <a:t> can only be done from </a:t>
            </a:r>
            <a:r>
              <a:rPr lang="en-US" sz="2800" b="1" dirty="0">
                <a:solidFill>
                  <a:schemeClr val="folHlink"/>
                </a:solidFill>
              </a:rPr>
              <a:t>top</a:t>
            </a:r>
            <a:r>
              <a:rPr lang="en-US" sz="2800" dirty="0"/>
              <a:t> of the stack.</a:t>
            </a:r>
          </a:p>
          <a:p>
            <a:pPr>
              <a:defRPr/>
            </a:pPr>
            <a:endParaRPr lang="en-US" sz="2800" dirty="0"/>
          </a:p>
          <a:p>
            <a:pPr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folHlink"/>
                </a:solidFill>
              </a:rPr>
              <a:t>insert</a:t>
            </a:r>
            <a:r>
              <a:rPr lang="en-US" sz="2800" dirty="0"/>
              <a:t> operation on a stack is often called </a:t>
            </a:r>
            <a:r>
              <a:rPr lang="en-US" sz="2800" b="1" dirty="0">
                <a:solidFill>
                  <a:schemeClr val="folHlink"/>
                </a:solidFill>
              </a:rPr>
              <a:t>Push</a:t>
            </a:r>
            <a:r>
              <a:rPr lang="en-US" sz="2800" dirty="0"/>
              <a:t> operation and </a:t>
            </a:r>
            <a:r>
              <a:rPr lang="en-US" sz="2800" dirty="0">
                <a:solidFill>
                  <a:schemeClr val="folHlink"/>
                </a:solidFill>
              </a:rPr>
              <a:t>delete</a:t>
            </a:r>
            <a:r>
              <a:rPr lang="en-US" sz="2800" dirty="0"/>
              <a:t> operation is called </a:t>
            </a:r>
            <a:r>
              <a:rPr lang="en-US" sz="2800" b="1" dirty="0">
                <a:solidFill>
                  <a:schemeClr val="folHlink"/>
                </a:solidFill>
              </a:rPr>
              <a:t>Pop</a:t>
            </a:r>
            <a:r>
              <a:rPr lang="en-US" sz="2800" dirty="0"/>
              <a:t> operation.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D18BE-A6BD-4F89-9E1F-83F7DDBB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77E9CD-D51E-4531-BAA9-B7CE1C0BE5B9}"/>
                  </a:ext>
                </a:extLst>
              </p14:cNvPr>
              <p14:cNvContentPartPr/>
              <p14:nvPr/>
            </p14:nvContentPartPr>
            <p14:xfrm>
              <a:off x="902160" y="1303560"/>
              <a:ext cx="5322240" cy="48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77E9CD-D51E-4531-BAA9-B7CE1C0BE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1294200"/>
                <a:ext cx="5340960" cy="48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3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E9C1-F244-4231-A661-7F44D321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9081-E95F-49E1-AE82-3819A93B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B4DF-87E7-4A6D-AA38-7C64D42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DB0E0D-9B74-46EB-BFB6-A424BF6CB0B0}"/>
              </a:ext>
            </a:extLst>
          </p:cNvPr>
          <p:cNvGrpSpPr/>
          <p:nvPr/>
        </p:nvGrpSpPr>
        <p:grpSpPr>
          <a:xfrm>
            <a:off x="1187624" y="1709928"/>
            <a:ext cx="5017368" cy="4682877"/>
            <a:chOff x="1066800" y="1066800"/>
            <a:chExt cx="5715000" cy="53340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6471BFB-EF5A-41B3-811F-D9EB8961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86200"/>
              <a:ext cx="23622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0D66A9C-ACC1-4915-BB3C-3998F322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953000"/>
              <a:ext cx="23622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7E161FB-F413-43A7-9A1B-31BE74EB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752600"/>
              <a:ext cx="23622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folHlink"/>
                  </a:solidFill>
                </a:rPr>
                <a:t>D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FF2F0F2-7F1D-44B6-BFBB-35DDDED3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819400"/>
              <a:ext cx="23622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62B462F-F4A3-46CF-A71F-3D4E92929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066800"/>
              <a:ext cx="0" cy="533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E481BAA-3C55-46A7-89E6-975C9E003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066800"/>
              <a:ext cx="0" cy="533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7A7938B-2EA4-4D7A-8D29-A3393A1A8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4008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4C93846-7BD7-438E-8149-1C346181E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1981200"/>
              <a:ext cx="1676400" cy="6858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EC3A083-A475-4555-844D-6E326995062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066800" y="2514600"/>
              <a:ext cx="1447800" cy="609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 spc="-1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1800">
                  <a:solidFill>
                    <a:schemeClr val="folHlink"/>
                  </a:solidFill>
                </a:rPr>
                <a:t>Top of the Stack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8C87582-3753-4D17-B838-768510A05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286000"/>
              <a:ext cx="0" cy="533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5FE1EAE-33FD-4B1E-84D6-B15621B7E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5486400"/>
              <a:ext cx="0" cy="533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2A2BF16-C2D8-41B5-836D-E29891BC2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419600"/>
              <a:ext cx="0" cy="533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1963A38-701B-4020-BAC3-BD3B342C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352800"/>
              <a:ext cx="0" cy="5334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40141EA7-B112-49B7-9E63-5F0DA027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9436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NULL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457A219-A4F3-47F6-BFA9-4DA01B6D3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667000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4EA73-E1DA-4112-B90B-21809179112E}"/>
                  </a:ext>
                </a:extLst>
              </p14:cNvPr>
              <p14:cNvContentPartPr/>
              <p14:nvPr/>
            </p14:nvContentPartPr>
            <p14:xfrm>
              <a:off x="1161000" y="848160"/>
              <a:ext cx="6188760" cy="445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4EA73-E1DA-4112-B90B-218091791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40" y="838800"/>
                <a:ext cx="6207480" cy="44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5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9DC6-AFCE-43BE-9802-4F97E73D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6616-8485-47E1-9650-9875ED17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a </a:t>
            </a:r>
            <a:r>
              <a:rPr lang="en-US" dirty="0">
                <a:solidFill>
                  <a:schemeClr val="folHlink"/>
                </a:solidFill>
              </a:rPr>
              <a:t>stack</a:t>
            </a:r>
            <a:r>
              <a:rPr lang="en-US" dirty="0"/>
              <a:t>, the element </a:t>
            </a:r>
            <a:r>
              <a:rPr lang="en-US" dirty="0">
                <a:solidFill>
                  <a:schemeClr val="folHlink"/>
                </a:solidFill>
              </a:rPr>
              <a:t>deleted</a:t>
            </a:r>
            <a:r>
              <a:rPr lang="en-US" dirty="0"/>
              <a:t> from the list is the one most </a:t>
            </a:r>
            <a:r>
              <a:rPr lang="en-US" dirty="0">
                <a:solidFill>
                  <a:schemeClr val="folHlink"/>
                </a:solidFill>
              </a:rPr>
              <a:t>recently inserted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Stack is also referred as </a:t>
            </a:r>
            <a:r>
              <a:rPr lang="en-US" dirty="0">
                <a:solidFill>
                  <a:schemeClr val="folHlink"/>
                </a:solidFill>
              </a:rPr>
              <a:t>Last-in First-out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LIFO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example of stack is the </a:t>
            </a:r>
            <a:r>
              <a:rPr lang="en-US" dirty="0">
                <a:solidFill>
                  <a:schemeClr val="folHlink"/>
                </a:solidFill>
              </a:rPr>
              <a:t>stacks of plates</a:t>
            </a:r>
            <a:r>
              <a:rPr lang="en-US" dirty="0"/>
              <a:t> used in cafeterias. The order in which plates are </a:t>
            </a:r>
            <a:r>
              <a:rPr lang="en-US" dirty="0">
                <a:solidFill>
                  <a:schemeClr val="folHlink"/>
                </a:solidFill>
              </a:rPr>
              <a:t>popped</a:t>
            </a:r>
            <a:r>
              <a:rPr lang="en-US" dirty="0"/>
              <a:t> from the stack is the reverse of the order in which they were </a:t>
            </a:r>
            <a:r>
              <a:rPr lang="en-US" dirty="0">
                <a:solidFill>
                  <a:schemeClr val="folHlink"/>
                </a:solidFill>
              </a:rPr>
              <a:t>pushed</a:t>
            </a:r>
            <a:r>
              <a:rPr lang="en-US" dirty="0"/>
              <a:t> onto the stack, since only the </a:t>
            </a:r>
            <a:r>
              <a:rPr lang="en-US" dirty="0">
                <a:solidFill>
                  <a:schemeClr val="folHlink"/>
                </a:solidFill>
              </a:rPr>
              <a:t>top plate is accessible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F2FFB-5890-4882-878B-94E94D9B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A7BA59-2CE5-4D12-8B10-D6DAAF69A33B}"/>
                  </a:ext>
                </a:extLst>
              </p14:cNvPr>
              <p14:cNvContentPartPr/>
              <p14:nvPr/>
            </p14:nvContentPartPr>
            <p14:xfrm>
              <a:off x="1071720" y="2018160"/>
              <a:ext cx="5920560" cy="358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A7BA59-2CE5-4D12-8B10-D6DAAF69A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2008800"/>
                <a:ext cx="5939280" cy="36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3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B9E1-B148-4737-9234-1869F303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&amp;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2C17-263F-4988-B767-6582F1EF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an </a:t>
            </a:r>
            <a:r>
              <a:rPr lang="en-US" dirty="0">
                <a:solidFill>
                  <a:schemeClr val="folHlink"/>
                </a:solidFill>
              </a:rPr>
              <a:t>empty</a:t>
            </a:r>
            <a:r>
              <a:rPr lang="en-US" dirty="0"/>
              <a:t> stack is popped, we say stack </a:t>
            </a:r>
            <a:r>
              <a:rPr lang="en-US" dirty="0">
                <a:solidFill>
                  <a:schemeClr val="folHlink"/>
                </a:solidFill>
              </a:rPr>
              <a:t>underflows</a:t>
            </a:r>
            <a:r>
              <a:rPr lang="en-US" dirty="0"/>
              <a:t>, which is normally an error. and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 </a:t>
            </a:r>
            <a:r>
              <a:rPr lang="en-US" dirty="0">
                <a:solidFill>
                  <a:schemeClr val="folHlink"/>
                </a:solidFill>
              </a:rPr>
              <a:t>top</a:t>
            </a:r>
            <a:r>
              <a:rPr lang="en-US" dirty="0"/>
              <a:t> of the stack exceeds </a:t>
            </a:r>
            <a:r>
              <a:rPr lang="en-US" dirty="0">
                <a:solidFill>
                  <a:schemeClr val="folHlink"/>
                </a:solidFill>
              </a:rPr>
              <a:t>n</a:t>
            </a:r>
            <a:r>
              <a:rPr lang="en-US" dirty="0"/>
              <a:t>, the stack </a:t>
            </a:r>
            <a:r>
              <a:rPr lang="en-US" dirty="0">
                <a:solidFill>
                  <a:schemeClr val="folHlink"/>
                </a:solidFill>
              </a:rPr>
              <a:t>overflows</a:t>
            </a:r>
            <a:r>
              <a:rPr lang="en-US" dirty="0"/>
              <a:t>.</a:t>
            </a:r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0354-161F-45E1-87FF-0F2C53D4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07C6A0-7F26-4234-B0DF-25331CD2024D}"/>
                  </a:ext>
                </a:extLst>
              </p14:cNvPr>
              <p14:cNvContentPartPr/>
              <p14:nvPr/>
            </p14:nvContentPartPr>
            <p14:xfrm>
              <a:off x="3625560" y="2928960"/>
              <a:ext cx="4206240" cy="166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07C6A0-7F26-4234-B0DF-25331CD20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6200" y="2919600"/>
                <a:ext cx="422496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07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123C-48C2-4CF2-A405-6716ABB5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C14-82C8-4D08-9EBE-8EF05416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folHlink"/>
                </a:solidFill>
              </a:rPr>
              <a:t>Push(X) </a:t>
            </a:r>
            <a:r>
              <a:rPr lang="en-US" sz="3200" dirty="0"/>
              <a:t>– insert X as the top element of the stack </a:t>
            </a:r>
          </a:p>
          <a:p>
            <a:pPr>
              <a:defRPr/>
            </a:pPr>
            <a:endParaRPr lang="en-US" sz="2800" dirty="0">
              <a:solidFill>
                <a:schemeClr val="folHlink"/>
              </a:solidFill>
            </a:endParaRPr>
          </a:p>
          <a:p>
            <a:pPr>
              <a:defRPr/>
            </a:pPr>
            <a:r>
              <a:rPr lang="en-US" sz="3200" b="1" dirty="0">
                <a:solidFill>
                  <a:schemeClr val="folHlink"/>
                </a:solidFill>
              </a:rPr>
              <a:t>Pop()</a:t>
            </a:r>
            <a:r>
              <a:rPr lang="en-US" sz="3200" dirty="0">
                <a:solidFill>
                  <a:schemeClr val="folHlink"/>
                </a:solidFill>
              </a:rPr>
              <a:t> </a:t>
            </a:r>
            <a:r>
              <a:rPr lang="en-US" sz="3200" dirty="0"/>
              <a:t>– remove the top element of the stack and return it. </a:t>
            </a:r>
          </a:p>
          <a:p>
            <a:pPr>
              <a:defRPr/>
            </a:pPr>
            <a:endParaRPr lang="en-US" sz="2800" dirty="0">
              <a:solidFill>
                <a:schemeClr val="folHlink"/>
              </a:solidFill>
            </a:endParaRPr>
          </a:p>
          <a:p>
            <a:pPr>
              <a:defRPr/>
            </a:pPr>
            <a:r>
              <a:rPr lang="en-US" sz="3200" b="1" dirty="0">
                <a:solidFill>
                  <a:schemeClr val="folHlink"/>
                </a:solidFill>
              </a:rPr>
              <a:t>Top()</a:t>
            </a:r>
            <a:r>
              <a:rPr lang="en-US" sz="3200" dirty="0">
                <a:solidFill>
                  <a:schemeClr val="folHlink"/>
                </a:solidFill>
              </a:rPr>
              <a:t> </a:t>
            </a:r>
            <a:r>
              <a:rPr lang="en-US" sz="3200" dirty="0"/>
              <a:t>– return the top element without removing it from the stack. 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768D6-432B-43F1-9895-9225F997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6303A7-3D65-4EAE-94A7-BDF334D45D32}"/>
                  </a:ext>
                </a:extLst>
              </p14:cNvPr>
              <p14:cNvContentPartPr/>
              <p14:nvPr/>
            </p14:nvContentPartPr>
            <p14:xfrm>
              <a:off x="857520" y="1393200"/>
              <a:ext cx="5134680" cy="449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6303A7-3D65-4EAE-94A7-BDF334D45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160" y="1383840"/>
                <a:ext cx="5153400" cy="45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A68D-88F2-401B-8E98-56DFCC56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AE02-B674-49B1-8892-84AC1B0F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last element to go into the stack is the first to come out: </a:t>
            </a:r>
            <a:r>
              <a:rPr lang="en-US" i="1" dirty="0"/>
              <a:t>LIFO</a:t>
            </a:r>
            <a:r>
              <a:rPr lang="en-US" dirty="0"/>
              <a:t> – Last In First Out.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happens if we call </a:t>
            </a:r>
            <a:r>
              <a:rPr lang="en-US" dirty="0">
                <a:solidFill>
                  <a:schemeClr val="folHlink"/>
                </a:solidFill>
              </a:rPr>
              <a:t>pop() </a:t>
            </a:r>
            <a:r>
              <a:rPr lang="en-US" dirty="0"/>
              <a:t>and there is no element?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Have </a:t>
            </a:r>
            <a:r>
              <a:rPr lang="en-US" dirty="0" err="1">
                <a:solidFill>
                  <a:schemeClr val="folHlink"/>
                </a:solidFill>
              </a:rPr>
              <a:t>IsEmpty</a:t>
            </a:r>
            <a:r>
              <a:rPr lang="en-US" dirty="0">
                <a:solidFill>
                  <a:schemeClr val="folHlink"/>
                </a:solidFill>
              </a:rPr>
              <a:t>() </a:t>
            </a:r>
            <a:r>
              <a:rPr lang="en-US" dirty="0" err="1"/>
              <a:t>boolean</a:t>
            </a:r>
            <a:r>
              <a:rPr lang="en-US" dirty="0"/>
              <a:t> function that returns true if stack is empty, false otherwise.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Throw </a:t>
            </a:r>
            <a:r>
              <a:rPr lang="en-US" dirty="0" err="1">
                <a:solidFill>
                  <a:schemeClr val="folHlink"/>
                </a:solidFill>
              </a:rPr>
              <a:t>StackEmpty</a:t>
            </a:r>
            <a:r>
              <a:rPr lang="en-US" dirty="0"/>
              <a:t> exception.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F308-E4AB-4C3D-B0E0-20053148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C0561-68CD-4CB6-8666-D6D86097F8A1}"/>
                  </a:ext>
                </a:extLst>
              </p14:cNvPr>
              <p14:cNvContentPartPr/>
              <p14:nvPr/>
            </p14:nvContentPartPr>
            <p14:xfrm>
              <a:off x="1205640" y="1973520"/>
              <a:ext cx="3518640" cy="343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C0561-68CD-4CB6-8666-D6D86097F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964160"/>
                <a:ext cx="353736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49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716C-91CF-40BF-A11A-329273F1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7E84-8B86-4A49-98A9-C065A71F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D133C-874E-447B-9BE2-AF37A6D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Stack (abstract data type) - Wikipedia">
            <a:extLst>
              <a:ext uri="{FF2B5EF4-FFF2-40B4-BE49-F238E27FC236}">
                <a16:creationId xmlns:a16="http://schemas.microsoft.com/office/drawing/2014/main" id="{2E8C99DC-E78A-4D45-960F-939EB98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86" y="2060180"/>
            <a:ext cx="5652628" cy="39568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35F38-68AE-46C0-8BC7-52332CB696DE}"/>
                  </a:ext>
                </a:extLst>
              </p14:cNvPr>
              <p14:cNvContentPartPr/>
              <p14:nvPr/>
            </p14:nvContentPartPr>
            <p14:xfrm>
              <a:off x="2259360" y="2652120"/>
              <a:ext cx="4732920" cy="323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35F38-68AE-46C0-8BC7-52332CB696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000" y="2642760"/>
                <a:ext cx="475164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042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28519</TotalTime>
  <Words>355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Clarity</vt:lpstr>
      <vt:lpstr>Stack</vt:lpstr>
      <vt:lpstr>Stack</vt:lpstr>
      <vt:lpstr>The Push &amp; Pop Operations</vt:lpstr>
      <vt:lpstr>Example</vt:lpstr>
      <vt:lpstr>Stack</vt:lpstr>
      <vt:lpstr>Overflow &amp; Underflow</vt:lpstr>
      <vt:lpstr>Stack Operations</vt:lpstr>
      <vt:lpstr>Stack Operations</vt:lpstr>
      <vt:lpstr>Example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Waqas Ali</cp:lastModifiedBy>
  <cp:revision>1924</cp:revision>
  <dcterms:created xsi:type="dcterms:W3CDTF">2017-12-20T08:30:18Z</dcterms:created>
  <dcterms:modified xsi:type="dcterms:W3CDTF">2020-05-06T05:02:03Z</dcterms:modified>
</cp:coreProperties>
</file>