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5" d="100"/>
          <a:sy n="105"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EF554-19DD-49A4-8502-A721426A83C2}" type="datetimeFigureOut">
              <a:rPr lang="en-GB" smtClean="0"/>
              <a:t>20/05/2023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1DD37-E0D2-4F7D-91D2-52C98BA36915}" type="slidenum">
              <a:rPr lang="en-GB" smtClean="0"/>
              <a:t>‹#›</a:t>
            </a:fld>
            <a:endParaRPr lang="en-GB"/>
          </a:p>
        </p:txBody>
      </p:sp>
    </p:spTree>
    <p:extLst>
      <p:ext uri="{BB962C8B-B14F-4D97-AF65-F5344CB8AC3E}">
        <p14:creationId xmlns:p14="http://schemas.microsoft.com/office/powerpoint/2010/main" val="294786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7C14C-9C9E-4E86-9754-6C17C8C703CA}"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92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6AC36CA-128D-4C82-98A0-2CB0707C874C}" type="datetime1">
              <a:rPr lang="en-GB" smtClean="0"/>
              <a:t>20/05/2023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1960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9606F-2366-4622-AA13-99AAFD1F14FE}"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48873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204F6-2995-407B-9E6E-CD972D3C7491}"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7081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5F645-5DA8-4B38-AAAB-27DF861D9889}"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482182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B3F864-5162-45CA-A270-1CAC9EF318FA}"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3259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D1660-89A1-4B6D-8A44-C53C73B956D9}"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411676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CCD05-CE41-4418-A79E-C7CBCB46ED41}"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1813440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C8D15-198F-485E-9084-5E536144DC37}"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11270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BC19B-AB41-4774-8B21-E232880F09F6}"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127386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39D599-2846-4F67-B41C-0FF93BD6F337}" type="datetime1">
              <a:rPr lang="en-GB" smtClean="0"/>
              <a:t>20/05/2023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16074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5F015-88A0-4199-BB1D-1646DBCA1E5F}" type="datetime1">
              <a:rPr lang="en-GB" smtClean="0"/>
              <a:t>20/05/2023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86174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A8B590-76BD-4254-895A-7C8C8F8FA5BA}" type="datetime1">
              <a:rPr lang="en-GB" smtClean="0"/>
              <a:t>20/05/2023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36714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6AA2F-998D-45C3-BBB4-D64B4AD70536}" type="datetime1">
              <a:rPr lang="en-GB" smtClean="0"/>
              <a:t>20/05/2023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366379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3A93F-E244-4A90-956D-E2C986A979E0}" type="datetime1">
              <a:rPr lang="en-GB" smtClean="0"/>
              <a:t>20/05/2023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81032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22C8E-DF57-4AA7-92D8-8D6612108B51}" type="datetime1">
              <a:rPr lang="en-GB" smtClean="0"/>
              <a:t>20/05/2023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240551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5382A-87CB-4073-A260-10A0404D2044}" type="datetime1">
              <a:rPr lang="en-GB" smtClean="0"/>
              <a:t>20/05/2023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B9844-534E-400F-924C-0EC7495894C8}" type="slidenum">
              <a:rPr lang="en-GB" smtClean="0"/>
              <a:t>‹#›</a:t>
            </a:fld>
            <a:endParaRPr lang="en-GB"/>
          </a:p>
        </p:txBody>
      </p:sp>
    </p:spTree>
    <p:extLst>
      <p:ext uri="{BB962C8B-B14F-4D97-AF65-F5344CB8AC3E}">
        <p14:creationId xmlns:p14="http://schemas.microsoft.com/office/powerpoint/2010/main" val="324244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BA7A9B-0AFD-431A-8EF2-25CCC5BD33B3}" type="datetime1">
              <a:rPr lang="en-GB" smtClean="0"/>
              <a:t>20/05/2023</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D3B9844-534E-400F-924C-0EC7495894C8}" type="slidenum">
              <a:rPr lang="en-GB" smtClean="0"/>
              <a:t>‹#›</a:t>
            </a:fld>
            <a:endParaRPr lang="en-GB"/>
          </a:p>
        </p:txBody>
      </p:sp>
    </p:spTree>
    <p:extLst>
      <p:ext uri="{BB962C8B-B14F-4D97-AF65-F5344CB8AC3E}">
        <p14:creationId xmlns:p14="http://schemas.microsoft.com/office/powerpoint/2010/main" val="3317099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569E-7AF4-19C5-4EC0-825DF1609F29}"/>
              </a:ext>
            </a:extLst>
          </p:cNvPr>
          <p:cNvSpPr>
            <a:spLocks noGrp="1"/>
          </p:cNvSpPr>
          <p:nvPr>
            <p:ph type="ctrTitle"/>
          </p:nvPr>
        </p:nvSpPr>
        <p:spPr/>
        <p:txBody>
          <a:bodyPr>
            <a:normAutofit fontScale="90000"/>
          </a:bodyPr>
          <a:lstStyle/>
          <a:p>
            <a:pPr algn="ctr"/>
            <a:r>
              <a:rPr lang="en-GB" dirty="0"/>
              <a:t>   </a:t>
            </a:r>
            <a:r>
              <a:rPr lang="en-GB" b="1" dirty="0"/>
              <a:t>Presentation</a:t>
            </a:r>
            <a:br>
              <a:rPr lang="en-GB" b="1" dirty="0"/>
            </a:br>
            <a:r>
              <a:rPr lang="en-GB" b="1" dirty="0"/>
              <a:t>   Inventory And Billing system </a:t>
            </a:r>
            <a:br>
              <a:rPr lang="en-GB" i="1" dirty="0">
                <a:latin typeface="Agency FB" panose="020B0503020202020204" pitchFamily="34" charset="0"/>
              </a:rPr>
            </a:br>
            <a:endParaRPr lang="en-GB" i="1" dirty="0">
              <a:latin typeface="Agency FB" panose="020B0503020202020204" pitchFamily="34" charset="0"/>
            </a:endParaRPr>
          </a:p>
        </p:txBody>
      </p:sp>
      <p:sp>
        <p:nvSpPr>
          <p:cNvPr id="3" name="Subtitle 2">
            <a:extLst>
              <a:ext uri="{FF2B5EF4-FFF2-40B4-BE49-F238E27FC236}">
                <a16:creationId xmlns:a16="http://schemas.microsoft.com/office/drawing/2014/main" id="{9F2715E9-8FF1-135E-9FCC-33B1852D2BF2}"/>
              </a:ext>
            </a:extLst>
          </p:cNvPr>
          <p:cNvSpPr>
            <a:spLocks noGrp="1"/>
          </p:cNvSpPr>
          <p:nvPr>
            <p:ph type="subTitle" idx="1"/>
          </p:nvPr>
        </p:nvSpPr>
        <p:spPr/>
        <p:txBody>
          <a:bodyPr/>
          <a:lstStyle/>
          <a:p>
            <a:r>
              <a:rPr lang="en-GB" b="1" dirty="0">
                <a:solidFill>
                  <a:schemeClr val="tx1"/>
                </a:solidFill>
                <a:latin typeface="+mj-lt"/>
              </a:rPr>
              <a:t>Presenter:</a:t>
            </a:r>
          </a:p>
          <a:p>
            <a:r>
              <a:rPr lang="en-GB" b="1" dirty="0">
                <a:solidFill>
                  <a:schemeClr val="tx1"/>
                </a:solidFill>
                <a:latin typeface="+mj-lt"/>
              </a:rPr>
              <a:t>Name</a:t>
            </a:r>
            <a:r>
              <a:rPr lang="en-GB" b="1">
                <a:solidFill>
                  <a:schemeClr val="tx1"/>
                </a:solidFill>
                <a:latin typeface="+mj-lt"/>
              </a:rPr>
              <a:t>: Mahjbin</a:t>
            </a:r>
            <a:endParaRPr lang="en-GB" b="1" dirty="0">
              <a:solidFill>
                <a:schemeClr val="tx1"/>
              </a:solidFill>
              <a:latin typeface="+mj-lt"/>
            </a:endParaRPr>
          </a:p>
          <a:p>
            <a:r>
              <a:rPr lang="en-GB" b="1" dirty="0">
                <a:solidFill>
                  <a:schemeClr val="tx1"/>
                </a:solidFill>
                <a:latin typeface="+mj-lt"/>
              </a:rPr>
              <a:t>Roll-no</a:t>
            </a:r>
            <a:r>
              <a:rPr lang="en-GB" b="1">
                <a:solidFill>
                  <a:schemeClr val="tx1"/>
                </a:solidFill>
                <a:latin typeface="+mj-lt"/>
              </a:rPr>
              <a:t>: 035</a:t>
            </a:r>
            <a:endParaRPr lang="en-GB" b="1" dirty="0">
              <a:solidFill>
                <a:schemeClr val="tx1"/>
              </a:solidFill>
              <a:latin typeface="+mj-lt"/>
            </a:endParaRPr>
          </a:p>
          <a:p>
            <a:r>
              <a:rPr lang="en-GB" b="1" dirty="0">
                <a:solidFill>
                  <a:schemeClr val="tx1"/>
                </a:solidFill>
                <a:latin typeface="+mj-lt"/>
              </a:rPr>
              <a:t>Section</a:t>
            </a:r>
            <a:r>
              <a:rPr lang="en-GB" b="1">
                <a:solidFill>
                  <a:schemeClr val="tx1"/>
                </a:solidFill>
                <a:latin typeface="+mj-lt"/>
              </a:rPr>
              <a:t>: A</a:t>
            </a:r>
            <a:endParaRPr lang="en-GB" b="1" dirty="0">
              <a:solidFill>
                <a:schemeClr val="tx1"/>
              </a:solidFill>
              <a:latin typeface="+mj-lt"/>
            </a:endParaRPr>
          </a:p>
        </p:txBody>
      </p:sp>
      <p:sp>
        <p:nvSpPr>
          <p:cNvPr id="5" name="Date Placeholder 4">
            <a:extLst>
              <a:ext uri="{FF2B5EF4-FFF2-40B4-BE49-F238E27FC236}">
                <a16:creationId xmlns:a16="http://schemas.microsoft.com/office/drawing/2014/main" id="{56D8242D-7CCB-E09B-FE59-7C41BAB0AD3E}"/>
              </a:ext>
            </a:extLst>
          </p:cNvPr>
          <p:cNvSpPr>
            <a:spLocks noGrp="1"/>
          </p:cNvSpPr>
          <p:nvPr>
            <p:ph type="dt" sz="half" idx="10"/>
          </p:nvPr>
        </p:nvSpPr>
        <p:spPr/>
        <p:txBody>
          <a:bodyPr/>
          <a:lstStyle/>
          <a:p>
            <a:fld id="{03F1F8E6-2136-4478-8F76-218FDB21076B}" type="datetime1">
              <a:rPr lang="en-GB" smtClean="0"/>
              <a:t>20/05/2023</a:t>
            </a:fld>
            <a:endParaRPr lang="en-GB"/>
          </a:p>
        </p:txBody>
      </p:sp>
      <p:sp>
        <p:nvSpPr>
          <p:cNvPr id="6" name="Slide Number Placeholder 5">
            <a:extLst>
              <a:ext uri="{FF2B5EF4-FFF2-40B4-BE49-F238E27FC236}">
                <a16:creationId xmlns:a16="http://schemas.microsoft.com/office/drawing/2014/main" id="{873881DC-5EC2-8B25-CE80-4C8380A344B1}"/>
              </a:ext>
            </a:extLst>
          </p:cNvPr>
          <p:cNvSpPr>
            <a:spLocks noGrp="1"/>
          </p:cNvSpPr>
          <p:nvPr>
            <p:ph type="sldNum" sz="quarter" idx="12"/>
          </p:nvPr>
        </p:nvSpPr>
        <p:spPr/>
        <p:txBody>
          <a:bodyPr/>
          <a:lstStyle/>
          <a:p>
            <a:fld id="{7D3B9844-534E-400F-924C-0EC7495894C8}" type="slidenum">
              <a:rPr lang="en-GB" smtClean="0"/>
              <a:t>1</a:t>
            </a:fld>
            <a:endParaRPr lang="en-GB" dirty="0"/>
          </a:p>
        </p:txBody>
      </p:sp>
    </p:spTree>
    <p:extLst>
      <p:ext uri="{BB962C8B-B14F-4D97-AF65-F5344CB8AC3E}">
        <p14:creationId xmlns:p14="http://schemas.microsoft.com/office/powerpoint/2010/main" val="225279265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21E5-B111-77D8-0F76-5E5D3B296C3E}"/>
              </a:ext>
            </a:extLst>
          </p:cNvPr>
          <p:cNvSpPr>
            <a:spLocks noGrp="1"/>
          </p:cNvSpPr>
          <p:nvPr>
            <p:ph type="title"/>
          </p:nvPr>
        </p:nvSpPr>
        <p:spPr>
          <a:xfrm>
            <a:off x="371390" y="0"/>
            <a:ext cx="8534400" cy="1507067"/>
          </a:xfrm>
        </p:spPr>
        <p:txBody>
          <a:bodyPr/>
          <a:lstStyle/>
          <a:p>
            <a:r>
              <a:rPr lang="en-GB" dirty="0"/>
              <a:t>Content</a:t>
            </a:r>
          </a:p>
        </p:txBody>
      </p:sp>
      <p:graphicFrame>
        <p:nvGraphicFramePr>
          <p:cNvPr id="4" name="Table 4">
            <a:extLst>
              <a:ext uri="{FF2B5EF4-FFF2-40B4-BE49-F238E27FC236}">
                <a16:creationId xmlns:a16="http://schemas.microsoft.com/office/drawing/2014/main" id="{28344131-B43D-BB8F-D880-564598462D4E}"/>
              </a:ext>
            </a:extLst>
          </p:cNvPr>
          <p:cNvGraphicFramePr>
            <a:graphicFrameLocks noGrp="1"/>
          </p:cNvGraphicFramePr>
          <p:nvPr>
            <p:ph idx="1"/>
            <p:extLst>
              <p:ext uri="{D42A27DB-BD31-4B8C-83A1-F6EECF244321}">
                <p14:modId xmlns:p14="http://schemas.microsoft.com/office/powerpoint/2010/main" val="2058910860"/>
              </p:ext>
            </p:extLst>
          </p:nvPr>
        </p:nvGraphicFramePr>
        <p:xfrm>
          <a:off x="371390" y="1396110"/>
          <a:ext cx="8534400" cy="182880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1778314487"/>
                    </a:ext>
                  </a:extLst>
                </a:gridCol>
              </a:tblGrid>
              <a:tr h="231608">
                <a:tc>
                  <a:txBody>
                    <a:bodyPr/>
                    <a:lstStyle/>
                    <a:p>
                      <a:r>
                        <a:rPr lang="en-GB" b="1" dirty="0">
                          <a:latin typeface="+mn-lt"/>
                        </a:rPr>
                        <a:t>Table Of Content:</a:t>
                      </a:r>
                    </a:p>
                  </a:txBody>
                  <a:tcPr/>
                </a:tc>
                <a:extLst>
                  <a:ext uri="{0D108BD9-81ED-4DB2-BD59-A6C34878D82A}">
                    <a16:rowId xmlns:a16="http://schemas.microsoft.com/office/drawing/2014/main" val="729056572"/>
                  </a:ext>
                </a:extLst>
              </a:tr>
              <a:tr h="231608">
                <a:tc>
                  <a:txBody>
                    <a:bodyPr/>
                    <a:lstStyle/>
                    <a:p>
                      <a:r>
                        <a:rPr lang="en-GB" b="1" dirty="0">
                          <a:latin typeface="+mn-lt"/>
                        </a:rPr>
                        <a:t>Project Purpose</a:t>
                      </a:r>
                    </a:p>
                  </a:txBody>
                  <a:tcPr/>
                </a:tc>
                <a:extLst>
                  <a:ext uri="{0D108BD9-81ED-4DB2-BD59-A6C34878D82A}">
                    <a16:rowId xmlns:a16="http://schemas.microsoft.com/office/drawing/2014/main" val="2800585178"/>
                  </a:ext>
                </a:extLst>
              </a:tr>
              <a:tr h="231608">
                <a:tc>
                  <a:txBody>
                    <a:bodyPr/>
                    <a:lstStyle/>
                    <a:p>
                      <a:r>
                        <a:rPr lang="en-GB" b="1" dirty="0">
                          <a:latin typeface="+mn-lt"/>
                        </a:rPr>
                        <a:t>Key – Features</a:t>
                      </a:r>
                    </a:p>
                  </a:txBody>
                  <a:tcPr/>
                </a:tc>
                <a:extLst>
                  <a:ext uri="{0D108BD9-81ED-4DB2-BD59-A6C34878D82A}">
                    <a16:rowId xmlns:a16="http://schemas.microsoft.com/office/drawing/2014/main" val="4177437486"/>
                  </a:ext>
                </a:extLst>
              </a:tr>
              <a:tr h="231608">
                <a:tc>
                  <a:txBody>
                    <a:bodyPr/>
                    <a:lstStyle/>
                    <a:p>
                      <a:r>
                        <a:rPr lang="en-GB" b="1" dirty="0">
                          <a:latin typeface="+mn-lt"/>
                        </a:rPr>
                        <a:t>Working Diagrams</a:t>
                      </a:r>
                    </a:p>
                  </a:txBody>
                  <a:tcPr/>
                </a:tc>
                <a:extLst>
                  <a:ext uri="{0D108BD9-81ED-4DB2-BD59-A6C34878D82A}">
                    <a16:rowId xmlns:a16="http://schemas.microsoft.com/office/drawing/2014/main" val="2237876173"/>
                  </a:ext>
                </a:extLst>
              </a:tr>
              <a:tr h="231608">
                <a:tc>
                  <a:txBody>
                    <a:bodyPr/>
                    <a:lstStyle/>
                    <a:p>
                      <a:r>
                        <a:rPr lang="en-GB" b="1" dirty="0">
                          <a:latin typeface="+mn-lt"/>
                        </a:rPr>
                        <a:t>Steps of Flow</a:t>
                      </a:r>
                    </a:p>
                  </a:txBody>
                  <a:tcPr/>
                </a:tc>
                <a:extLst>
                  <a:ext uri="{0D108BD9-81ED-4DB2-BD59-A6C34878D82A}">
                    <a16:rowId xmlns:a16="http://schemas.microsoft.com/office/drawing/2014/main" val="2349244804"/>
                  </a:ext>
                </a:extLst>
              </a:tr>
            </a:tbl>
          </a:graphicData>
        </a:graphic>
      </p:graphicFrame>
      <p:sp>
        <p:nvSpPr>
          <p:cNvPr id="11" name="Date Placeholder 10">
            <a:extLst>
              <a:ext uri="{FF2B5EF4-FFF2-40B4-BE49-F238E27FC236}">
                <a16:creationId xmlns:a16="http://schemas.microsoft.com/office/drawing/2014/main" id="{C7E6D17C-45F1-94FA-774A-49469B927F65}"/>
              </a:ext>
            </a:extLst>
          </p:cNvPr>
          <p:cNvSpPr>
            <a:spLocks noGrp="1"/>
          </p:cNvSpPr>
          <p:nvPr>
            <p:ph type="dt" sz="half" idx="10"/>
          </p:nvPr>
        </p:nvSpPr>
        <p:spPr/>
        <p:txBody>
          <a:bodyPr/>
          <a:lstStyle/>
          <a:p>
            <a:fld id="{4607FFEB-7C8B-4F7F-939B-4EE723058878}" type="datetime1">
              <a:rPr lang="en-GB" smtClean="0"/>
              <a:t>20/05/2023</a:t>
            </a:fld>
            <a:endParaRPr lang="en-GB"/>
          </a:p>
        </p:txBody>
      </p:sp>
      <p:sp>
        <p:nvSpPr>
          <p:cNvPr id="12" name="Slide Number Placeholder 11">
            <a:extLst>
              <a:ext uri="{FF2B5EF4-FFF2-40B4-BE49-F238E27FC236}">
                <a16:creationId xmlns:a16="http://schemas.microsoft.com/office/drawing/2014/main" id="{458C3671-26B8-98FA-F39D-758D2BA9B1DD}"/>
              </a:ext>
            </a:extLst>
          </p:cNvPr>
          <p:cNvSpPr>
            <a:spLocks noGrp="1"/>
          </p:cNvSpPr>
          <p:nvPr>
            <p:ph type="sldNum" sz="quarter" idx="12"/>
          </p:nvPr>
        </p:nvSpPr>
        <p:spPr/>
        <p:txBody>
          <a:bodyPr/>
          <a:lstStyle/>
          <a:p>
            <a:fld id="{7D3B9844-534E-400F-924C-0EC7495894C8}" type="slidenum">
              <a:rPr lang="en-GB" smtClean="0"/>
              <a:t>2</a:t>
            </a:fld>
            <a:endParaRPr lang="en-GB"/>
          </a:p>
        </p:txBody>
      </p:sp>
    </p:spTree>
    <p:extLst>
      <p:ext uri="{BB962C8B-B14F-4D97-AF65-F5344CB8AC3E}">
        <p14:creationId xmlns:p14="http://schemas.microsoft.com/office/powerpoint/2010/main" val="1833167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37AA-E58D-3DA3-0FBC-0FD639C0CC37}"/>
              </a:ext>
            </a:extLst>
          </p:cNvPr>
          <p:cNvSpPr>
            <a:spLocks noGrp="1"/>
          </p:cNvSpPr>
          <p:nvPr>
            <p:ph type="title"/>
          </p:nvPr>
        </p:nvSpPr>
        <p:spPr>
          <a:xfrm>
            <a:off x="0" y="0"/>
            <a:ext cx="8534400" cy="1507067"/>
          </a:xfrm>
        </p:spPr>
        <p:txBody>
          <a:bodyPr/>
          <a:lstStyle/>
          <a:p>
            <a:r>
              <a:rPr lang="en-GB" b="1" u="sng" dirty="0"/>
              <a:t>Project Purpose</a:t>
            </a:r>
          </a:p>
        </p:txBody>
      </p:sp>
      <p:sp>
        <p:nvSpPr>
          <p:cNvPr id="3" name="Content Placeholder 2">
            <a:extLst>
              <a:ext uri="{FF2B5EF4-FFF2-40B4-BE49-F238E27FC236}">
                <a16:creationId xmlns:a16="http://schemas.microsoft.com/office/drawing/2014/main" id="{41B3820D-DB99-13B1-766A-408AC23044E4}"/>
              </a:ext>
            </a:extLst>
          </p:cNvPr>
          <p:cNvSpPr>
            <a:spLocks noGrp="1"/>
          </p:cNvSpPr>
          <p:nvPr>
            <p:ph idx="1"/>
          </p:nvPr>
        </p:nvSpPr>
        <p:spPr>
          <a:xfrm>
            <a:off x="0" y="1507067"/>
            <a:ext cx="8534400" cy="3615267"/>
          </a:xfrm>
        </p:spPr>
        <p:txBody>
          <a:bodyPr>
            <a:normAutofit/>
          </a:bodyPr>
          <a:lstStyle/>
          <a:p>
            <a:r>
              <a:rPr lang="en-GB" b="1" dirty="0">
                <a:solidFill>
                  <a:schemeClr val="tx1"/>
                </a:solidFill>
              </a:rPr>
              <a:t>This project is aimed at developing a desktop based application, Inventory Management system for managing the inventory and generating bills of your shops, stores, office stocks and many more…. The System can be used to store details of each individual item such as name, quantity, serial-number, price……. </a:t>
            </a:r>
          </a:p>
        </p:txBody>
      </p:sp>
      <p:sp>
        <p:nvSpPr>
          <p:cNvPr id="4" name="Date Placeholder 3">
            <a:extLst>
              <a:ext uri="{FF2B5EF4-FFF2-40B4-BE49-F238E27FC236}">
                <a16:creationId xmlns:a16="http://schemas.microsoft.com/office/drawing/2014/main" id="{01DFD530-7C80-2D5E-3062-BFD8333C4EB3}"/>
              </a:ext>
            </a:extLst>
          </p:cNvPr>
          <p:cNvSpPr>
            <a:spLocks noGrp="1"/>
          </p:cNvSpPr>
          <p:nvPr>
            <p:ph type="dt" sz="half" idx="10"/>
          </p:nvPr>
        </p:nvSpPr>
        <p:spPr/>
        <p:txBody>
          <a:bodyPr/>
          <a:lstStyle/>
          <a:p>
            <a:fld id="{A4C49536-743D-4A1A-9FD3-F29EC26D2EDE}" type="datetime1">
              <a:rPr lang="en-GB" smtClean="0"/>
              <a:t>20/05/2023</a:t>
            </a:fld>
            <a:endParaRPr lang="en-GB"/>
          </a:p>
        </p:txBody>
      </p:sp>
      <p:sp>
        <p:nvSpPr>
          <p:cNvPr id="5" name="Slide Number Placeholder 4">
            <a:extLst>
              <a:ext uri="{FF2B5EF4-FFF2-40B4-BE49-F238E27FC236}">
                <a16:creationId xmlns:a16="http://schemas.microsoft.com/office/drawing/2014/main" id="{23C73645-C863-1EF6-F337-407FE8CABCAA}"/>
              </a:ext>
            </a:extLst>
          </p:cNvPr>
          <p:cNvSpPr>
            <a:spLocks noGrp="1"/>
          </p:cNvSpPr>
          <p:nvPr>
            <p:ph type="sldNum" sz="quarter" idx="12"/>
          </p:nvPr>
        </p:nvSpPr>
        <p:spPr/>
        <p:txBody>
          <a:bodyPr/>
          <a:lstStyle/>
          <a:p>
            <a:fld id="{7D3B9844-534E-400F-924C-0EC7495894C8}" type="slidenum">
              <a:rPr lang="en-GB" smtClean="0"/>
              <a:t>3</a:t>
            </a:fld>
            <a:endParaRPr lang="en-GB"/>
          </a:p>
        </p:txBody>
      </p:sp>
    </p:spTree>
    <p:extLst>
      <p:ext uri="{BB962C8B-B14F-4D97-AF65-F5344CB8AC3E}">
        <p14:creationId xmlns:p14="http://schemas.microsoft.com/office/powerpoint/2010/main" val="12361307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9124-1BDF-F14A-DBC7-61660FBE2E0F}"/>
              </a:ext>
            </a:extLst>
          </p:cNvPr>
          <p:cNvSpPr>
            <a:spLocks noGrp="1"/>
          </p:cNvSpPr>
          <p:nvPr>
            <p:ph type="title"/>
          </p:nvPr>
        </p:nvSpPr>
        <p:spPr>
          <a:xfrm>
            <a:off x="0" y="0"/>
            <a:ext cx="8534400" cy="1507067"/>
          </a:xfrm>
        </p:spPr>
        <p:txBody>
          <a:bodyPr/>
          <a:lstStyle/>
          <a:p>
            <a:r>
              <a:rPr lang="en-GB" b="1" u="sng" dirty="0"/>
              <a:t>Key-Features</a:t>
            </a:r>
          </a:p>
        </p:txBody>
      </p:sp>
      <p:sp>
        <p:nvSpPr>
          <p:cNvPr id="3" name="Content Placeholder 2">
            <a:extLst>
              <a:ext uri="{FF2B5EF4-FFF2-40B4-BE49-F238E27FC236}">
                <a16:creationId xmlns:a16="http://schemas.microsoft.com/office/drawing/2014/main" id="{7BBAF3CC-5D9A-BAB3-3E71-F0819E3A0DB2}"/>
              </a:ext>
            </a:extLst>
          </p:cNvPr>
          <p:cNvSpPr>
            <a:spLocks noGrp="1"/>
          </p:cNvSpPr>
          <p:nvPr>
            <p:ph idx="1"/>
          </p:nvPr>
        </p:nvSpPr>
        <p:spPr>
          <a:xfrm>
            <a:off x="0" y="1562768"/>
            <a:ext cx="8534400" cy="3615267"/>
          </a:xfrm>
        </p:spPr>
        <p:txBody>
          <a:bodyPr/>
          <a:lstStyle/>
          <a:p>
            <a:r>
              <a:rPr lang="en-GB" b="1" dirty="0">
                <a:solidFill>
                  <a:schemeClr val="tx1"/>
                </a:solidFill>
              </a:rPr>
              <a:t>Stores infinite number of Products</a:t>
            </a:r>
          </a:p>
          <a:p>
            <a:r>
              <a:rPr lang="en-GB" b="1" dirty="0">
                <a:solidFill>
                  <a:schemeClr val="tx1"/>
                </a:solidFill>
              </a:rPr>
              <a:t>Provides login Security </a:t>
            </a:r>
          </a:p>
          <a:p>
            <a:r>
              <a:rPr lang="en-GB" b="1" dirty="0">
                <a:solidFill>
                  <a:schemeClr val="tx1"/>
                </a:solidFill>
              </a:rPr>
              <a:t>Saves new User login</a:t>
            </a:r>
          </a:p>
          <a:p>
            <a:r>
              <a:rPr lang="en-GB" b="1" dirty="0">
                <a:solidFill>
                  <a:schemeClr val="tx1"/>
                </a:solidFill>
              </a:rPr>
              <a:t>Saves data On Pc</a:t>
            </a:r>
          </a:p>
          <a:p>
            <a:r>
              <a:rPr lang="en-GB" b="1" dirty="0">
                <a:solidFill>
                  <a:schemeClr val="tx1"/>
                </a:solidFill>
              </a:rPr>
              <a:t>Generates Bill</a:t>
            </a:r>
          </a:p>
          <a:p>
            <a:r>
              <a:rPr lang="en-GB" b="1" dirty="0">
                <a:solidFill>
                  <a:schemeClr val="tx1"/>
                </a:solidFill>
              </a:rPr>
              <a:t>Save’s Data in an Organised Excel Sheet with press of Button</a:t>
            </a:r>
          </a:p>
        </p:txBody>
      </p:sp>
      <p:sp>
        <p:nvSpPr>
          <p:cNvPr id="4" name="Date Placeholder 3">
            <a:extLst>
              <a:ext uri="{FF2B5EF4-FFF2-40B4-BE49-F238E27FC236}">
                <a16:creationId xmlns:a16="http://schemas.microsoft.com/office/drawing/2014/main" id="{D8F694BA-5C50-C1B8-C0D5-DDC4F5165BCF}"/>
              </a:ext>
            </a:extLst>
          </p:cNvPr>
          <p:cNvSpPr>
            <a:spLocks noGrp="1"/>
          </p:cNvSpPr>
          <p:nvPr>
            <p:ph type="dt" sz="half" idx="10"/>
          </p:nvPr>
        </p:nvSpPr>
        <p:spPr/>
        <p:txBody>
          <a:bodyPr/>
          <a:lstStyle/>
          <a:p>
            <a:fld id="{F12DA2B9-8AC8-4A1F-A6AF-5191B734ADDF}" type="datetime1">
              <a:rPr lang="en-GB" smtClean="0"/>
              <a:t>20/05/2023</a:t>
            </a:fld>
            <a:endParaRPr lang="en-GB"/>
          </a:p>
        </p:txBody>
      </p:sp>
      <p:sp>
        <p:nvSpPr>
          <p:cNvPr id="5" name="Slide Number Placeholder 4">
            <a:extLst>
              <a:ext uri="{FF2B5EF4-FFF2-40B4-BE49-F238E27FC236}">
                <a16:creationId xmlns:a16="http://schemas.microsoft.com/office/drawing/2014/main" id="{E3BE64D9-413A-D680-7CC7-B9709DDBF752}"/>
              </a:ext>
            </a:extLst>
          </p:cNvPr>
          <p:cNvSpPr>
            <a:spLocks noGrp="1"/>
          </p:cNvSpPr>
          <p:nvPr>
            <p:ph type="sldNum" sz="quarter" idx="12"/>
          </p:nvPr>
        </p:nvSpPr>
        <p:spPr/>
        <p:txBody>
          <a:bodyPr/>
          <a:lstStyle/>
          <a:p>
            <a:fld id="{7D3B9844-534E-400F-924C-0EC7495894C8}" type="slidenum">
              <a:rPr lang="en-GB" smtClean="0"/>
              <a:t>4</a:t>
            </a:fld>
            <a:endParaRPr lang="en-GB"/>
          </a:p>
        </p:txBody>
      </p:sp>
    </p:spTree>
    <p:extLst>
      <p:ext uri="{BB962C8B-B14F-4D97-AF65-F5344CB8AC3E}">
        <p14:creationId xmlns:p14="http://schemas.microsoft.com/office/powerpoint/2010/main" val="32962421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ABDE-042D-CE5B-72F5-1D5F7153230D}"/>
              </a:ext>
            </a:extLst>
          </p:cNvPr>
          <p:cNvSpPr>
            <a:spLocks noGrp="1"/>
          </p:cNvSpPr>
          <p:nvPr>
            <p:ph type="title"/>
          </p:nvPr>
        </p:nvSpPr>
        <p:spPr>
          <a:xfrm>
            <a:off x="0" y="0"/>
            <a:ext cx="8534400" cy="1507067"/>
          </a:xfrm>
        </p:spPr>
        <p:txBody>
          <a:bodyPr/>
          <a:lstStyle/>
          <a:p>
            <a:r>
              <a:rPr lang="en-GB" b="1" u="sng" dirty="0"/>
              <a:t>Concepts And Techniques:</a:t>
            </a:r>
          </a:p>
        </p:txBody>
      </p:sp>
      <p:sp>
        <p:nvSpPr>
          <p:cNvPr id="3" name="Content Placeholder 2">
            <a:extLst>
              <a:ext uri="{FF2B5EF4-FFF2-40B4-BE49-F238E27FC236}">
                <a16:creationId xmlns:a16="http://schemas.microsoft.com/office/drawing/2014/main" id="{38BFD73A-5464-B4DE-113F-A0E00B5C4E05}"/>
              </a:ext>
            </a:extLst>
          </p:cNvPr>
          <p:cNvSpPr>
            <a:spLocks noGrp="1"/>
          </p:cNvSpPr>
          <p:nvPr>
            <p:ph idx="1"/>
          </p:nvPr>
        </p:nvSpPr>
        <p:spPr>
          <a:xfrm>
            <a:off x="0" y="1507067"/>
            <a:ext cx="8534400" cy="3615267"/>
          </a:xfrm>
        </p:spPr>
        <p:txBody>
          <a:bodyPr/>
          <a:lstStyle/>
          <a:p>
            <a:r>
              <a:rPr lang="en-GB" b="1" dirty="0">
                <a:solidFill>
                  <a:schemeClr val="tx1"/>
                </a:solidFill>
              </a:rPr>
              <a:t>Dynamic Arrays</a:t>
            </a:r>
          </a:p>
          <a:p>
            <a:r>
              <a:rPr lang="en-GB" b="1" dirty="0">
                <a:solidFill>
                  <a:schemeClr val="tx1"/>
                </a:solidFill>
              </a:rPr>
              <a:t>Classes </a:t>
            </a:r>
          </a:p>
          <a:p>
            <a:r>
              <a:rPr lang="en-GB" b="1" dirty="0">
                <a:solidFill>
                  <a:schemeClr val="tx1"/>
                </a:solidFill>
              </a:rPr>
              <a:t>Copy – Constructors </a:t>
            </a:r>
          </a:p>
          <a:p>
            <a:r>
              <a:rPr lang="en-GB" b="1" dirty="0">
                <a:solidFill>
                  <a:schemeClr val="tx1"/>
                </a:solidFill>
              </a:rPr>
              <a:t>Pointers </a:t>
            </a:r>
          </a:p>
          <a:p>
            <a:r>
              <a:rPr lang="en-GB" b="1" dirty="0">
                <a:solidFill>
                  <a:schemeClr val="tx1"/>
                </a:solidFill>
              </a:rPr>
              <a:t>File Handling and many more…</a:t>
            </a:r>
          </a:p>
          <a:p>
            <a:r>
              <a:rPr lang="en-GB" b="1" dirty="0">
                <a:solidFill>
                  <a:schemeClr val="tx1"/>
                </a:solidFill>
              </a:rPr>
              <a:t>Functions</a:t>
            </a:r>
          </a:p>
          <a:p>
            <a:endParaRPr lang="en-GB" b="1" dirty="0"/>
          </a:p>
          <a:p>
            <a:endParaRPr lang="en-GB" dirty="0">
              <a:solidFill>
                <a:schemeClr val="tx1"/>
              </a:solidFill>
            </a:endParaRPr>
          </a:p>
        </p:txBody>
      </p:sp>
      <p:sp>
        <p:nvSpPr>
          <p:cNvPr id="4" name="Date Placeholder 3">
            <a:extLst>
              <a:ext uri="{FF2B5EF4-FFF2-40B4-BE49-F238E27FC236}">
                <a16:creationId xmlns:a16="http://schemas.microsoft.com/office/drawing/2014/main" id="{7BE01767-F1BC-B2B4-0D32-82D0F6D834B2}"/>
              </a:ext>
            </a:extLst>
          </p:cNvPr>
          <p:cNvSpPr>
            <a:spLocks noGrp="1"/>
          </p:cNvSpPr>
          <p:nvPr>
            <p:ph type="dt" sz="half" idx="10"/>
          </p:nvPr>
        </p:nvSpPr>
        <p:spPr/>
        <p:txBody>
          <a:bodyPr/>
          <a:lstStyle/>
          <a:p>
            <a:fld id="{422BC19B-AB41-4774-8B21-E232880F09F6}" type="datetime1">
              <a:rPr lang="en-GB" smtClean="0"/>
              <a:t>20/05/2023</a:t>
            </a:fld>
            <a:endParaRPr lang="en-GB"/>
          </a:p>
        </p:txBody>
      </p:sp>
      <p:sp>
        <p:nvSpPr>
          <p:cNvPr id="5" name="Slide Number Placeholder 4">
            <a:extLst>
              <a:ext uri="{FF2B5EF4-FFF2-40B4-BE49-F238E27FC236}">
                <a16:creationId xmlns:a16="http://schemas.microsoft.com/office/drawing/2014/main" id="{31A95855-A315-D841-522D-F38F62163F9B}"/>
              </a:ext>
            </a:extLst>
          </p:cNvPr>
          <p:cNvSpPr>
            <a:spLocks noGrp="1"/>
          </p:cNvSpPr>
          <p:nvPr>
            <p:ph type="sldNum" sz="quarter" idx="12"/>
          </p:nvPr>
        </p:nvSpPr>
        <p:spPr/>
        <p:txBody>
          <a:bodyPr/>
          <a:lstStyle/>
          <a:p>
            <a:fld id="{7D3B9844-534E-400F-924C-0EC7495894C8}" type="slidenum">
              <a:rPr lang="en-GB" smtClean="0"/>
              <a:t>5</a:t>
            </a:fld>
            <a:endParaRPr lang="en-GB"/>
          </a:p>
        </p:txBody>
      </p:sp>
    </p:spTree>
    <p:extLst>
      <p:ext uri="{BB962C8B-B14F-4D97-AF65-F5344CB8AC3E}">
        <p14:creationId xmlns:p14="http://schemas.microsoft.com/office/powerpoint/2010/main" val="41772383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1997E-CE71-54F7-A235-57DBD7339717}"/>
              </a:ext>
            </a:extLst>
          </p:cNvPr>
          <p:cNvSpPr>
            <a:spLocks noGrp="1"/>
          </p:cNvSpPr>
          <p:nvPr>
            <p:ph type="dt" sz="half" idx="10"/>
          </p:nvPr>
        </p:nvSpPr>
        <p:spPr/>
        <p:txBody>
          <a:bodyPr/>
          <a:lstStyle/>
          <a:p>
            <a:fld id="{2373A93F-E244-4A90-956D-E2C986A979E0}" type="datetime1">
              <a:rPr lang="en-GB" smtClean="0"/>
              <a:t>20/05/2023</a:t>
            </a:fld>
            <a:endParaRPr lang="en-GB"/>
          </a:p>
        </p:txBody>
      </p:sp>
      <p:sp>
        <p:nvSpPr>
          <p:cNvPr id="3" name="Slide Number Placeholder 2">
            <a:extLst>
              <a:ext uri="{FF2B5EF4-FFF2-40B4-BE49-F238E27FC236}">
                <a16:creationId xmlns:a16="http://schemas.microsoft.com/office/drawing/2014/main" id="{8DC5CF94-B4FC-E56F-25FB-DFAF7CD01CD0}"/>
              </a:ext>
            </a:extLst>
          </p:cNvPr>
          <p:cNvSpPr>
            <a:spLocks noGrp="1"/>
          </p:cNvSpPr>
          <p:nvPr>
            <p:ph type="sldNum" sz="quarter" idx="12"/>
          </p:nvPr>
        </p:nvSpPr>
        <p:spPr/>
        <p:txBody>
          <a:bodyPr/>
          <a:lstStyle/>
          <a:p>
            <a:fld id="{7D3B9844-534E-400F-924C-0EC7495894C8}" type="slidenum">
              <a:rPr lang="en-GB" smtClean="0"/>
              <a:t>6</a:t>
            </a:fld>
            <a:endParaRPr lang="en-GB"/>
          </a:p>
        </p:txBody>
      </p:sp>
      <p:sp>
        <p:nvSpPr>
          <p:cNvPr id="4" name="TextBox 3">
            <a:extLst>
              <a:ext uri="{FF2B5EF4-FFF2-40B4-BE49-F238E27FC236}">
                <a16:creationId xmlns:a16="http://schemas.microsoft.com/office/drawing/2014/main" id="{29A146FC-F0C7-F6DF-24FD-59543D027F3A}"/>
              </a:ext>
            </a:extLst>
          </p:cNvPr>
          <p:cNvSpPr txBox="1"/>
          <p:nvPr/>
        </p:nvSpPr>
        <p:spPr>
          <a:xfrm>
            <a:off x="0" y="1"/>
            <a:ext cx="12019547" cy="1200329"/>
          </a:xfrm>
          <a:prstGeom prst="rect">
            <a:avLst/>
          </a:prstGeom>
          <a:noFill/>
        </p:spPr>
        <p:txBody>
          <a:bodyPr wrap="square" rtlCol="0">
            <a:spAutoFit/>
          </a:bodyPr>
          <a:lstStyle/>
          <a:p>
            <a:r>
              <a:rPr lang="en-GB" sz="3600" b="1" u="sng" dirty="0"/>
              <a:t>Use Case Diagram (How user Interacts with our Program)</a:t>
            </a:r>
          </a:p>
        </p:txBody>
      </p:sp>
      <p:pic>
        <p:nvPicPr>
          <p:cNvPr id="6" name="Picture 5">
            <a:extLst>
              <a:ext uri="{FF2B5EF4-FFF2-40B4-BE49-F238E27FC236}">
                <a16:creationId xmlns:a16="http://schemas.microsoft.com/office/drawing/2014/main" id="{93FB3482-3628-3731-BEC2-C762E7917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53" y="1200330"/>
            <a:ext cx="8145379" cy="5503221"/>
          </a:xfrm>
          <a:prstGeom prst="rect">
            <a:avLst/>
          </a:prstGeom>
        </p:spPr>
      </p:pic>
    </p:spTree>
    <p:extLst>
      <p:ext uri="{BB962C8B-B14F-4D97-AF65-F5344CB8AC3E}">
        <p14:creationId xmlns:p14="http://schemas.microsoft.com/office/powerpoint/2010/main" val="6837110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CB17D-3F70-628C-C94E-8C4EF4E6343E}"/>
              </a:ext>
            </a:extLst>
          </p:cNvPr>
          <p:cNvSpPr>
            <a:spLocks noGrp="1"/>
          </p:cNvSpPr>
          <p:nvPr>
            <p:ph type="dt" sz="half" idx="10"/>
          </p:nvPr>
        </p:nvSpPr>
        <p:spPr/>
        <p:txBody>
          <a:bodyPr/>
          <a:lstStyle/>
          <a:p>
            <a:fld id="{2373A93F-E244-4A90-956D-E2C986A979E0}" type="datetime1">
              <a:rPr lang="en-GB" smtClean="0"/>
              <a:t>20/05/2023</a:t>
            </a:fld>
            <a:endParaRPr lang="en-GB"/>
          </a:p>
        </p:txBody>
      </p:sp>
      <p:sp>
        <p:nvSpPr>
          <p:cNvPr id="3" name="Slide Number Placeholder 2">
            <a:extLst>
              <a:ext uri="{FF2B5EF4-FFF2-40B4-BE49-F238E27FC236}">
                <a16:creationId xmlns:a16="http://schemas.microsoft.com/office/drawing/2014/main" id="{8CCEB62A-06B1-90E4-A687-D78FBBF781C2}"/>
              </a:ext>
            </a:extLst>
          </p:cNvPr>
          <p:cNvSpPr>
            <a:spLocks noGrp="1"/>
          </p:cNvSpPr>
          <p:nvPr>
            <p:ph type="sldNum" sz="quarter" idx="12"/>
          </p:nvPr>
        </p:nvSpPr>
        <p:spPr/>
        <p:txBody>
          <a:bodyPr/>
          <a:lstStyle/>
          <a:p>
            <a:fld id="{7D3B9844-534E-400F-924C-0EC7495894C8}" type="slidenum">
              <a:rPr lang="en-GB" smtClean="0"/>
              <a:t>7</a:t>
            </a:fld>
            <a:endParaRPr lang="en-GB"/>
          </a:p>
        </p:txBody>
      </p:sp>
      <p:sp>
        <p:nvSpPr>
          <p:cNvPr id="4" name="TextBox 3">
            <a:extLst>
              <a:ext uri="{FF2B5EF4-FFF2-40B4-BE49-F238E27FC236}">
                <a16:creationId xmlns:a16="http://schemas.microsoft.com/office/drawing/2014/main" id="{DE5C6802-777F-1E60-FD10-1CE47E74EB59}"/>
              </a:ext>
            </a:extLst>
          </p:cNvPr>
          <p:cNvSpPr txBox="1"/>
          <p:nvPr/>
        </p:nvSpPr>
        <p:spPr>
          <a:xfrm>
            <a:off x="192505" y="288758"/>
            <a:ext cx="8361948" cy="646331"/>
          </a:xfrm>
          <a:prstGeom prst="rect">
            <a:avLst/>
          </a:prstGeom>
          <a:noFill/>
        </p:spPr>
        <p:txBody>
          <a:bodyPr wrap="square" rtlCol="0">
            <a:spAutoFit/>
          </a:bodyPr>
          <a:lstStyle/>
          <a:p>
            <a:r>
              <a:rPr lang="en-GB" sz="3600" b="1" u="sng" dirty="0"/>
              <a:t>Class Diagram Image</a:t>
            </a:r>
            <a:endParaRPr lang="en-GB" b="1" u="sng" dirty="0"/>
          </a:p>
        </p:txBody>
      </p:sp>
      <p:pic>
        <p:nvPicPr>
          <p:cNvPr id="8" name="Picture 7">
            <a:extLst>
              <a:ext uri="{FF2B5EF4-FFF2-40B4-BE49-F238E27FC236}">
                <a16:creationId xmlns:a16="http://schemas.microsoft.com/office/drawing/2014/main" id="{04796137-CDE4-304C-64FF-893016F2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21" y="935089"/>
            <a:ext cx="5668289" cy="5864790"/>
          </a:xfrm>
          <a:prstGeom prst="rect">
            <a:avLst/>
          </a:prstGeom>
        </p:spPr>
      </p:pic>
    </p:spTree>
    <p:extLst>
      <p:ext uri="{BB962C8B-B14F-4D97-AF65-F5344CB8AC3E}">
        <p14:creationId xmlns:p14="http://schemas.microsoft.com/office/powerpoint/2010/main" val="246304900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AEED77-A428-6E8D-A8AA-769F843DDADB}"/>
              </a:ext>
            </a:extLst>
          </p:cNvPr>
          <p:cNvSpPr>
            <a:spLocks noGrp="1"/>
          </p:cNvSpPr>
          <p:nvPr>
            <p:ph type="ctrTitle"/>
          </p:nvPr>
        </p:nvSpPr>
        <p:spPr>
          <a:xfrm>
            <a:off x="0" y="0"/>
            <a:ext cx="7674559" cy="811880"/>
          </a:xfrm>
        </p:spPr>
        <p:txBody>
          <a:bodyPr>
            <a:normAutofit/>
          </a:bodyPr>
          <a:lstStyle/>
          <a:p>
            <a:r>
              <a:rPr lang="en-GB" sz="3600" b="1" u="sng" dirty="0"/>
              <a:t>Thank – You !</a:t>
            </a:r>
          </a:p>
        </p:txBody>
      </p:sp>
      <p:sp>
        <p:nvSpPr>
          <p:cNvPr id="5" name="Subtitle 4">
            <a:extLst>
              <a:ext uri="{FF2B5EF4-FFF2-40B4-BE49-F238E27FC236}">
                <a16:creationId xmlns:a16="http://schemas.microsoft.com/office/drawing/2014/main" id="{36850ECA-C93A-91FF-C4D3-3420BCA99D7D}"/>
              </a:ext>
            </a:extLst>
          </p:cNvPr>
          <p:cNvSpPr>
            <a:spLocks noGrp="1"/>
          </p:cNvSpPr>
          <p:nvPr>
            <p:ph type="subTitle" idx="1"/>
          </p:nvPr>
        </p:nvSpPr>
        <p:spPr>
          <a:xfrm>
            <a:off x="0" y="3099275"/>
            <a:ext cx="6400800" cy="1947333"/>
          </a:xfrm>
        </p:spPr>
        <p:txBody>
          <a:bodyPr/>
          <a:lstStyle/>
          <a:p>
            <a:r>
              <a:rPr lang="en-GB" b="1" dirty="0">
                <a:solidFill>
                  <a:schemeClr val="tx1"/>
                </a:solidFill>
              </a:rPr>
              <a:t>Allah Hafiz !</a:t>
            </a:r>
          </a:p>
          <a:p>
            <a:r>
              <a:rPr lang="en-GB" b="1" dirty="0">
                <a:solidFill>
                  <a:schemeClr val="tx1"/>
                </a:solidFill>
              </a:rPr>
              <a:t>Have a Blessed Life…..</a:t>
            </a:r>
          </a:p>
        </p:txBody>
      </p:sp>
      <p:sp>
        <p:nvSpPr>
          <p:cNvPr id="2" name="Date Placeholder 1">
            <a:extLst>
              <a:ext uri="{FF2B5EF4-FFF2-40B4-BE49-F238E27FC236}">
                <a16:creationId xmlns:a16="http://schemas.microsoft.com/office/drawing/2014/main" id="{142CC354-D1D2-7B8F-FD32-87970AE83D77}"/>
              </a:ext>
            </a:extLst>
          </p:cNvPr>
          <p:cNvSpPr>
            <a:spLocks noGrp="1"/>
          </p:cNvSpPr>
          <p:nvPr>
            <p:ph type="dt" sz="half" idx="10"/>
          </p:nvPr>
        </p:nvSpPr>
        <p:spPr/>
        <p:txBody>
          <a:bodyPr/>
          <a:lstStyle/>
          <a:p>
            <a:fld id="{2373A93F-E244-4A90-956D-E2C986A979E0}" type="datetime1">
              <a:rPr lang="en-GB" smtClean="0"/>
              <a:t>20/05/2023</a:t>
            </a:fld>
            <a:endParaRPr lang="en-GB"/>
          </a:p>
        </p:txBody>
      </p:sp>
      <p:sp>
        <p:nvSpPr>
          <p:cNvPr id="3" name="Slide Number Placeholder 2">
            <a:extLst>
              <a:ext uri="{FF2B5EF4-FFF2-40B4-BE49-F238E27FC236}">
                <a16:creationId xmlns:a16="http://schemas.microsoft.com/office/drawing/2014/main" id="{992CCF77-4A9B-7EB8-8CF0-8404B38FD2DD}"/>
              </a:ext>
            </a:extLst>
          </p:cNvPr>
          <p:cNvSpPr>
            <a:spLocks noGrp="1"/>
          </p:cNvSpPr>
          <p:nvPr>
            <p:ph type="sldNum" sz="quarter" idx="12"/>
          </p:nvPr>
        </p:nvSpPr>
        <p:spPr/>
        <p:txBody>
          <a:bodyPr/>
          <a:lstStyle/>
          <a:p>
            <a:fld id="{7D3B9844-534E-400F-924C-0EC7495894C8}" type="slidenum">
              <a:rPr lang="en-GB" smtClean="0"/>
              <a:t>8</a:t>
            </a:fld>
            <a:endParaRPr lang="en-GB"/>
          </a:p>
        </p:txBody>
      </p:sp>
    </p:spTree>
    <p:extLst>
      <p:ext uri="{BB962C8B-B14F-4D97-AF65-F5344CB8AC3E}">
        <p14:creationId xmlns:p14="http://schemas.microsoft.com/office/powerpoint/2010/main" val="1328747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180</TotalTime>
  <Words>182</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Calibri</vt:lpstr>
      <vt:lpstr>Century Gothic</vt:lpstr>
      <vt:lpstr>Wingdings 3</vt:lpstr>
      <vt:lpstr>Slice</vt:lpstr>
      <vt:lpstr>   Presentation    Inventory And Billing system  </vt:lpstr>
      <vt:lpstr>Content</vt:lpstr>
      <vt:lpstr>Project Purpose</vt:lpstr>
      <vt:lpstr>Key-Features</vt:lpstr>
      <vt:lpstr>Concepts And Techniques:</vt:lpstr>
      <vt:lpstr>PowerPoint Presentation</vt:lpstr>
      <vt:lpstr>PowerPoint Presentation</vt:lpstr>
      <vt:lpstr>Thank –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Inventory management                   system</dc:title>
  <dc:creator>ahmed</dc:creator>
  <cp:lastModifiedBy>Junaid Saeed</cp:lastModifiedBy>
  <cp:revision>7</cp:revision>
  <dcterms:created xsi:type="dcterms:W3CDTF">2023-05-04T18:12:22Z</dcterms:created>
  <dcterms:modified xsi:type="dcterms:W3CDTF">2023-05-20T17:28:58Z</dcterms:modified>
</cp:coreProperties>
</file>