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3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7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3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0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7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D2B7-9CC8-45CA-8857-5B6F87ECD0FB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AB2B-DB33-46A9-8EBB-8912BEED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9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Project of Data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00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Results continued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8" y="1862808"/>
            <a:ext cx="6105525" cy="460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2808"/>
            <a:ext cx="60007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3159841"/>
            <a:ext cx="10515600" cy="1325563"/>
          </a:xfrm>
        </p:spPr>
        <p:txBody>
          <a:bodyPr/>
          <a:lstStyle/>
          <a:p>
            <a:r>
              <a:rPr lang="en-IN" b="1" u="sng" dirty="0" smtClean="0"/>
              <a:t>Thanks and Regards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37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 / 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Every business, big or small is a vision backed by hard work, determination and aspirations.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A drive to take an idea from its inception to fruition.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Therefore, it becomes all the more necessary that one's blood and sweat don't go in vain.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To achieve the goal we need to analyze the </a:t>
            </a:r>
            <a:r>
              <a:rPr lang="en-US" altLang="en-US" dirty="0" smtClean="0"/>
              <a:t>local geographical data via Foursquare and recommends restaurant type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Take one's neighborhood preference for a better shot at success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The analysis creates a list of top 10 spots of Restaurant in every </a:t>
            </a:r>
            <a:r>
              <a:rPr lang="en-US" altLang="en-US" dirty="0" err="1" smtClean="0"/>
              <a:t>neighourhood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83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 / 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Top 10 spots displayed against percentages of the total restaurants in that particular neighborhood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The client can use this analysis to see which cuisine based restaurants are lacking or what type of Restaurants are doing well (due to their high number) in each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57671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The analysis is done using the New York Data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The foursquare API data to identify the venues in </a:t>
            </a:r>
            <a:r>
              <a:rPr lang="en-US" altLang="en-US" dirty="0" err="1" smtClean="0"/>
              <a:t>neighbourhoods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4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Methodology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16676"/>
            <a:ext cx="9839459" cy="50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91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Download and prepare the data</a:t>
            </a:r>
            <a:endParaRPr lang="en-I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2235" y="1449454"/>
            <a:ext cx="11367529" cy="295512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Neighborhood has a total of 5 boroughs and 306 neighborhoods, all are extracted.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Transform the Data into Pandas Data Frame.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Segment the Neighborhoods of all 5 Boroughs.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Define Foursquare credentials and version.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Explore ‘Venues’ near every Neighborhood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52" y="4404575"/>
            <a:ext cx="321945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94" y="4404575"/>
            <a:ext cx="4772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7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Analyse each Areas</a:t>
            </a:r>
            <a:endParaRPr lang="en-I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2235" y="1385061"/>
            <a:ext cx="11367529" cy="179602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Group rows by neighborhood and by taking the mean of the frequency of occurrence of each category.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Print the top 5 most common venues/neighborhoods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5" y="3181083"/>
            <a:ext cx="11249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Cluster the results</a:t>
            </a:r>
            <a:endParaRPr lang="en-I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2235" y="1385061"/>
            <a:ext cx="11367529" cy="179602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K-Means can group data only unsupervised based on the similarity of customers to each other.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1" y="3181083"/>
            <a:ext cx="11153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Results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9" y="1810756"/>
            <a:ext cx="5953125" cy="452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293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Final Project of Data Science</vt:lpstr>
      <vt:lpstr>Introduction / Problem Description</vt:lpstr>
      <vt:lpstr>Introduction / Problem Description</vt:lpstr>
      <vt:lpstr>Data</vt:lpstr>
      <vt:lpstr>Methodology</vt:lpstr>
      <vt:lpstr>Download and prepare the data</vt:lpstr>
      <vt:lpstr>Analyse each Areas</vt:lpstr>
      <vt:lpstr>Cluster the results</vt:lpstr>
      <vt:lpstr>Results</vt:lpstr>
      <vt:lpstr>Results continued</vt:lpstr>
      <vt:lpstr>Thanks and Regards</vt:lpstr>
    </vt:vector>
  </TitlesOfParts>
  <Company>TechMBS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of Data Science</dc:title>
  <dc:creator>Junaid Malik</dc:creator>
  <cp:lastModifiedBy>Junaid Malik</cp:lastModifiedBy>
  <cp:revision>3</cp:revision>
  <dcterms:created xsi:type="dcterms:W3CDTF">2020-11-19T00:02:56Z</dcterms:created>
  <dcterms:modified xsi:type="dcterms:W3CDTF">2020-11-19T00:17:55Z</dcterms:modified>
</cp:coreProperties>
</file>