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418" r:id="rId3"/>
    <p:sldId id="424" r:id="rId4"/>
    <p:sldId id="423" r:id="rId5"/>
    <p:sldId id="425" r:id="rId6"/>
    <p:sldId id="414" r:id="rId7"/>
    <p:sldId id="426" r:id="rId8"/>
    <p:sldId id="415" r:id="rId9"/>
    <p:sldId id="416" r:id="rId10"/>
    <p:sldId id="417" r:id="rId11"/>
    <p:sldId id="419" r:id="rId12"/>
    <p:sldId id="420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5680"/>
  </p:normalViewPr>
  <p:slideViewPr>
    <p:cSldViewPr snapToGrid="0">
      <p:cViewPr>
        <p:scale>
          <a:sx n="95" d="100"/>
          <a:sy n="95" d="100"/>
        </p:scale>
        <p:origin x="124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47D28-1F7D-47D0-A3EE-E173650358C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86C36E0-C99A-48B6-BFB1-995DA3DE5206}">
      <dgm:prSet phldrT="[Text]" custT="1"/>
      <dgm:spPr/>
      <dgm:t>
        <a:bodyPr/>
        <a:lstStyle/>
        <a:p>
          <a:r>
            <a:rPr lang="en-GB" sz="1800" dirty="0"/>
            <a:t>Gold</a:t>
          </a:r>
        </a:p>
      </dgm:t>
    </dgm:pt>
    <dgm:pt modelId="{C194E380-80EB-4920-A505-8CFB636206BA}" type="parTrans" cxnId="{7EA70A2A-598D-41BF-AFB3-74B58459287C}">
      <dgm:prSet/>
      <dgm:spPr/>
      <dgm:t>
        <a:bodyPr/>
        <a:lstStyle/>
        <a:p>
          <a:endParaRPr lang="en-GB"/>
        </a:p>
      </dgm:t>
    </dgm:pt>
    <dgm:pt modelId="{10B5DAFF-67F0-4F59-A145-A75F60509557}" type="sibTrans" cxnId="{7EA70A2A-598D-41BF-AFB3-74B58459287C}">
      <dgm:prSet/>
      <dgm:spPr/>
      <dgm:t>
        <a:bodyPr/>
        <a:lstStyle/>
        <a:p>
          <a:endParaRPr lang="en-GB"/>
        </a:p>
      </dgm:t>
    </dgm:pt>
    <dgm:pt modelId="{5BDB8558-B487-4B5D-BBBE-0B288EFFC930}">
      <dgm:prSet phldrT="[Text]" custT="1"/>
      <dgm:spPr/>
      <dgm:t>
        <a:bodyPr/>
        <a:lstStyle/>
        <a:p>
          <a:r>
            <a:rPr lang="en-GB" sz="3200" dirty="0"/>
            <a:t>Silver</a:t>
          </a:r>
        </a:p>
      </dgm:t>
    </dgm:pt>
    <dgm:pt modelId="{5F54D8F2-6BB1-4ACC-9C73-316730470F2A}" type="parTrans" cxnId="{A8606D72-341C-4FA1-A7F7-422AA8FD8349}">
      <dgm:prSet/>
      <dgm:spPr/>
      <dgm:t>
        <a:bodyPr/>
        <a:lstStyle/>
        <a:p>
          <a:endParaRPr lang="en-GB"/>
        </a:p>
      </dgm:t>
    </dgm:pt>
    <dgm:pt modelId="{126531BB-FDD8-449A-B8B7-3E22C4BDC346}" type="sibTrans" cxnId="{A8606D72-341C-4FA1-A7F7-422AA8FD8349}">
      <dgm:prSet/>
      <dgm:spPr/>
      <dgm:t>
        <a:bodyPr/>
        <a:lstStyle/>
        <a:p>
          <a:endParaRPr lang="en-GB"/>
        </a:p>
      </dgm:t>
    </dgm:pt>
    <dgm:pt modelId="{DA210C4C-FA99-4161-BB9E-2BB1A963D387}">
      <dgm:prSet phldrT="[Text]" custT="1"/>
      <dgm:spPr/>
      <dgm:t>
        <a:bodyPr/>
        <a:lstStyle/>
        <a:p>
          <a:r>
            <a:rPr lang="en-GB" sz="3200" dirty="0"/>
            <a:t>Bronze</a:t>
          </a:r>
        </a:p>
      </dgm:t>
    </dgm:pt>
    <dgm:pt modelId="{06A7E7AF-9522-4BEC-85B0-FEE69E484B95}" type="parTrans" cxnId="{C3F0ED16-C791-4B06-9319-3EE924296BA6}">
      <dgm:prSet/>
      <dgm:spPr/>
      <dgm:t>
        <a:bodyPr/>
        <a:lstStyle/>
        <a:p>
          <a:endParaRPr lang="en-GB"/>
        </a:p>
      </dgm:t>
    </dgm:pt>
    <dgm:pt modelId="{4D3810EE-5574-4FE8-BE13-FED7FC9DDB22}" type="sibTrans" cxnId="{C3F0ED16-C791-4B06-9319-3EE924296BA6}">
      <dgm:prSet/>
      <dgm:spPr/>
      <dgm:t>
        <a:bodyPr/>
        <a:lstStyle/>
        <a:p>
          <a:endParaRPr lang="en-GB"/>
        </a:p>
      </dgm:t>
    </dgm:pt>
    <dgm:pt modelId="{A664CA94-E064-456C-9AEC-A385C332596B}" type="pres">
      <dgm:prSet presAssocID="{83647D28-1F7D-47D0-A3EE-E173650358C4}" presName="Name0" presStyleCnt="0">
        <dgm:presLayoutVars>
          <dgm:dir/>
          <dgm:animLvl val="lvl"/>
          <dgm:resizeHandles val="exact"/>
        </dgm:presLayoutVars>
      </dgm:prSet>
      <dgm:spPr/>
    </dgm:pt>
    <dgm:pt modelId="{9AF4F0DA-AA06-4E0C-8944-2389428B68BF}" type="pres">
      <dgm:prSet presAssocID="{886C36E0-C99A-48B6-BFB1-995DA3DE5206}" presName="Name8" presStyleCnt="0"/>
      <dgm:spPr/>
    </dgm:pt>
    <dgm:pt modelId="{1E2BF1FA-3545-4410-8E1C-8A2293BE5C19}" type="pres">
      <dgm:prSet presAssocID="{886C36E0-C99A-48B6-BFB1-995DA3DE5206}" presName="level" presStyleLbl="node1" presStyleIdx="0" presStyleCnt="3">
        <dgm:presLayoutVars>
          <dgm:chMax val="1"/>
          <dgm:bulletEnabled val="1"/>
        </dgm:presLayoutVars>
      </dgm:prSet>
      <dgm:spPr/>
    </dgm:pt>
    <dgm:pt modelId="{AE07E15E-1141-4F70-8364-E8F9373BA0EC}" type="pres">
      <dgm:prSet presAssocID="{886C36E0-C99A-48B6-BFB1-995DA3DE520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D373B57-0035-47B2-B9A3-7603BC45EBB2}" type="pres">
      <dgm:prSet presAssocID="{5BDB8558-B487-4B5D-BBBE-0B288EFFC930}" presName="Name8" presStyleCnt="0"/>
      <dgm:spPr/>
    </dgm:pt>
    <dgm:pt modelId="{C544ECCD-DBF3-4757-8E71-7761892FF4A9}" type="pres">
      <dgm:prSet presAssocID="{5BDB8558-B487-4B5D-BBBE-0B288EFFC93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1D8195E-B829-4800-AF18-E8E11AC183F7}" type="pres">
      <dgm:prSet presAssocID="{5BDB8558-B487-4B5D-BBBE-0B288EFFC93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294800A-2CEE-4256-9C12-7CA5ECCDBC42}" type="pres">
      <dgm:prSet presAssocID="{DA210C4C-FA99-4161-BB9E-2BB1A963D387}" presName="Name8" presStyleCnt="0"/>
      <dgm:spPr/>
    </dgm:pt>
    <dgm:pt modelId="{415FD1F2-5516-447E-9E43-93C406742384}" type="pres">
      <dgm:prSet presAssocID="{DA210C4C-FA99-4161-BB9E-2BB1A963D387}" presName="level" presStyleLbl="node1" presStyleIdx="2" presStyleCnt="3">
        <dgm:presLayoutVars>
          <dgm:chMax val="1"/>
          <dgm:bulletEnabled val="1"/>
        </dgm:presLayoutVars>
      </dgm:prSet>
      <dgm:spPr/>
    </dgm:pt>
    <dgm:pt modelId="{E045197A-E4F3-4B67-AF1B-82CB9DF85132}" type="pres">
      <dgm:prSet presAssocID="{DA210C4C-FA99-4161-BB9E-2BB1A963D38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3F0ED16-C791-4B06-9319-3EE924296BA6}" srcId="{83647D28-1F7D-47D0-A3EE-E173650358C4}" destId="{DA210C4C-FA99-4161-BB9E-2BB1A963D387}" srcOrd="2" destOrd="0" parTransId="{06A7E7AF-9522-4BEC-85B0-FEE69E484B95}" sibTransId="{4D3810EE-5574-4FE8-BE13-FED7FC9DDB22}"/>
    <dgm:cxn modelId="{7EA70A2A-598D-41BF-AFB3-74B58459287C}" srcId="{83647D28-1F7D-47D0-A3EE-E173650358C4}" destId="{886C36E0-C99A-48B6-BFB1-995DA3DE5206}" srcOrd="0" destOrd="0" parTransId="{C194E380-80EB-4920-A505-8CFB636206BA}" sibTransId="{10B5DAFF-67F0-4F59-A145-A75F60509557}"/>
    <dgm:cxn modelId="{CFA65550-47A3-463E-8D11-2E2F80A62380}" type="presOf" srcId="{5BDB8558-B487-4B5D-BBBE-0B288EFFC930}" destId="{C544ECCD-DBF3-4757-8E71-7761892FF4A9}" srcOrd="0" destOrd="0" presId="urn:microsoft.com/office/officeart/2005/8/layout/pyramid1"/>
    <dgm:cxn modelId="{3B518A63-0A9B-4B8E-A018-9EB826AB9723}" type="presOf" srcId="{886C36E0-C99A-48B6-BFB1-995DA3DE5206}" destId="{AE07E15E-1141-4F70-8364-E8F9373BA0EC}" srcOrd="1" destOrd="0" presId="urn:microsoft.com/office/officeart/2005/8/layout/pyramid1"/>
    <dgm:cxn modelId="{A8606D72-341C-4FA1-A7F7-422AA8FD8349}" srcId="{83647D28-1F7D-47D0-A3EE-E173650358C4}" destId="{5BDB8558-B487-4B5D-BBBE-0B288EFFC930}" srcOrd="1" destOrd="0" parTransId="{5F54D8F2-6BB1-4ACC-9C73-316730470F2A}" sibTransId="{126531BB-FDD8-449A-B8B7-3E22C4BDC346}"/>
    <dgm:cxn modelId="{6DA07697-E6C9-439E-BAA2-A770B89539C5}" type="presOf" srcId="{DA210C4C-FA99-4161-BB9E-2BB1A963D387}" destId="{E045197A-E4F3-4B67-AF1B-82CB9DF85132}" srcOrd="1" destOrd="0" presId="urn:microsoft.com/office/officeart/2005/8/layout/pyramid1"/>
    <dgm:cxn modelId="{DAD7E6AE-2798-4982-8B74-F9857B1DB334}" type="presOf" srcId="{83647D28-1F7D-47D0-A3EE-E173650358C4}" destId="{A664CA94-E064-456C-9AEC-A385C332596B}" srcOrd="0" destOrd="0" presId="urn:microsoft.com/office/officeart/2005/8/layout/pyramid1"/>
    <dgm:cxn modelId="{2E9F94CE-6E5F-4192-94BB-BF1F6235BDBD}" type="presOf" srcId="{5BDB8558-B487-4B5D-BBBE-0B288EFFC930}" destId="{01D8195E-B829-4800-AF18-E8E11AC183F7}" srcOrd="1" destOrd="0" presId="urn:microsoft.com/office/officeart/2005/8/layout/pyramid1"/>
    <dgm:cxn modelId="{B650A9F2-4B8C-43B8-8DE2-0BE8F60D1A9E}" type="presOf" srcId="{DA210C4C-FA99-4161-BB9E-2BB1A963D387}" destId="{415FD1F2-5516-447E-9E43-93C406742384}" srcOrd="0" destOrd="0" presId="urn:microsoft.com/office/officeart/2005/8/layout/pyramid1"/>
    <dgm:cxn modelId="{104C04F5-8969-432B-89D5-FA012C1587EF}" type="presOf" srcId="{886C36E0-C99A-48B6-BFB1-995DA3DE5206}" destId="{1E2BF1FA-3545-4410-8E1C-8A2293BE5C19}" srcOrd="0" destOrd="0" presId="urn:microsoft.com/office/officeart/2005/8/layout/pyramid1"/>
    <dgm:cxn modelId="{D8937FED-6423-49B0-A003-AFB323AC1B60}" type="presParOf" srcId="{A664CA94-E064-456C-9AEC-A385C332596B}" destId="{9AF4F0DA-AA06-4E0C-8944-2389428B68BF}" srcOrd="0" destOrd="0" presId="urn:microsoft.com/office/officeart/2005/8/layout/pyramid1"/>
    <dgm:cxn modelId="{2EFB7D89-07F0-4279-8917-D2EEEE8B5E89}" type="presParOf" srcId="{9AF4F0DA-AA06-4E0C-8944-2389428B68BF}" destId="{1E2BF1FA-3545-4410-8E1C-8A2293BE5C19}" srcOrd="0" destOrd="0" presId="urn:microsoft.com/office/officeart/2005/8/layout/pyramid1"/>
    <dgm:cxn modelId="{D8110281-C191-48FF-9390-B1599DF843C7}" type="presParOf" srcId="{9AF4F0DA-AA06-4E0C-8944-2389428B68BF}" destId="{AE07E15E-1141-4F70-8364-E8F9373BA0EC}" srcOrd="1" destOrd="0" presId="urn:microsoft.com/office/officeart/2005/8/layout/pyramid1"/>
    <dgm:cxn modelId="{F9A891E2-F10A-4348-A445-182E00FA7730}" type="presParOf" srcId="{A664CA94-E064-456C-9AEC-A385C332596B}" destId="{0D373B57-0035-47B2-B9A3-7603BC45EBB2}" srcOrd="1" destOrd="0" presId="urn:microsoft.com/office/officeart/2005/8/layout/pyramid1"/>
    <dgm:cxn modelId="{76818AF2-ADC7-453A-B9C1-2791BEF39837}" type="presParOf" srcId="{0D373B57-0035-47B2-B9A3-7603BC45EBB2}" destId="{C544ECCD-DBF3-4757-8E71-7761892FF4A9}" srcOrd="0" destOrd="0" presId="urn:microsoft.com/office/officeart/2005/8/layout/pyramid1"/>
    <dgm:cxn modelId="{5AA8D7C1-703E-4ED6-B4C3-81E4BA8553A7}" type="presParOf" srcId="{0D373B57-0035-47B2-B9A3-7603BC45EBB2}" destId="{01D8195E-B829-4800-AF18-E8E11AC183F7}" srcOrd="1" destOrd="0" presId="urn:microsoft.com/office/officeart/2005/8/layout/pyramid1"/>
    <dgm:cxn modelId="{695968B9-EAD6-4D9E-ADAC-B67D2B436D3E}" type="presParOf" srcId="{A664CA94-E064-456C-9AEC-A385C332596B}" destId="{C294800A-2CEE-4256-9C12-7CA5ECCDBC42}" srcOrd="2" destOrd="0" presId="urn:microsoft.com/office/officeart/2005/8/layout/pyramid1"/>
    <dgm:cxn modelId="{CF2240F5-39F6-4501-8B47-920E00FF6D04}" type="presParOf" srcId="{C294800A-2CEE-4256-9C12-7CA5ECCDBC42}" destId="{415FD1F2-5516-447E-9E43-93C406742384}" srcOrd="0" destOrd="0" presId="urn:microsoft.com/office/officeart/2005/8/layout/pyramid1"/>
    <dgm:cxn modelId="{DDF5E05B-AE2B-4A34-A78B-802328BD1569}" type="presParOf" srcId="{C294800A-2CEE-4256-9C12-7CA5ECCDBC42}" destId="{E045197A-E4F3-4B67-AF1B-82CB9DF8513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8F1C5F-7C19-4664-942B-8D6724DE3842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1A94201D-A891-438B-B752-C47C7E0C06C0}">
      <dgm:prSet phldrT="[Text]" custT="1"/>
      <dgm:spPr/>
      <dgm:t>
        <a:bodyPr/>
        <a:lstStyle/>
        <a:p>
          <a:r>
            <a:rPr lang="en-GB" sz="3200" dirty="0"/>
            <a:t>Gold</a:t>
          </a:r>
        </a:p>
      </dgm:t>
    </dgm:pt>
    <dgm:pt modelId="{662C4476-69DD-472B-8564-16572B7686AD}" type="parTrans" cxnId="{FD504ECD-CF37-446B-8D14-E4D71584A14C}">
      <dgm:prSet/>
      <dgm:spPr/>
      <dgm:t>
        <a:bodyPr/>
        <a:lstStyle/>
        <a:p>
          <a:endParaRPr lang="en-GB"/>
        </a:p>
      </dgm:t>
    </dgm:pt>
    <dgm:pt modelId="{55B0A15E-6891-495B-8691-6E0D8A3CFA80}" type="sibTrans" cxnId="{FD504ECD-CF37-446B-8D14-E4D71584A14C}">
      <dgm:prSet/>
      <dgm:spPr/>
      <dgm:t>
        <a:bodyPr/>
        <a:lstStyle/>
        <a:p>
          <a:endParaRPr lang="en-GB"/>
        </a:p>
      </dgm:t>
    </dgm:pt>
    <dgm:pt modelId="{F73861D7-E579-4A85-BB58-3EA2B6599C02}">
      <dgm:prSet phldrT="[Text]" custT="1"/>
      <dgm:spPr/>
      <dgm:t>
        <a:bodyPr/>
        <a:lstStyle/>
        <a:p>
          <a:r>
            <a:rPr lang="en-GB" sz="3200" dirty="0"/>
            <a:t>Silver</a:t>
          </a:r>
        </a:p>
      </dgm:t>
    </dgm:pt>
    <dgm:pt modelId="{B44DA60E-ABB3-4E7B-87FB-6F1564E86796}" type="parTrans" cxnId="{1215A30B-0C62-4DA6-9626-8B9CD9D204F5}">
      <dgm:prSet/>
      <dgm:spPr/>
      <dgm:t>
        <a:bodyPr/>
        <a:lstStyle/>
        <a:p>
          <a:endParaRPr lang="en-GB"/>
        </a:p>
      </dgm:t>
    </dgm:pt>
    <dgm:pt modelId="{5F711A22-CC9A-42EE-A7B3-3320B51293F4}" type="sibTrans" cxnId="{1215A30B-0C62-4DA6-9626-8B9CD9D204F5}">
      <dgm:prSet/>
      <dgm:spPr/>
      <dgm:t>
        <a:bodyPr/>
        <a:lstStyle/>
        <a:p>
          <a:endParaRPr lang="en-GB"/>
        </a:p>
      </dgm:t>
    </dgm:pt>
    <dgm:pt modelId="{9F5E801F-1F2C-4A02-8856-B3CCF3B26CE6}">
      <dgm:prSet phldrT="[Text]" custT="1"/>
      <dgm:spPr/>
      <dgm:t>
        <a:bodyPr/>
        <a:lstStyle/>
        <a:p>
          <a:r>
            <a:rPr lang="en-GB" sz="1800" dirty="0"/>
            <a:t>Bronze</a:t>
          </a:r>
        </a:p>
      </dgm:t>
    </dgm:pt>
    <dgm:pt modelId="{C1FCB3F5-DE0D-4AED-AA5B-F011B859B459}" type="parTrans" cxnId="{51047686-A17E-4419-917F-51CE05EAE9DC}">
      <dgm:prSet/>
      <dgm:spPr/>
      <dgm:t>
        <a:bodyPr/>
        <a:lstStyle/>
        <a:p>
          <a:endParaRPr lang="en-GB"/>
        </a:p>
      </dgm:t>
    </dgm:pt>
    <dgm:pt modelId="{027D84D0-FAE7-4361-8EF3-FFA1CA332764}" type="sibTrans" cxnId="{51047686-A17E-4419-917F-51CE05EAE9DC}">
      <dgm:prSet/>
      <dgm:spPr/>
      <dgm:t>
        <a:bodyPr/>
        <a:lstStyle/>
        <a:p>
          <a:endParaRPr lang="en-GB"/>
        </a:p>
      </dgm:t>
    </dgm:pt>
    <dgm:pt modelId="{EBB98CAB-E6B3-4106-B9B4-FB2CAC4FA0A8}" type="pres">
      <dgm:prSet presAssocID="{EC8F1C5F-7C19-4664-942B-8D6724DE3842}" presName="Name0" presStyleCnt="0">
        <dgm:presLayoutVars>
          <dgm:dir/>
          <dgm:animLvl val="lvl"/>
          <dgm:resizeHandles val="exact"/>
        </dgm:presLayoutVars>
      </dgm:prSet>
      <dgm:spPr/>
    </dgm:pt>
    <dgm:pt modelId="{C98A3C73-2B5E-401E-9DFF-8D3505D7944B}" type="pres">
      <dgm:prSet presAssocID="{1A94201D-A891-438B-B752-C47C7E0C06C0}" presName="Name8" presStyleCnt="0"/>
      <dgm:spPr/>
    </dgm:pt>
    <dgm:pt modelId="{3D310033-6355-4E59-80E8-62B4A67D18D0}" type="pres">
      <dgm:prSet presAssocID="{1A94201D-A891-438B-B752-C47C7E0C06C0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39CDFD-A9E7-431D-B13A-D8895F21A5CB}" type="pres">
      <dgm:prSet presAssocID="{1A94201D-A891-438B-B752-C47C7E0C06C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C63C632-72FA-456E-9C0D-4DA7A4EEF8C2}" type="pres">
      <dgm:prSet presAssocID="{F73861D7-E579-4A85-BB58-3EA2B6599C02}" presName="Name8" presStyleCnt="0"/>
      <dgm:spPr/>
    </dgm:pt>
    <dgm:pt modelId="{02136348-D24C-4232-840B-D2A8D3E92501}" type="pres">
      <dgm:prSet presAssocID="{F73861D7-E579-4A85-BB58-3EA2B6599C02}" presName="level" presStyleLbl="node1" presStyleIdx="1" presStyleCnt="3">
        <dgm:presLayoutVars>
          <dgm:chMax val="1"/>
          <dgm:bulletEnabled val="1"/>
        </dgm:presLayoutVars>
      </dgm:prSet>
      <dgm:spPr/>
    </dgm:pt>
    <dgm:pt modelId="{DFAAB242-5AB1-4A12-801A-6DED8819663B}" type="pres">
      <dgm:prSet presAssocID="{F73861D7-E579-4A85-BB58-3EA2B6599C0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DA14C61-915B-43A3-8803-01824AF8C929}" type="pres">
      <dgm:prSet presAssocID="{9F5E801F-1F2C-4A02-8856-B3CCF3B26CE6}" presName="Name8" presStyleCnt="0"/>
      <dgm:spPr/>
    </dgm:pt>
    <dgm:pt modelId="{741EE11A-2299-4167-BE76-E5AE057C2C84}" type="pres">
      <dgm:prSet presAssocID="{9F5E801F-1F2C-4A02-8856-B3CCF3B26CE6}" presName="level" presStyleLbl="node1" presStyleIdx="2" presStyleCnt="3">
        <dgm:presLayoutVars>
          <dgm:chMax val="1"/>
          <dgm:bulletEnabled val="1"/>
        </dgm:presLayoutVars>
      </dgm:prSet>
      <dgm:spPr/>
    </dgm:pt>
    <dgm:pt modelId="{8079BDCA-AA54-4BDD-B048-AACD8B1DA7B9}" type="pres">
      <dgm:prSet presAssocID="{9F5E801F-1F2C-4A02-8856-B3CCF3B26CE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C423904-6F14-4635-B7EA-B651DBB17739}" type="presOf" srcId="{9F5E801F-1F2C-4A02-8856-B3CCF3B26CE6}" destId="{8079BDCA-AA54-4BDD-B048-AACD8B1DA7B9}" srcOrd="1" destOrd="0" presId="urn:microsoft.com/office/officeart/2005/8/layout/pyramid3"/>
    <dgm:cxn modelId="{1215A30B-0C62-4DA6-9626-8B9CD9D204F5}" srcId="{EC8F1C5F-7C19-4664-942B-8D6724DE3842}" destId="{F73861D7-E579-4A85-BB58-3EA2B6599C02}" srcOrd="1" destOrd="0" parTransId="{B44DA60E-ABB3-4E7B-87FB-6F1564E86796}" sibTransId="{5F711A22-CC9A-42EE-A7B3-3320B51293F4}"/>
    <dgm:cxn modelId="{1F390A53-0CCD-4703-8317-BE593E4776CA}" type="presOf" srcId="{EC8F1C5F-7C19-4664-942B-8D6724DE3842}" destId="{EBB98CAB-E6B3-4106-B9B4-FB2CAC4FA0A8}" srcOrd="0" destOrd="0" presId="urn:microsoft.com/office/officeart/2005/8/layout/pyramid3"/>
    <dgm:cxn modelId="{A218655A-329F-43C3-A7F3-661E22075C38}" type="presOf" srcId="{F73861D7-E579-4A85-BB58-3EA2B6599C02}" destId="{DFAAB242-5AB1-4A12-801A-6DED8819663B}" srcOrd="1" destOrd="0" presId="urn:microsoft.com/office/officeart/2005/8/layout/pyramid3"/>
    <dgm:cxn modelId="{C0B0755B-4D86-4876-800D-71958563955C}" type="presOf" srcId="{1A94201D-A891-438B-B752-C47C7E0C06C0}" destId="{3D310033-6355-4E59-80E8-62B4A67D18D0}" srcOrd="0" destOrd="0" presId="urn:microsoft.com/office/officeart/2005/8/layout/pyramid3"/>
    <dgm:cxn modelId="{04C1B078-B428-4828-BEFC-68D28E9E831C}" type="presOf" srcId="{9F5E801F-1F2C-4A02-8856-B3CCF3B26CE6}" destId="{741EE11A-2299-4167-BE76-E5AE057C2C84}" srcOrd="0" destOrd="0" presId="urn:microsoft.com/office/officeart/2005/8/layout/pyramid3"/>
    <dgm:cxn modelId="{51047686-A17E-4419-917F-51CE05EAE9DC}" srcId="{EC8F1C5F-7C19-4664-942B-8D6724DE3842}" destId="{9F5E801F-1F2C-4A02-8856-B3CCF3B26CE6}" srcOrd="2" destOrd="0" parTransId="{C1FCB3F5-DE0D-4AED-AA5B-F011B859B459}" sibTransId="{027D84D0-FAE7-4361-8EF3-FFA1CA332764}"/>
    <dgm:cxn modelId="{43B84387-B58D-401E-92AF-5A0E9EE67FF0}" type="presOf" srcId="{1A94201D-A891-438B-B752-C47C7E0C06C0}" destId="{4239CDFD-A9E7-431D-B13A-D8895F21A5CB}" srcOrd="1" destOrd="0" presId="urn:microsoft.com/office/officeart/2005/8/layout/pyramid3"/>
    <dgm:cxn modelId="{FD504ECD-CF37-446B-8D14-E4D71584A14C}" srcId="{EC8F1C5F-7C19-4664-942B-8D6724DE3842}" destId="{1A94201D-A891-438B-B752-C47C7E0C06C0}" srcOrd="0" destOrd="0" parTransId="{662C4476-69DD-472B-8564-16572B7686AD}" sibTransId="{55B0A15E-6891-495B-8691-6E0D8A3CFA80}"/>
    <dgm:cxn modelId="{755951D2-2D19-44CC-8AFB-B467CACE4C00}" type="presOf" srcId="{F73861D7-E579-4A85-BB58-3EA2B6599C02}" destId="{02136348-D24C-4232-840B-D2A8D3E92501}" srcOrd="0" destOrd="0" presId="urn:microsoft.com/office/officeart/2005/8/layout/pyramid3"/>
    <dgm:cxn modelId="{DA454756-55DD-4A88-8F88-AEFCE118F835}" type="presParOf" srcId="{EBB98CAB-E6B3-4106-B9B4-FB2CAC4FA0A8}" destId="{C98A3C73-2B5E-401E-9DFF-8D3505D7944B}" srcOrd="0" destOrd="0" presId="urn:microsoft.com/office/officeart/2005/8/layout/pyramid3"/>
    <dgm:cxn modelId="{4BAC1F90-F06F-4C6D-B0FF-DE5AF6FA8BB1}" type="presParOf" srcId="{C98A3C73-2B5E-401E-9DFF-8D3505D7944B}" destId="{3D310033-6355-4E59-80E8-62B4A67D18D0}" srcOrd="0" destOrd="0" presId="urn:microsoft.com/office/officeart/2005/8/layout/pyramid3"/>
    <dgm:cxn modelId="{11DF5285-B1E4-427B-8CF0-FE5CCAC0A85E}" type="presParOf" srcId="{C98A3C73-2B5E-401E-9DFF-8D3505D7944B}" destId="{4239CDFD-A9E7-431D-B13A-D8895F21A5CB}" srcOrd="1" destOrd="0" presId="urn:microsoft.com/office/officeart/2005/8/layout/pyramid3"/>
    <dgm:cxn modelId="{4AAFD03A-E62F-4D37-8F0C-FAF60116A865}" type="presParOf" srcId="{EBB98CAB-E6B3-4106-B9B4-FB2CAC4FA0A8}" destId="{2C63C632-72FA-456E-9C0D-4DA7A4EEF8C2}" srcOrd="1" destOrd="0" presId="urn:microsoft.com/office/officeart/2005/8/layout/pyramid3"/>
    <dgm:cxn modelId="{BC8F458F-C920-404B-A276-40AB455D5F87}" type="presParOf" srcId="{2C63C632-72FA-456E-9C0D-4DA7A4EEF8C2}" destId="{02136348-D24C-4232-840B-D2A8D3E92501}" srcOrd="0" destOrd="0" presId="urn:microsoft.com/office/officeart/2005/8/layout/pyramid3"/>
    <dgm:cxn modelId="{BE331883-85DB-478E-83A1-5E724087D7F4}" type="presParOf" srcId="{2C63C632-72FA-456E-9C0D-4DA7A4EEF8C2}" destId="{DFAAB242-5AB1-4A12-801A-6DED8819663B}" srcOrd="1" destOrd="0" presId="urn:microsoft.com/office/officeart/2005/8/layout/pyramid3"/>
    <dgm:cxn modelId="{956F8DC7-C125-40AD-A8EE-09C6E727E237}" type="presParOf" srcId="{EBB98CAB-E6B3-4106-B9B4-FB2CAC4FA0A8}" destId="{0DA14C61-915B-43A3-8803-01824AF8C929}" srcOrd="2" destOrd="0" presId="urn:microsoft.com/office/officeart/2005/8/layout/pyramid3"/>
    <dgm:cxn modelId="{EC9B0D02-364C-4861-B6F7-8D2594295AA9}" type="presParOf" srcId="{0DA14C61-915B-43A3-8803-01824AF8C929}" destId="{741EE11A-2299-4167-BE76-E5AE057C2C84}" srcOrd="0" destOrd="0" presId="urn:microsoft.com/office/officeart/2005/8/layout/pyramid3"/>
    <dgm:cxn modelId="{CCB691B2-15CE-4CD3-9E2D-B5105074A283}" type="presParOf" srcId="{0DA14C61-915B-43A3-8803-01824AF8C929}" destId="{8079BDCA-AA54-4BDD-B048-AACD8B1DA7B9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609ADE-32CD-4D4B-8B42-4CD6C7D0D7E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787222-39D4-4703-B56E-BE872E621782}">
      <dgm:prSet phldrT="[Text]" custT="1"/>
      <dgm:spPr/>
      <dgm:t>
        <a:bodyPr/>
        <a:lstStyle/>
        <a:p>
          <a:r>
            <a:rPr lang="en-GB" sz="3600" dirty="0"/>
            <a:t>Gold</a:t>
          </a:r>
        </a:p>
      </dgm:t>
    </dgm:pt>
    <dgm:pt modelId="{D40C1EBE-FFD2-40FA-BAB5-3667D7E2FF54}" type="parTrans" cxnId="{FE4DBE37-24B9-458E-B38F-4A1ECAFC6519}">
      <dgm:prSet/>
      <dgm:spPr/>
      <dgm:t>
        <a:bodyPr/>
        <a:lstStyle/>
        <a:p>
          <a:endParaRPr lang="en-GB"/>
        </a:p>
      </dgm:t>
    </dgm:pt>
    <dgm:pt modelId="{CB5F6B5C-FA76-4EC4-9DB4-8A1089C3C328}" type="sibTrans" cxnId="{FE4DBE37-24B9-458E-B38F-4A1ECAFC6519}">
      <dgm:prSet/>
      <dgm:spPr/>
      <dgm:t>
        <a:bodyPr/>
        <a:lstStyle/>
        <a:p>
          <a:endParaRPr lang="en-GB"/>
        </a:p>
      </dgm:t>
    </dgm:pt>
    <dgm:pt modelId="{D00145BA-7934-41CF-BCAA-6A1A947D958E}">
      <dgm:prSet phldrT="[Text]"/>
      <dgm:spPr/>
      <dgm:t>
        <a:bodyPr/>
        <a:lstStyle/>
        <a:p>
          <a:r>
            <a:rPr lang="en-GB" dirty="0"/>
            <a:t>Prod/DevTest Environment</a:t>
          </a:r>
        </a:p>
      </dgm:t>
    </dgm:pt>
    <dgm:pt modelId="{98100D2C-0468-40C9-8DA2-09F4CEC26C2A}" type="parTrans" cxnId="{D24EFE55-4A0E-487D-AF3B-E84E32864E06}">
      <dgm:prSet/>
      <dgm:spPr/>
      <dgm:t>
        <a:bodyPr/>
        <a:lstStyle/>
        <a:p>
          <a:endParaRPr lang="en-GB"/>
        </a:p>
      </dgm:t>
    </dgm:pt>
    <dgm:pt modelId="{A0099FF8-D037-4BD6-9E48-C50B5207F492}" type="sibTrans" cxnId="{D24EFE55-4A0E-487D-AF3B-E84E32864E06}">
      <dgm:prSet/>
      <dgm:spPr/>
      <dgm:t>
        <a:bodyPr/>
        <a:lstStyle/>
        <a:p>
          <a:endParaRPr lang="en-GB"/>
        </a:p>
      </dgm:t>
    </dgm:pt>
    <dgm:pt modelId="{F76E0746-6DD0-4169-9B2D-DD5194E67C94}">
      <dgm:prSet phldrT="[Text]"/>
      <dgm:spPr/>
      <dgm:t>
        <a:bodyPr/>
        <a:lstStyle/>
        <a:p>
          <a:r>
            <a:rPr lang="en-GB" dirty="0"/>
            <a:t>Per Region Yes</a:t>
          </a:r>
        </a:p>
      </dgm:t>
    </dgm:pt>
    <dgm:pt modelId="{706AEAFE-CFCD-49B2-8D01-E2C665D85376}" type="parTrans" cxnId="{292A6BF1-02A9-4A96-9D6F-76E23640AFC6}">
      <dgm:prSet/>
      <dgm:spPr/>
      <dgm:t>
        <a:bodyPr/>
        <a:lstStyle/>
        <a:p>
          <a:endParaRPr lang="en-GB"/>
        </a:p>
      </dgm:t>
    </dgm:pt>
    <dgm:pt modelId="{7A025FB9-0416-4667-B818-B702B8CD3953}" type="sibTrans" cxnId="{292A6BF1-02A9-4A96-9D6F-76E23640AFC6}">
      <dgm:prSet/>
      <dgm:spPr/>
      <dgm:t>
        <a:bodyPr/>
        <a:lstStyle/>
        <a:p>
          <a:endParaRPr lang="en-GB"/>
        </a:p>
      </dgm:t>
    </dgm:pt>
    <dgm:pt modelId="{D3E7BB4E-7A01-475E-8961-9ED51E13579D}">
      <dgm:prSet phldrT="[Text]" custT="1"/>
      <dgm:spPr/>
      <dgm:t>
        <a:bodyPr/>
        <a:lstStyle/>
        <a:p>
          <a:r>
            <a:rPr lang="en-GB" sz="3600" dirty="0"/>
            <a:t>Silver</a:t>
          </a:r>
        </a:p>
      </dgm:t>
    </dgm:pt>
    <dgm:pt modelId="{96D866A3-AF4A-4A0C-86E3-0A78E3AC990A}" type="parTrans" cxnId="{AAA060E5-6DFC-4655-A510-786B2BCF0C8C}">
      <dgm:prSet/>
      <dgm:spPr/>
      <dgm:t>
        <a:bodyPr/>
        <a:lstStyle/>
        <a:p>
          <a:endParaRPr lang="en-GB"/>
        </a:p>
      </dgm:t>
    </dgm:pt>
    <dgm:pt modelId="{E680B5F1-FCA7-4011-B3C8-FC5880D1DFCB}" type="sibTrans" cxnId="{AAA060E5-6DFC-4655-A510-786B2BCF0C8C}">
      <dgm:prSet/>
      <dgm:spPr/>
      <dgm:t>
        <a:bodyPr/>
        <a:lstStyle/>
        <a:p>
          <a:endParaRPr lang="en-GB"/>
        </a:p>
      </dgm:t>
    </dgm:pt>
    <dgm:pt modelId="{A4D9F772-5DB9-4AB6-BCB2-1BC55314D2A4}">
      <dgm:prSet phldrT="[Text]"/>
      <dgm:spPr/>
      <dgm:t>
        <a:bodyPr/>
        <a:lstStyle/>
        <a:p>
          <a:r>
            <a:rPr lang="en-GB" dirty="0"/>
            <a:t>Prod/DevTest Environment</a:t>
          </a:r>
        </a:p>
      </dgm:t>
    </dgm:pt>
    <dgm:pt modelId="{F8B49D68-5DBE-4711-9981-B2584EA9835D}" type="parTrans" cxnId="{2FA2832D-1F38-4B54-B5D1-CBA0D5D9BB20}">
      <dgm:prSet/>
      <dgm:spPr/>
      <dgm:t>
        <a:bodyPr/>
        <a:lstStyle/>
        <a:p>
          <a:endParaRPr lang="en-GB"/>
        </a:p>
      </dgm:t>
    </dgm:pt>
    <dgm:pt modelId="{C69C0930-B467-4207-8738-9B8452E69573}" type="sibTrans" cxnId="{2FA2832D-1F38-4B54-B5D1-CBA0D5D9BB20}">
      <dgm:prSet/>
      <dgm:spPr/>
      <dgm:t>
        <a:bodyPr/>
        <a:lstStyle/>
        <a:p>
          <a:endParaRPr lang="en-GB"/>
        </a:p>
      </dgm:t>
    </dgm:pt>
    <dgm:pt modelId="{83751C51-61B7-4AD4-9A04-563E29CE65D4}">
      <dgm:prSet phldrT="[Text]" custT="1"/>
      <dgm:spPr/>
      <dgm:t>
        <a:bodyPr/>
        <a:lstStyle/>
        <a:p>
          <a:r>
            <a:rPr lang="en-GB" sz="3600" dirty="0"/>
            <a:t>Bronze</a:t>
          </a:r>
        </a:p>
      </dgm:t>
    </dgm:pt>
    <dgm:pt modelId="{28813D1E-033B-4FC7-997D-162174FEA462}" type="parTrans" cxnId="{8EAE4474-226E-461B-8833-3B3383F1E73E}">
      <dgm:prSet/>
      <dgm:spPr/>
      <dgm:t>
        <a:bodyPr/>
        <a:lstStyle/>
        <a:p>
          <a:endParaRPr lang="en-GB"/>
        </a:p>
      </dgm:t>
    </dgm:pt>
    <dgm:pt modelId="{941F9409-ED04-43BD-870E-CDB9EEB1C485}" type="sibTrans" cxnId="{8EAE4474-226E-461B-8833-3B3383F1E73E}">
      <dgm:prSet/>
      <dgm:spPr/>
      <dgm:t>
        <a:bodyPr/>
        <a:lstStyle/>
        <a:p>
          <a:endParaRPr lang="en-GB"/>
        </a:p>
      </dgm:t>
    </dgm:pt>
    <dgm:pt modelId="{D6055D01-E187-47B1-A469-0E4F849EFD20}">
      <dgm:prSet phldrT="[Text]"/>
      <dgm:spPr/>
      <dgm:t>
        <a:bodyPr/>
        <a:lstStyle/>
        <a:p>
          <a:r>
            <a:rPr lang="en-GB" dirty="0"/>
            <a:t>Prod/DevTest Environment</a:t>
          </a:r>
        </a:p>
      </dgm:t>
    </dgm:pt>
    <dgm:pt modelId="{F31CDAF7-BFBC-43B9-A562-CCDD9850EA9D}" type="parTrans" cxnId="{1DC0C70C-F844-4F58-BB2F-0911918B54B3}">
      <dgm:prSet/>
      <dgm:spPr/>
      <dgm:t>
        <a:bodyPr/>
        <a:lstStyle/>
        <a:p>
          <a:endParaRPr lang="en-GB"/>
        </a:p>
      </dgm:t>
    </dgm:pt>
    <dgm:pt modelId="{35A9EF2C-FBEE-4EF0-9C89-17883BC70057}" type="sibTrans" cxnId="{1DC0C70C-F844-4F58-BB2F-0911918B54B3}">
      <dgm:prSet/>
      <dgm:spPr/>
      <dgm:t>
        <a:bodyPr/>
        <a:lstStyle/>
        <a:p>
          <a:endParaRPr lang="en-GB"/>
        </a:p>
      </dgm:t>
    </dgm:pt>
    <dgm:pt modelId="{09155FE6-AC08-49F4-813D-FF96D0A9ED49}">
      <dgm:prSet phldrT="[Text]"/>
      <dgm:spPr/>
      <dgm:t>
        <a:bodyPr/>
        <a:lstStyle/>
        <a:p>
          <a:r>
            <a:rPr lang="en-GB" dirty="0"/>
            <a:t>Transactions/ month  over 8 000 000 transactions</a:t>
          </a:r>
        </a:p>
      </dgm:t>
    </dgm:pt>
    <dgm:pt modelId="{D8547E4C-55D2-4775-9C17-EA43B88A377F}" type="parTrans" cxnId="{3389948F-20C9-4F63-A0B9-8268D6030CCC}">
      <dgm:prSet/>
      <dgm:spPr/>
      <dgm:t>
        <a:bodyPr/>
        <a:lstStyle/>
        <a:p>
          <a:endParaRPr lang="en-GB"/>
        </a:p>
      </dgm:t>
    </dgm:pt>
    <dgm:pt modelId="{61668CC6-AE8C-4331-8C3E-FA7E00338357}" type="sibTrans" cxnId="{3389948F-20C9-4F63-A0B9-8268D6030CCC}">
      <dgm:prSet/>
      <dgm:spPr/>
      <dgm:t>
        <a:bodyPr/>
        <a:lstStyle/>
        <a:p>
          <a:endParaRPr lang="en-GB"/>
        </a:p>
      </dgm:t>
    </dgm:pt>
    <dgm:pt modelId="{1628D85A-4C69-444F-AAC1-7EF3DDC307D8}">
      <dgm:prSet phldrT="[Text]"/>
      <dgm:spPr/>
      <dgm:t>
        <a:bodyPr/>
        <a:lstStyle/>
        <a:p>
          <a:endParaRPr lang="en-GB" dirty="0"/>
        </a:p>
      </dgm:t>
    </dgm:pt>
    <dgm:pt modelId="{96387947-78FF-4C22-AB94-77BFF0E0FE85}" type="parTrans" cxnId="{F637ADAF-44A0-409A-A61A-B361E47596C5}">
      <dgm:prSet/>
      <dgm:spPr/>
      <dgm:t>
        <a:bodyPr/>
        <a:lstStyle/>
        <a:p>
          <a:endParaRPr lang="en-GB"/>
        </a:p>
      </dgm:t>
    </dgm:pt>
    <dgm:pt modelId="{A389DD7F-D2A0-4E5A-92E9-20512E856454}" type="sibTrans" cxnId="{F637ADAF-44A0-409A-A61A-B361E47596C5}">
      <dgm:prSet/>
      <dgm:spPr/>
      <dgm:t>
        <a:bodyPr/>
        <a:lstStyle/>
        <a:p>
          <a:endParaRPr lang="en-GB"/>
        </a:p>
      </dgm:t>
    </dgm:pt>
    <dgm:pt modelId="{A02C50B0-1C1F-4BA4-AAAE-8443790BF768}">
      <dgm:prSet phldrT="[Text]"/>
      <dgm:spPr/>
      <dgm:t>
        <a:bodyPr/>
        <a:lstStyle/>
        <a:p>
          <a:r>
            <a:rPr lang="en-GB" dirty="0"/>
            <a:t>Storage/ month over 20 GB</a:t>
          </a:r>
        </a:p>
      </dgm:t>
    </dgm:pt>
    <dgm:pt modelId="{225DCA58-E83A-47DC-AFFB-5D7EC5E35A65}" type="parTrans" cxnId="{C3A3923D-2F25-406D-8764-7D13C709880F}">
      <dgm:prSet/>
      <dgm:spPr/>
      <dgm:t>
        <a:bodyPr/>
        <a:lstStyle/>
        <a:p>
          <a:endParaRPr lang="en-GB"/>
        </a:p>
      </dgm:t>
    </dgm:pt>
    <dgm:pt modelId="{19053095-7560-48F4-A51D-70BE728EFA58}" type="sibTrans" cxnId="{C3A3923D-2F25-406D-8764-7D13C709880F}">
      <dgm:prSet/>
      <dgm:spPr/>
      <dgm:t>
        <a:bodyPr/>
        <a:lstStyle/>
        <a:p>
          <a:endParaRPr lang="en-GB"/>
        </a:p>
      </dgm:t>
    </dgm:pt>
    <dgm:pt modelId="{9EAD51AB-6736-4456-92CC-A5E292BCE3F1}">
      <dgm:prSet phldrT="[Text]"/>
      <dgm:spPr/>
      <dgm:t>
        <a:bodyPr/>
        <a:lstStyle/>
        <a:p>
          <a:r>
            <a:rPr lang="en-GB" dirty="0"/>
            <a:t>CPU</a:t>
          </a:r>
        </a:p>
      </dgm:t>
    </dgm:pt>
    <dgm:pt modelId="{90DA4ED0-68F8-469D-8889-C95BF8EC58E1}" type="parTrans" cxnId="{3F2A6FF1-E66E-4B6B-8E64-9E172389B73E}">
      <dgm:prSet/>
      <dgm:spPr/>
      <dgm:t>
        <a:bodyPr/>
        <a:lstStyle/>
        <a:p>
          <a:endParaRPr lang="en-GB"/>
        </a:p>
      </dgm:t>
    </dgm:pt>
    <dgm:pt modelId="{410120DE-C657-4FF0-BD7A-D6A3ACDFF4B7}" type="sibTrans" cxnId="{3F2A6FF1-E66E-4B6B-8E64-9E172389B73E}">
      <dgm:prSet/>
      <dgm:spPr/>
      <dgm:t>
        <a:bodyPr/>
        <a:lstStyle/>
        <a:p>
          <a:endParaRPr lang="en-GB"/>
        </a:p>
      </dgm:t>
    </dgm:pt>
    <dgm:pt modelId="{00448311-2257-458D-956C-8502BE33B2B4}">
      <dgm:prSet/>
      <dgm:spPr/>
      <dgm:t>
        <a:bodyPr/>
        <a:lstStyle/>
        <a:p>
          <a:r>
            <a:rPr lang="en-GB" dirty="0"/>
            <a:t>Per Region Yes</a:t>
          </a:r>
        </a:p>
      </dgm:t>
    </dgm:pt>
    <dgm:pt modelId="{D53284AE-9C31-4075-94F5-ABA9BACA63CC}" type="parTrans" cxnId="{4B30403F-3E96-45A0-B5DE-546FC7FE1CB7}">
      <dgm:prSet/>
      <dgm:spPr/>
      <dgm:t>
        <a:bodyPr/>
        <a:lstStyle/>
        <a:p>
          <a:endParaRPr lang="en-GB"/>
        </a:p>
      </dgm:t>
    </dgm:pt>
    <dgm:pt modelId="{C7D27A38-82A7-49F3-8E47-F621FF240D09}" type="sibTrans" cxnId="{4B30403F-3E96-45A0-B5DE-546FC7FE1CB7}">
      <dgm:prSet/>
      <dgm:spPr/>
      <dgm:t>
        <a:bodyPr/>
        <a:lstStyle/>
        <a:p>
          <a:endParaRPr lang="en-GB"/>
        </a:p>
      </dgm:t>
    </dgm:pt>
    <dgm:pt modelId="{4BDC753B-44AE-4B4E-9166-145EAD1066EC}">
      <dgm:prSet/>
      <dgm:spPr/>
      <dgm:t>
        <a:bodyPr/>
        <a:lstStyle/>
        <a:p>
          <a:r>
            <a:rPr lang="en-GB" dirty="0"/>
            <a:t>Transactions/ month max 8 000 000 transactions </a:t>
          </a:r>
        </a:p>
      </dgm:t>
    </dgm:pt>
    <dgm:pt modelId="{024C259D-308D-486C-9137-FA348E23BE7C}" type="parTrans" cxnId="{38C1C242-66DC-4BBC-9DB8-55775ABFF3C2}">
      <dgm:prSet/>
      <dgm:spPr/>
      <dgm:t>
        <a:bodyPr/>
        <a:lstStyle/>
        <a:p>
          <a:endParaRPr lang="en-GB"/>
        </a:p>
      </dgm:t>
    </dgm:pt>
    <dgm:pt modelId="{F0F4DF3F-A0C7-43B5-AF3C-5DB41A486C80}" type="sibTrans" cxnId="{38C1C242-66DC-4BBC-9DB8-55775ABFF3C2}">
      <dgm:prSet/>
      <dgm:spPr/>
      <dgm:t>
        <a:bodyPr/>
        <a:lstStyle/>
        <a:p>
          <a:endParaRPr lang="en-GB"/>
        </a:p>
      </dgm:t>
    </dgm:pt>
    <dgm:pt modelId="{1A03663E-E123-4516-A92C-D3DA399481BD}">
      <dgm:prSet/>
      <dgm:spPr/>
      <dgm:t>
        <a:bodyPr/>
        <a:lstStyle/>
        <a:p>
          <a:r>
            <a:rPr lang="en-GB" dirty="0"/>
            <a:t>Storage/ month max 80 GB</a:t>
          </a:r>
        </a:p>
      </dgm:t>
    </dgm:pt>
    <dgm:pt modelId="{779AF9F2-5E92-491B-B70D-02FE86739685}" type="parTrans" cxnId="{6D37C7F3-1AFD-4CC8-925A-DAF1833246EB}">
      <dgm:prSet/>
      <dgm:spPr/>
      <dgm:t>
        <a:bodyPr/>
        <a:lstStyle/>
        <a:p>
          <a:endParaRPr lang="en-GB"/>
        </a:p>
      </dgm:t>
    </dgm:pt>
    <dgm:pt modelId="{158000C0-D4AC-45EE-A4F1-16345930A293}" type="sibTrans" cxnId="{6D37C7F3-1AFD-4CC8-925A-DAF1833246EB}">
      <dgm:prSet/>
      <dgm:spPr/>
      <dgm:t>
        <a:bodyPr/>
        <a:lstStyle/>
        <a:p>
          <a:endParaRPr lang="en-GB"/>
        </a:p>
      </dgm:t>
    </dgm:pt>
    <dgm:pt modelId="{5CC228A4-9333-4556-A012-C1EEA0E576A4}">
      <dgm:prSet/>
      <dgm:spPr/>
      <dgm:t>
        <a:bodyPr/>
        <a:lstStyle/>
        <a:p>
          <a:r>
            <a:rPr lang="en-GB" dirty="0"/>
            <a:t>CPU</a:t>
          </a:r>
        </a:p>
      </dgm:t>
    </dgm:pt>
    <dgm:pt modelId="{2BA87502-9573-4D64-816F-888F1561FA11}" type="parTrans" cxnId="{56208710-FCB8-4980-961D-82910431D677}">
      <dgm:prSet/>
      <dgm:spPr/>
      <dgm:t>
        <a:bodyPr/>
        <a:lstStyle/>
        <a:p>
          <a:endParaRPr lang="en-GB"/>
        </a:p>
      </dgm:t>
    </dgm:pt>
    <dgm:pt modelId="{581D0A07-DEB6-4CCB-B347-67C0DC367CCF}" type="sibTrans" cxnId="{56208710-FCB8-4980-961D-82910431D677}">
      <dgm:prSet/>
      <dgm:spPr/>
      <dgm:t>
        <a:bodyPr/>
        <a:lstStyle/>
        <a:p>
          <a:endParaRPr lang="en-GB"/>
        </a:p>
      </dgm:t>
    </dgm:pt>
    <dgm:pt modelId="{3C2E3945-62DA-45C0-9158-0E0C7A9FD380}">
      <dgm:prSet/>
      <dgm:spPr/>
      <dgm:t>
        <a:bodyPr/>
        <a:lstStyle/>
        <a:p>
          <a:r>
            <a:rPr lang="en-GB" dirty="0"/>
            <a:t>Per Region Yes</a:t>
          </a:r>
        </a:p>
      </dgm:t>
    </dgm:pt>
    <dgm:pt modelId="{20EFA3A5-379C-48F4-ACF7-1742FA08B825}" type="parTrans" cxnId="{83AC6D6B-38E4-4F66-9F0B-DFD910B03D06}">
      <dgm:prSet/>
      <dgm:spPr/>
      <dgm:t>
        <a:bodyPr/>
        <a:lstStyle/>
        <a:p>
          <a:endParaRPr lang="en-GB"/>
        </a:p>
      </dgm:t>
    </dgm:pt>
    <dgm:pt modelId="{1F69012F-90B3-48A4-8A33-29A54CE3A8E4}" type="sibTrans" cxnId="{83AC6D6B-38E4-4F66-9F0B-DFD910B03D06}">
      <dgm:prSet/>
      <dgm:spPr/>
      <dgm:t>
        <a:bodyPr/>
        <a:lstStyle/>
        <a:p>
          <a:endParaRPr lang="en-GB"/>
        </a:p>
      </dgm:t>
    </dgm:pt>
    <dgm:pt modelId="{6FBEEA2B-6777-4CBD-BA5B-0E71290E7059}">
      <dgm:prSet/>
      <dgm:spPr/>
      <dgm:t>
        <a:bodyPr/>
        <a:lstStyle/>
        <a:p>
          <a:r>
            <a:rPr lang="en-GB" dirty="0"/>
            <a:t>Transactions/ month max 4 000 000 transactions </a:t>
          </a:r>
        </a:p>
      </dgm:t>
    </dgm:pt>
    <dgm:pt modelId="{8D1467B8-1BB9-4026-A1B2-C56C3454AD00}" type="parTrans" cxnId="{DFA59A96-B23F-4F21-9C77-137C030BCCEB}">
      <dgm:prSet/>
      <dgm:spPr/>
      <dgm:t>
        <a:bodyPr/>
        <a:lstStyle/>
        <a:p>
          <a:endParaRPr lang="en-GB"/>
        </a:p>
      </dgm:t>
    </dgm:pt>
    <dgm:pt modelId="{F4AE4ADA-FC53-4329-975A-52917D978724}" type="sibTrans" cxnId="{DFA59A96-B23F-4F21-9C77-137C030BCCEB}">
      <dgm:prSet/>
      <dgm:spPr/>
      <dgm:t>
        <a:bodyPr/>
        <a:lstStyle/>
        <a:p>
          <a:endParaRPr lang="en-GB"/>
        </a:p>
      </dgm:t>
    </dgm:pt>
    <dgm:pt modelId="{915FB078-223A-459A-9695-F357AEB66177}">
      <dgm:prSet/>
      <dgm:spPr/>
      <dgm:t>
        <a:bodyPr/>
        <a:lstStyle/>
        <a:p>
          <a:r>
            <a:rPr lang="en-GB" dirty="0"/>
            <a:t>Storage/ month max 20 GB</a:t>
          </a:r>
        </a:p>
      </dgm:t>
    </dgm:pt>
    <dgm:pt modelId="{8DF62A02-94FB-465E-8142-B2DEB5A4C57D}" type="parTrans" cxnId="{78121429-58A3-4147-BB4B-E6347A3801D4}">
      <dgm:prSet/>
      <dgm:spPr/>
      <dgm:t>
        <a:bodyPr/>
        <a:lstStyle/>
        <a:p>
          <a:endParaRPr lang="en-GB"/>
        </a:p>
      </dgm:t>
    </dgm:pt>
    <dgm:pt modelId="{AEE82F1C-1DE1-41F1-8546-89DFBDDAB929}" type="sibTrans" cxnId="{78121429-58A3-4147-BB4B-E6347A3801D4}">
      <dgm:prSet/>
      <dgm:spPr/>
      <dgm:t>
        <a:bodyPr/>
        <a:lstStyle/>
        <a:p>
          <a:endParaRPr lang="en-GB"/>
        </a:p>
      </dgm:t>
    </dgm:pt>
    <dgm:pt modelId="{9E364365-1D92-4E16-BEC3-F58F239DFBA8}">
      <dgm:prSet/>
      <dgm:spPr/>
      <dgm:t>
        <a:bodyPr/>
        <a:lstStyle/>
        <a:p>
          <a:r>
            <a:rPr lang="en-GB" dirty="0"/>
            <a:t>CPU</a:t>
          </a:r>
        </a:p>
      </dgm:t>
    </dgm:pt>
    <dgm:pt modelId="{283B3DE4-9869-4065-A267-C7D8F3025AA3}" type="parTrans" cxnId="{39C1A3BE-D71F-4766-B67D-2D8C836EC797}">
      <dgm:prSet/>
      <dgm:spPr/>
      <dgm:t>
        <a:bodyPr/>
        <a:lstStyle/>
        <a:p>
          <a:endParaRPr lang="en-GB"/>
        </a:p>
      </dgm:t>
    </dgm:pt>
    <dgm:pt modelId="{6EBF92AA-90A8-45B1-8A35-9C6199126E19}" type="sibTrans" cxnId="{39C1A3BE-D71F-4766-B67D-2D8C836EC797}">
      <dgm:prSet/>
      <dgm:spPr/>
      <dgm:t>
        <a:bodyPr/>
        <a:lstStyle/>
        <a:p>
          <a:endParaRPr lang="en-GB"/>
        </a:p>
      </dgm:t>
    </dgm:pt>
    <dgm:pt modelId="{3FF07A1A-C0C4-4511-BD21-AB8D93D9AE66}" type="pres">
      <dgm:prSet presAssocID="{E5609ADE-32CD-4D4B-8B42-4CD6C7D0D7E5}" presName="Name0" presStyleCnt="0">
        <dgm:presLayoutVars>
          <dgm:dir/>
          <dgm:animLvl val="lvl"/>
          <dgm:resizeHandles val="exact"/>
        </dgm:presLayoutVars>
      </dgm:prSet>
      <dgm:spPr/>
    </dgm:pt>
    <dgm:pt modelId="{5B278C65-C6C2-4153-9CD8-6718401F48EA}" type="pres">
      <dgm:prSet presAssocID="{34787222-39D4-4703-B56E-BE872E621782}" presName="linNode" presStyleCnt="0"/>
      <dgm:spPr/>
    </dgm:pt>
    <dgm:pt modelId="{27295287-40F4-46F2-916E-1888DDCEFF5D}" type="pres">
      <dgm:prSet presAssocID="{34787222-39D4-4703-B56E-BE872E621782}" presName="parentText" presStyleLbl="node1" presStyleIdx="0" presStyleCnt="3" custScaleX="83320" custScaleY="70056">
        <dgm:presLayoutVars>
          <dgm:chMax val="1"/>
          <dgm:bulletEnabled val="1"/>
        </dgm:presLayoutVars>
      </dgm:prSet>
      <dgm:spPr/>
    </dgm:pt>
    <dgm:pt modelId="{5EC939EB-A745-4542-AFAE-ED63233F26C0}" type="pres">
      <dgm:prSet presAssocID="{34787222-39D4-4703-B56E-BE872E621782}" presName="descendantText" presStyleLbl="alignAccFollowNode1" presStyleIdx="0" presStyleCnt="3">
        <dgm:presLayoutVars>
          <dgm:bulletEnabled val="1"/>
        </dgm:presLayoutVars>
      </dgm:prSet>
      <dgm:spPr/>
    </dgm:pt>
    <dgm:pt modelId="{9E253E60-A1D9-4DA9-9132-2B3C804D8E0D}" type="pres">
      <dgm:prSet presAssocID="{CB5F6B5C-FA76-4EC4-9DB4-8A1089C3C328}" presName="sp" presStyleCnt="0"/>
      <dgm:spPr/>
    </dgm:pt>
    <dgm:pt modelId="{C32AA88D-96E3-4968-806B-9AD717A0001A}" type="pres">
      <dgm:prSet presAssocID="{D3E7BB4E-7A01-475E-8961-9ED51E13579D}" presName="linNode" presStyleCnt="0"/>
      <dgm:spPr/>
    </dgm:pt>
    <dgm:pt modelId="{DC64505B-AF71-4700-8C65-1BBA54419217}" type="pres">
      <dgm:prSet presAssocID="{D3E7BB4E-7A01-475E-8961-9ED51E13579D}" presName="parentText" presStyleLbl="node1" presStyleIdx="1" presStyleCnt="3" custScaleX="83010" custScaleY="69605" custLinFactNeighborX="-512" custLinFactNeighborY="1142">
        <dgm:presLayoutVars>
          <dgm:chMax val="1"/>
          <dgm:bulletEnabled val="1"/>
        </dgm:presLayoutVars>
      </dgm:prSet>
      <dgm:spPr/>
    </dgm:pt>
    <dgm:pt modelId="{3B8153B3-8525-42FF-B408-B903887D1010}" type="pres">
      <dgm:prSet presAssocID="{D3E7BB4E-7A01-475E-8961-9ED51E13579D}" presName="descendantText" presStyleLbl="alignAccFollowNode1" presStyleIdx="1" presStyleCnt="3" custLinFactNeighborX="303" custLinFactNeighborY="2702">
        <dgm:presLayoutVars>
          <dgm:bulletEnabled val="1"/>
        </dgm:presLayoutVars>
      </dgm:prSet>
      <dgm:spPr/>
    </dgm:pt>
    <dgm:pt modelId="{A449E96A-2C8E-4B34-829B-CB15CBA26BE4}" type="pres">
      <dgm:prSet presAssocID="{E680B5F1-FCA7-4011-B3C8-FC5880D1DFCB}" presName="sp" presStyleCnt="0"/>
      <dgm:spPr/>
    </dgm:pt>
    <dgm:pt modelId="{DA0BF484-B867-46B2-AC69-D041B870B5BF}" type="pres">
      <dgm:prSet presAssocID="{83751C51-61B7-4AD4-9A04-563E29CE65D4}" presName="linNode" presStyleCnt="0"/>
      <dgm:spPr/>
    </dgm:pt>
    <dgm:pt modelId="{B7DA11DE-1BD9-480C-B00A-874C12170B3D}" type="pres">
      <dgm:prSet presAssocID="{83751C51-61B7-4AD4-9A04-563E29CE65D4}" presName="parentText" presStyleLbl="node1" presStyleIdx="2" presStyleCnt="3" custScaleX="83927" custScaleY="73696">
        <dgm:presLayoutVars>
          <dgm:chMax val="1"/>
          <dgm:bulletEnabled val="1"/>
        </dgm:presLayoutVars>
      </dgm:prSet>
      <dgm:spPr/>
    </dgm:pt>
    <dgm:pt modelId="{1848C0AE-2A5D-427F-B864-6375AF19D721}" type="pres">
      <dgm:prSet presAssocID="{83751C51-61B7-4AD4-9A04-563E29CE65D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F47E002-F349-4CDF-B802-079AEB419632}" type="presOf" srcId="{915FB078-223A-459A-9695-F357AEB66177}" destId="{1848C0AE-2A5D-427F-B864-6375AF19D721}" srcOrd="0" destOrd="3" presId="urn:microsoft.com/office/officeart/2005/8/layout/vList5"/>
    <dgm:cxn modelId="{A5C9710C-3959-4EA9-8E35-82BA3E983F83}" type="presOf" srcId="{9EAD51AB-6736-4456-92CC-A5E292BCE3F1}" destId="{5EC939EB-A745-4542-AFAE-ED63233F26C0}" srcOrd="0" destOrd="4" presId="urn:microsoft.com/office/officeart/2005/8/layout/vList5"/>
    <dgm:cxn modelId="{1DC0C70C-F844-4F58-BB2F-0911918B54B3}" srcId="{83751C51-61B7-4AD4-9A04-563E29CE65D4}" destId="{D6055D01-E187-47B1-A469-0E4F849EFD20}" srcOrd="0" destOrd="0" parTransId="{F31CDAF7-BFBC-43B9-A562-CCDD9850EA9D}" sibTransId="{35A9EF2C-FBEE-4EF0-9C89-17883BC70057}"/>
    <dgm:cxn modelId="{56208710-FCB8-4980-961D-82910431D677}" srcId="{D3E7BB4E-7A01-475E-8961-9ED51E13579D}" destId="{5CC228A4-9333-4556-A012-C1EEA0E576A4}" srcOrd="4" destOrd="0" parTransId="{2BA87502-9573-4D64-816F-888F1561FA11}" sibTransId="{581D0A07-DEB6-4CCB-B347-67C0DC367CCF}"/>
    <dgm:cxn modelId="{84B67615-AD4E-4E43-82E9-1785F193C711}" type="presOf" srcId="{4BDC753B-44AE-4B4E-9166-145EAD1066EC}" destId="{3B8153B3-8525-42FF-B408-B903887D1010}" srcOrd="0" destOrd="2" presId="urn:microsoft.com/office/officeart/2005/8/layout/vList5"/>
    <dgm:cxn modelId="{78121429-58A3-4147-BB4B-E6347A3801D4}" srcId="{83751C51-61B7-4AD4-9A04-563E29CE65D4}" destId="{915FB078-223A-459A-9695-F357AEB66177}" srcOrd="3" destOrd="0" parTransId="{8DF62A02-94FB-465E-8142-B2DEB5A4C57D}" sibTransId="{AEE82F1C-1DE1-41F1-8546-89DFBDDAB929}"/>
    <dgm:cxn modelId="{2FA2832D-1F38-4B54-B5D1-CBA0D5D9BB20}" srcId="{D3E7BB4E-7A01-475E-8961-9ED51E13579D}" destId="{A4D9F772-5DB9-4AB6-BCB2-1BC55314D2A4}" srcOrd="0" destOrd="0" parTransId="{F8B49D68-5DBE-4711-9981-B2584EA9835D}" sibTransId="{C69C0930-B467-4207-8738-9B8452E69573}"/>
    <dgm:cxn modelId="{75861E34-3F83-4227-8E65-E10C880B5440}" type="presOf" srcId="{6FBEEA2B-6777-4CBD-BA5B-0E71290E7059}" destId="{1848C0AE-2A5D-427F-B864-6375AF19D721}" srcOrd="0" destOrd="2" presId="urn:microsoft.com/office/officeart/2005/8/layout/vList5"/>
    <dgm:cxn modelId="{FE4DBE37-24B9-458E-B38F-4A1ECAFC6519}" srcId="{E5609ADE-32CD-4D4B-8B42-4CD6C7D0D7E5}" destId="{34787222-39D4-4703-B56E-BE872E621782}" srcOrd="0" destOrd="0" parTransId="{D40C1EBE-FFD2-40FA-BAB5-3667D7E2FF54}" sibTransId="{CB5F6B5C-FA76-4EC4-9DB4-8A1089C3C328}"/>
    <dgm:cxn modelId="{C8809C39-5F65-44A3-B3AE-29BB872FF6A9}" type="presOf" srcId="{A4D9F772-5DB9-4AB6-BCB2-1BC55314D2A4}" destId="{3B8153B3-8525-42FF-B408-B903887D1010}" srcOrd="0" destOrd="0" presId="urn:microsoft.com/office/officeart/2005/8/layout/vList5"/>
    <dgm:cxn modelId="{C3A3923D-2F25-406D-8764-7D13C709880F}" srcId="{34787222-39D4-4703-B56E-BE872E621782}" destId="{A02C50B0-1C1F-4BA4-AAAE-8443790BF768}" srcOrd="3" destOrd="0" parTransId="{225DCA58-E83A-47DC-AFFB-5D7EC5E35A65}" sibTransId="{19053095-7560-48F4-A51D-70BE728EFA58}"/>
    <dgm:cxn modelId="{4B30403F-3E96-45A0-B5DE-546FC7FE1CB7}" srcId="{D3E7BB4E-7A01-475E-8961-9ED51E13579D}" destId="{00448311-2257-458D-956C-8502BE33B2B4}" srcOrd="1" destOrd="0" parTransId="{D53284AE-9C31-4075-94F5-ABA9BACA63CC}" sibTransId="{C7D27A38-82A7-49F3-8E47-F621FF240D09}"/>
    <dgm:cxn modelId="{38C1C242-66DC-4BBC-9DB8-55775ABFF3C2}" srcId="{D3E7BB4E-7A01-475E-8961-9ED51E13579D}" destId="{4BDC753B-44AE-4B4E-9166-145EAD1066EC}" srcOrd="2" destOrd="0" parTransId="{024C259D-308D-486C-9137-FA348E23BE7C}" sibTransId="{F0F4DF3F-A0C7-43B5-AF3C-5DB41A486C80}"/>
    <dgm:cxn modelId="{6A8ACD50-845B-4FEF-98FE-BF59201801E8}" type="presOf" srcId="{1628D85A-4C69-444F-AAC1-7EF3DDC307D8}" destId="{5EC939EB-A745-4542-AFAE-ED63233F26C0}" srcOrd="0" destOrd="5" presId="urn:microsoft.com/office/officeart/2005/8/layout/vList5"/>
    <dgm:cxn modelId="{D24EFE55-4A0E-487D-AF3B-E84E32864E06}" srcId="{34787222-39D4-4703-B56E-BE872E621782}" destId="{D00145BA-7934-41CF-BCAA-6A1A947D958E}" srcOrd="0" destOrd="0" parTransId="{98100D2C-0468-40C9-8DA2-09F4CEC26C2A}" sibTransId="{A0099FF8-D037-4BD6-9E48-C50B5207F492}"/>
    <dgm:cxn modelId="{DE0DEA5F-6EB9-4E59-98A7-E259743EB9DC}" type="presOf" srcId="{3C2E3945-62DA-45C0-9158-0E0C7A9FD380}" destId="{1848C0AE-2A5D-427F-B864-6375AF19D721}" srcOrd="0" destOrd="1" presId="urn:microsoft.com/office/officeart/2005/8/layout/vList5"/>
    <dgm:cxn modelId="{83AC6D6B-38E4-4F66-9F0B-DFD910B03D06}" srcId="{83751C51-61B7-4AD4-9A04-563E29CE65D4}" destId="{3C2E3945-62DA-45C0-9158-0E0C7A9FD380}" srcOrd="1" destOrd="0" parTransId="{20EFA3A5-379C-48F4-ACF7-1742FA08B825}" sibTransId="{1F69012F-90B3-48A4-8A33-29A54CE3A8E4}"/>
    <dgm:cxn modelId="{8EAE4474-226E-461B-8833-3B3383F1E73E}" srcId="{E5609ADE-32CD-4D4B-8B42-4CD6C7D0D7E5}" destId="{83751C51-61B7-4AD4-9A04-563E29CE65D4}" srcOrd="2" destOrd="0" parTransId="{28813D1E-033B-4FC7-997D-162174FEA462}" sibTransId="{941F9409-ED04-43BD-870E-CDB9EEB1C485}"/>
    <dgm:cxn modelId="{77912787-EFB4-4898-A2AB-A7F885B2F06D}" type="presOf" srcId="{09155FE6-AC08-49F4-813D-FF96D0A9ED49}" destId="{5EC939EB-A745-4542-AFAE-ED63233F26C0}" srcOrd="0" destOrd="2" presId="urn:microsoft.com/office/officeart/2005/8/layout/vList5"/>
    <dgm:cxn modelId="{26C3558C-46C5-4FD4-ADC4-D7C1C2CD74A7}" type="presOf" srcId="{E5609ADE-32CD-4D4B-8B42-4CD6C7D0D7E5}" destId="{3FF07A1A-C0C4-4511-BD21-AB8D93D9AE66}" srcOrd="0" destOrd="0" presId="urn:microsoft.com/office/officeart/2005/8/layout/vList5"/>
    <dgm:cxn modelId="{3389948F-20C9-4F63-A0B9-8268D6030CCC}" srcId="{34787222-39D4-4703-B56E-BE872E621782}" destId="{09155FE6-AC08-49F4-813D-FF96D0A9ED49}" srcOrd="2" destOrd="0" parTransId="{D8547E4C-55D2-4775-9C17-EA43B88A377F}" sibTransId="{61668CC6-AE8C-4331-8C3E-FA7E00338357}"/>
    <dgm:cxn modelId="{484AC78F-1FB4-4A6F-A445-D28A073A025C}" type="presOf" srcId="{5CC228A4-9333-4556-A012-C1EEA0E576A4}" destId="{3B8153B3-8525-42FF-B408-B903887D1010}" srcOrd="0" destOrd="4" presId="urn:microsoft.com/office/officeart/2005/8/layout/vList5"/>
    <dgm:cxn modelId="{DFA59A96-B23F-4F21-9C77-137C030BCCEB}" srcId="{83751C51-61B7-4AD4-9A04-563E29CE65D4}" destId="{6FBEEA2B-6777-4CBD-BA5B-0E71290E7059}" srcOrd="2" destOrd="0" parTransId="{8D1467B8-1BB9-4026-A1B2-C56C3454AD00}" sibTransId="{F4AE4ADA-FC53-4329-975A-52917D978724}"/>
    <dgm:cxn modelId="{3B06CD96-42D7-4FCA-8F84-179671263040}" type="presOf" srcId="{9E364365-1D92-4E16-BEC3-F58F239DFBA8}" destId="{1848C0AE-2A5D-427F-B864-6375AF19D721}" srcOrd="0" destOrd="4" presId="urn:microsoft.com/office/officeart/2005/8/layout/vList5"/>
    <dgm:cxn modelId="{F637ADAF-44A0-409A-A61A-B361E47596C5}" srcId="{34787222-39D4-4703-B56E-BE872E621782}" destId="{1628D85A-4C69-444F-AAC1-7EF3DDC307D8}" srcOrd="5" destOrd="0" parTransId="{96387947-78FF-4C22-AB94-77BFF0E0FE85}" sibTransId="{A389DD7F-D2A0-4E5A-92E9-20512E856454}"/>
    <dgm:cxn modelId="{19A373B5-3A90-4C86-BB33-299F4FB7FEA5}" type="presOf" srcId="{00448311-2257-458D-956C-8502BE33B2B4}" destId="{3B8153B3-8525-42FF-B408-B903887D1010}" srcOrd="0" destOrd="1" presId="urn:microsoft.com/office/officeart/2005/8/layout/vList5"/>
    <dgm:cxn modelId="{EAC33ABD-3E46-4D48-A9E0-274AC584655A}" type="presOf" srcId="{83751C51-61B7-4AD4-9A04-563E29CE65D4}" destId="{B7DA11DE-1BD9-480C-B00A-874C12170B3D}" srcOrd="0" destOrd="0" presId="urn:microsoft.com/office/officeart/2005/8/layout/vList5"/>
    <dgm:cxn modelId="{39C1A3BE-D71F-4766-B67D-2D8C836EC797}" srcId="{83751C51-61B7-4AD4-9A04-563E29CE65D4}" destId="{9E364365-1D92-4E16-BEC3-F58F239DFBA8}" srcOrd="4" destOrd="0" parTransId="{283B3DE4-9869-4065-A267-C7D8F3025AA3}" sibTransId="{6EBF92AA-90A8-45B1-8A35-9C6199126E19}"/>
    <dgm:cxn modelId="{53E926C2-8385-4935-BF63-A2055DFE5E35}" type="presOf" srcId="{A02C50B0-1C1F-4BA4-AAAE-8443790BF768}" destId="{5EC939EB-A745-4542-AFAE-ED63233F26C0}" srcOrd="0" destOrd="3" presId="urn:microsoft.com/office/officeart/2005/8/layout/vList5"/>
    <dgm:cxn modelId="{3B1ACBCB-D494-48EB-AC3B-6F5BB7C565CE}" type="presOf" srcId="{34787222-39D4-4703-B56E-BE872E621782}" destId="{27295287-40F4-46F2-916E-1888DDCEFF5D}" srcOrd="0" destOrd="0" presId="urn:microsoft.com/office/officeart/2005/8/layout/vList5"/>
    <dgm:cxn modelId="{05BED2E0-A2BB-441F-92A0-DE72289A2588}" type="presOf" srcId="{D00145BA-7934-41CF-BCAA-6A1A947D958E}" destId="{5EC939EB-A745-4542-AFAE-ED63233F26C0}" srcOrd="0" destOrd="0" presId="urn:microsoft.com/office/officeart/2005/8/layout/vList5"/>
    <dgm:cxn modelId="{711505E5-B0C2-4529-9BF0-99019C4E2AD8}" type="presOf" srcId="{D3E7BB4E-7A01-475E-8961-9ED51E13579D}" destId="{DC64505B-AF71-4700-8C65-1BBA54419217}" srcOrd="0" destOrd="0" presId="urn:microsoft.com/office/officeart/2005/8/layout/vList5"/>
    <dgm:cxn modelId="{AAA060E5-6DFC-4655-A510-786B2BCF0C8C}" srcId="{E5609ADE-32CD-4D4B-8B42-4CD6C7D0D7E5}" destId="{D3E7BB4E-7A01-475E-8961-9ED51E13579D}" srcOrd="1" destOrd="0" parTransId="{96D866A3-AF4A-4A0C-86E3-0A78E3AC990A}" sibTransId="{E680B5F1-FCA7-4011-B3C8-FC5880D1DFCB}"/>
    <dgm:cxn modelId="{8CCE00E6-4F6F-4639-97D3-77FB239F7A90}" type="presOf" srcId="{1A03663E-E123-4516-A92C-D3DA399481BD}" destId="{3B8153B3-8525-42FF-B408-B903887D1010}" srcOrd="0" destOrd="3" presId="urn:microsoft.com/office/officeart/2005/8/layout/vList5"/>
    <dgm:cxn modelId="{67E907F1-78BA-4632-9E21-34E975087F1D}" type="presOf" srcId="{D6055D01-E187-47B1-A469-0E4F849EFD20}" destId="{1848C0AE-2A5D-427F-B864-6375AF19D721}" srcOrd="0" destOrd="0" presId="urn:microsoft.com/office/officeart/2005/8/layout/vList5"/>
    <dgm:cxn modelId="{292A6BF1-02A9-4A96-9D6F-76E23640AFC6}" srcId="{34787222-39D4-4703-B56E-BE872E621782}" destId="{F76E0746-6DD0-4169-9B2D-DD5194E67C94}" srcOrd="1" destOrd="0" parTransId="{706AEAFE-CFCD-49B2-8D01-E2C665D85376}" sibTransId="{7A025FB9-0416-4667-B818-B702B8CD3953}"/>
    <dgm:cxn modelId="{3F2A6FF1-E66E-4B6B-8E64-9E172389B73E}" srcId="{34787222-39D4-4703-B56E-BE872E621782}" destId="{9EAD51AB-6736-4456-92CC-A5E292BCE3F1}" srcOrd="4" destOrd="0" parTransId="{90DA4ED0-68F8-469D-8889-C95BF8EC58E1}" sibTransId="{410120DE-C657-4FF0-BD7A-D6A3ACDFF4B7}"/>
    <dgm:cxn modelId="{6D37C7F3-1AFD-4CC8-925A-DAF1833246EB}" srcId="{D3E7BB4E-7A01-475E-8961-9ED51E13579D}" destId="{1A03663E-E123-4516-A92C-D3DA399481BD}" srcOrd="3" destOrd="0" parTransId="{779AF9F2-5E92-491B-B70D-02FE86739685}" sibTransId="{158000C0-D4AC-45EE-A4F1-16345930A293}"/>
    <dgm:cxn modelId="{A5BFCFFC-1AF3-4581-BE37-1DA970EE8C41}" type="presOf" srcId="{F76E0746-6DD0-4169-9B2D-DD5194E67C94}" destId="{5EC939EB-A745-4542-AFAE-ED63233F26C0}" srcOrd="0" destOrd="1" presId="urn:microsoft.com/office/officeart/2005/8/layout/vList5"/>
    <dgm:cxn modelId="{DBEB1897-4C2D-41FE-9A08-088C049268EC}" type="presParOf" srcId="{3FF07A1A-C0C4-4511-BD21-AB8D93D9AE66}" destId="{5B278C65-C6C2-4153-9CD8-6718401F48EA}" srcOrd="0" destOrd="0" presId="urn:microsoft.com/office/officeart/2005/8/layout/vList5"/>
    <dgm:cxn modelId="{A6A1BB6A-D88E-47EE-AD08-DA3033F78DB2}" type="presParOf" srcId="{5B278C65-C6C2-4153-9CD8-6718401F48EA}" destId="{27295287-40F4-46F2-916E-1888DDCEFF5D}" srcOrd="0" destOrd="0" presId="urn:microsoft.com/office/officeart/2005/8/layout/vList5"/>
    <dgm:cxn modelId="{E40E6AAE-0621-48F1-91E3-865D05BA4EF7}" type="presParOf" srcId="{5B278C65-C6C2-4153-9CD8-6718401F48EA}" destId="{5EC939EB-A745-4542-AFAE-ED63233F26C0}" srcOrd="1" destOrd="0" presId="urn:microsoft.com/office/officeart/2005/8/layout/vList5"/>
    <dgm:cxn modelId="{FCB42A9D-B30D-44FF-9737-58F8BD982A6C}" type="presParOf" srcId="{3FF07A1A-C0C4-4511-BD21-AB8D93D9AE66}" destId="{9E253E60-A1D9-4DA9-9132-2B3C804D8E0D}" srcOrd="1" destOrd="0" presId="urn:microsoft.com/office/officeart/2005/8/layout/vList5"/>
    <dgm:cxn modelId="{5DAF137E-0133-409E-B1E0-4E9929516D1D}" type="presParOf" srcId="{3FF07A1A-C0C4-4511-BD21-AB8D93D9AE66}" destId="{C32AA88D-96E3-4968-806B-9AD717A0001A}" srcOrd="2" destOrd="0" presId="urn:microsoft.com/office/officeart/2005/8/layout/vList5"/>
    <dgm:cxn modelId="{C97E5288-4BE1-4A84-8222-DD73B6580A39}" type="presParOf" srcId="{C32AA88D-96E3-4968-806B-9AD717A0001A}" destId="{DC64505B-AF71-4700-8C65-1BBA54419217}" srcOrd="0" destOrd="0" presId="urn:microsoft.com/office/officeart/2005/8/layout/vList5"/>
    <dgm:cxn modelId="{DAAE9ADA-0097-4A23-9C89-C67F748A0238}" type="presParOf" srcId="{C32AA88D-96E3-4968-806B-9AD717A0001A}" destId="{3B8153B3-8525-42FF-B408-B903887D1010}" srcOrd="1" destOrd="0" presId="urn:microsoft.com/office/officeart/2005/8/layout/vList5"/>
    <dgm:cxn modelId="{961B6507-FF3D-4098-9020-C2182BE48FB6}" type="presParOf" srcId="{3FF07A1A-C0C4-4511-BD21-AB8D93D9AE66}" destId="{A449E96A-2C8E-4B34-829B-CB15CBA26BE4}" srcOrd="3" destOrd="0" presId="urn:microsoft.com/office/officeart/2005/8/layout/vList5"/>
    <dgm:cxn modelId="{0476434E-5094-4006-A607-F20750D48309}" type="presParOf" srcId="{3FF07A1A-C0C4-4511-BD21-AB8D93D9AE66}" destId="{DA0BF484-B867-46B2-AC69-D041B870B5BF}" srcOrd="4" destOrd="0" presId="urn:microsoft.com/office/officeart/2005/8/layout/vList5"/>
    <dgm:cxn modelId="{184720FC-A1E3-47D5-BF69-9F9A4D1963EF}" type="presParOf" srcId="{DA0BF484-B867-46B2-AC69-D041B870B5BF}" destId="{B7DA11DE-1BD9-480C-B00A-874C12170B3D}" srcOrd="0" destOrd="0" presId="urn:microsoft.com/office/officeart/2005/8/layout/vList5"/>
    <dgm:cxn modelId="{11671D65-627A-4112-8B00-BC46D1B356BB}" type="presParOf" srcId="{DA0BF484-B867-46B2-AC69-D041B870B5BF}" destId="{1848C0AE-2A5D-427F-B864-6375AF19D7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BF1FA-3545-4410-8E1C-8A2293BE5C19}">
      <dsp:nvSpPr>
        <dsp:cNvPr id="0" name=""/>
        <dsp:cNvSpPr/>
      </dsp:nvSpPr>
      <dsp:spPr>
        <a:xfrm>
          <a:off x="979054" y="0"/>
          <a:ext cx="979054" cy="1055511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Gold</a:t>
          </a:r>
        </a:p>
      </dsp:txBody>
      <dsp:txXfrm>
        <a:off x="979054" y="0"/>
        <a:ext cx="979054" cy="1055511"/>
      </dsp:txXfrm>
    </dsp:sp>
    <dsp:sp modelId="{C544ECCD-DBF3-4757-8E71-7761892FF4A9}">
      <dsp:nvSpPr>
        <dsp:cNvPr id="0" name=""/>
        <dsp:cNvSpPr/>
      </dsp:nvSpPr>
      <dsp:spPr>
        <a:xfrm>
          <a:off x="489527" y="1055511"/>
          <a:ext cx="1958109" cy="1055511"/>
        </a:xfrm>
        <a:prstGeom prst="trapezoid">
          <a:avLst>
            <a:gd name="adj" fmla="val 4637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Silver</a:t>
          </a:r>
        </a:p>
      </dsp:txBody>
      <dsp:txXfrm>
        <a:off x="832196" y="1055511"/>
        <a:ext cx="1272771" cy="1055511"/>
      </dsp:txXfrm>
    </dsp:sp>
    <dsp:sp modelId="{415FD1F2-5516-447E-9E43-93C406742384}">
      <dsp:nvSpPr>
        <dsp:cNvPr id="0" name=""/>
        <dsp:cNvSpPr/>
      </dsp:nvSpPr>
      <dsp:spPr>
        <a:xfrm>
          <a:off x="0" y="2111022"/>
          <a:ext cx="2937164" cy="1055511"/>
        </a:xfrm>
        <a:prstGeom prst="trapezoid">
          <a:avLst>
            <a:gd name="adj" fmla="val 4637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Bronze</a:t>
          </a:r>
        </a:p>
      </dsp:txBody>
      <dsp:txXfrm>
        <a:off x="514003" y="2111022"/>
        <a:ext cx="1909156" cy="1055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10033-6355-4E59-80E8-62B4A67D18D0}">
      <dsp:nvSpPr>
        <dsp:cNvPr id="0" name=""/>
        <dsp:cNvSpPr/>
      </dsp:nvSpPr>
      <dsp:spPr>
        <a:xfrm rot="10800000">
          <a:off x="0" y="0"/>
          <a:ext cx="3406100" cy="1027032"/>
        </a:xfrm>
        <a:prstGeom prst="trapezoid">
          <a:avLst>
            <a:gd name="adj" fmla="val 552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Gold</a:t>
          </a:r>
        </a:p>
      </dsp:txBody>
      <dsp:txXfrm rot="-10800000">
        <a:off x="596067" y="0"/>
        <a:ext cx="2213965" cy="1027032"/>
      </dsp:txXfrm>
    </dsp:sp>
    <dsp:sp modelId="{02136348-D24C-4232-840B-D2A8D3E92501}">
      <dsp:nvSpPr>
        <dsp:cNvPr id="0" name=""/>
        <dsp:cNvSpPr/>
      </dsp:nvSpPr>
      <dsp:spPr>
        <a:xfrm rot="10800000">
          <a:off x="567683" y="1027032"/>
          <a:ext cx="2270733" cy="1027032"/>
        </a:xfrm>
        <a:prstGeom prst="trapezoid">
          <a:avLst>
            <a:gd name="adj" fmla="val 552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Silver</a:t>
          </a:r>
        </a:p>
      </dsp:txBody>
      <dsp:txXfrm rot="-10800000">
        <a:off x="965061" y="1027032"/>
        <a:ext cx="1475976" cy="1027032"/>
      </dsp:txXfrm>
    </dsp:sp>
    <dsp:sp modelId="{741EE11A-2299-4167-BE76-E5AE057C2C84}">
      <dsp:nvSpPr>
        <dsp:cNvPr id="0" name=""/>
        <dsp:cNvSpPr/>
      </dsp:nvSpPr>
      <dsp:spPr>
        <a:xfrm rot="10800000">
          <a:off x="1135366" y="2054064"/>
          <a:ext cx="1135366" cy="1027032"/>
        </a:xfrm>
        <a:prstGeom prst="trapezoid">
          <a:avLst>
            <a:gd name="adj" fmla="val 552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Bronze</a:t>
          </a:r>
        </a:p>
      </dsp:txBody>
      <dsp:txXfrm rot="-10800000">
        <a:off x="1135366" y="2054064"/>
        <a:ext cx="1135366" cy="1027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939EB-A745-4542-AFAE-ED63233F26C0}">
      <dsp:nvSpPr>
        <dsp:cNvPr id="0" name=""/>
        <dsp:cNvSpPr/>
      </dsp:nvSpPr>
      <dsp:spPr>
        <a:xfrm rot="5400000">
          <a:off x="4452607" y="-1778816"/>
          <a:ext cx="164303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Prod/DevTest Environment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Per Region Yes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Transactions/ month  over 8 000 000 transactions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Storage/ month over 20 GB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CPU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</dsp:txBody>
      <dsp:txXfrm rot="-5400000">
        <a:off x="2673164" y="80833"/>
        <a:ext cx="5121714" cy="1482621"/>
      </dsp:txXfrm>
    </dsp:sp>
    <dsp:sp modelId="{27295287-40F4-46F2-916E-1888DDCEFF5D}">
      <dsp:nvSpPr>
        <dsp:cNvPr id="0" name=""/>
        <dsp:cNvSpPr/>
      </dsp:nvSpPr>
      <dsp:spPr>
        <a:xfrm>
          <a:off x="235154" y="102741"/>
          <a:ext cx="2438009" cy="14388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Gold</a:t>
          </a:r>
        </a:p>
      </dsp:txBody>
      <dsp:txXfrm>
        <a:off x="305391" y="172978"/>
        <a:ext cx="2297535" cy="1298330"/>
      </dsp:txXfrm>
    </dsp:sp>
    <dsp:sp modelId="{3B8153B3-8525-42FF-B408-B903887D1010}">
      <dsp:nvSpPr>
        <dsp:cNvPr id="0" name=""/>
        <dsp:cNvSpPr/>
      </dsp:nvSpPr>
      <dsp:spPr>
        <a:xfrm rot="5400000">
          <a:off x="4452402" y="11300"/>
          <a:ext cx="164303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Prod/DevTest Environment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Per Region Yes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Transactions/ month max 8 000 000 transactions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Storage/ month max 80 GB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CPU</a:t>
          </a:r>
        </a:p>
      </dsp:txBody>
      <dsp:txXfrm rot="-5400000">
        <a:off x="2672959" y="1870949"/>
        <a:ext cx="5121714" cy="1482621"/>
      </dsp:txXfrm>
    </dsp:sp>
    <dsp:sp modelId="{DC64505B-AF71-4700-8C65-1BBA54419217}">
      <dsp:nvSpPr>
        <dsp:cNvPr id="0" name=""/>
        <dsp:cNvSpPr/>
      </dsp:nvSpPr>
      <dsp:spPr>
        <a:xfrm>
          <a:off x="208520" y="1876549"/>
          <a:ext cx="2428939" cy="14295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Silver</a:t>
          </a:r>
        </a:p>
      </dsp:txBody>
      <dsp:txXfrm>
        <a:off x="278304" y="1946333"/>
        <a:ext cx="2289371" cy="1289973"/>
      </dsp:txXfrm>
    </dsp:sp>
    <dsp:sp modelId="{1848C0AE-2A5D-427F-B864-6375AF19D721}">
      <dsp:nvSpPr>
        <dsp:cNvPr id="0" name=""/>
        <dsp:cNvSpPr/>
      </dsp:nvSpPr>
      <dsp:spPr>
        <a:xfrm rot="5400000">
          <a:off x="4470369" y="1712628"/>
          <a:ext cx="164303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Prod/DevTest Environment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Per Region Yes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Transactions/ month max 4 000 000 transactions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Storage/ month max 20 GB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CPU</a:t>
          </a:r>
        </a:p>
      </dsp:txBody>
      <dsp:txXfrm rot="-5400000">
        <a:off x="2690926" y="3572277"/>
        <a:ext cx="5121714" cy="1482621"/>
      </dsp:txXfrm>
    </dsp:sp>
    <dsp:sp modelId="{B7DA11DE-1BD9-480C-B00A-874C12170B3D}">
      <dsp:nvSpPr>
        <dsp:cNvPr id="0" name=""/>
        <dsp:cNvSpPr/>
      </dsp:nvSpPr>
      <dsp:spPr>
        <a:xfrm>
          <a:off x="235154" y="3556807"/>
          <a:ext cx="2455771" cy="1513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Bronze</a:t>
          </a:r>
        </a:p>
      </dsp:txBody>
      <dsp:txXfrm>
        <a:off x="309040" y="3630693"/>
        <a:ext cx="2307999" cy="1365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999A-17A3-4A2D-93AB-46142F9F2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ED93D-FABA-4D63-99A8-9388F44E8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619D9-AB0D-440E-97FD-E858EB8D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8B30-2DF0-4AD0-9F71-11C071A1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D324-0759-4C2F-B641-981C8A1E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1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6F4F-2E0F-488F-93E3-AC2C800F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DA595-43E4-47D0-A31A-385F19F0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A6F04-B3C6-43B9-89DA-8EBEC622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D053-5A0C-4039-8E49-1415F8F8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DFD8-5884-4226-8431-5FAA98E5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0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428A6-C7E6-410F-93BA-FAFD29996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396FA-F652-459D-819B-919DBD4D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3F63-38B1-4F54-8781-7B474D85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9BAD-D205-4F5C-A05C-FFE2F16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4EC0-79E1-46DE-A2B7-56F41739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75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body" idx="1"/>
          </p:nvPr>
        </p:nvSpPr>
        <p:spPr>
          <a:xfrm>
            <a:off x="515937" y="1787096"/>
            <a:ext cx="11160124" cy="416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dt" idx="10"/>
          </p:nvPr>
        </p:nvSpPr>
        <p:spPr>
          <a:xfrm>
            <a:off x="515936" y="6396945"/>
            <a:ext cx="1044000" cy="21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ftr" idx="11"/>
          </p:nvPr>
        </p:nvSpPr>
        <p:spPr>
          <a:xfrm>
            <a:off x="1602096" y="6396945"/>
            <a:ext cx="6593660" cy="21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sldNum" idx="12"/>
          </p:nvPr>
        </p:nvSpPr>
        <p:spPr>
          <a:xfrm>
            <a:off x="11169226" y="6396945"/>
            <a:ext cx="506835" cy="21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title"/>
          </p:nvPr>
        </p:nvSpPr>
        <p:spPr>
          <a:xfrm>
            <a:off x="515938" y="365125"/>
            <a:ext cx="10585556" cy="10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7"/>
          <p:cNvSpPr txBox="1"/>
          <p:nvPr/>
        </p:nvSpPr>
        <p:spPr>
          <a:xfrm>
            <a:off x="0" y="-135898"/>
            <a:ext cx="876843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Title and Content</a:t>
            </a:r>
            <a:endParaRPr/>
          </a:p>
        </p:txBody>
      </p:sp>
      <p:pic>
        <p:nvPicPr>
          <p:cNvPr id="45" name="Google Shape;45;p67"/>
          <p:cNvPicPr preferRelativeResize="0"/>
          <p:nvPr/>
        </p:nvPicPr>
        <p:blipFill rotWithShape="1">
          <a:blip r:embed="rId2">
            <a:alphaModFix/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298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E31-9A39-42AD-BDC9-527F4A0D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0C3C-E2CA-4BB5-B787-46A5F322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0D52-EDD3-42B4-A16B-8CFA4F25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EF82-EB18-4FC7-88D6-DDB0B39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26BB-5462-4B0C-97F2-8362E7CD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26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74AC-E390-4779-B395-3735E1DE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EC8C9-BE85-40A1-869F-16EF74211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25696-D7F5-4AE1-8C19-1EE9F494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9D64-B6DA-481E-BE45-FFA5D0EE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2FDD-04D2-4F8D-9081-8B75413C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FEF8-CE71-458D-8A42-A55E85F2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D11A-C3AC-42B8-B813-598829F69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026BC-BD1D-49F6-9345-BABED1B9F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AE18-2D99-4708-864A-94527F51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A4339-36FD-49A1-B607-F3C86525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ABD70-12BF-4DB3-A6CE-9C8AB723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41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FE77-A714-4F9F-B96C-43EE6EB9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70368-9FA9-4E78-87B8-B325E334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365E-B68A-4C6C-BB47-E7EBFBFBB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1777F-33FA-4B6B-A147-5D20BC6E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9BDDA-4F78-4D17-9002-9E1977324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DD566-19EF-444A-A9F7-045E3FBC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D8186-D3CA-4636-8A9F-64FD5C45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392AE-8C96-402A-A951-587141B6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50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3D14-2510-41B6-8B04-94539DF7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3C433-5181-4091-B978-A58A85B3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9D04D-486E-4A13-8F99-AAF65F02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D556D-C2C4-4EF0-B3A7-2E6978CB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0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526A7-6867-4A1F-8D2C-2B06D7A7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AFC0-4719-4572-A15A-70918C9B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1048B-08BD-4B28-AF0A-0139D9EB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3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7219-45CF-460C-8B19-5F37311C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7BEE-CC6C-4201-8641-35C828EA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809E7-9FFF-4EB0-96B1-DED32E97B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3BA3A-BABD-4517-93E5-B8AFB234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6FEA-9407-46D1-B9DD-4B11B8EA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1D9AD-8B60-4624-B258-5C1AF22F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9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0AF6-E556-4655-A03B-FE82DC8A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9B16B-F1AB-403D-AFBA-E336969AB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CC794-BF30-4D37-AB4E-030013F46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21462-4F99-4D0B-A55E-35B9C36B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417DD-DE2C-4297-85EE-77E57C2F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06FD6-7695-433D-826A-97D0C01F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4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A15C0-A915-44AA-ACE5-F9987AE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39B82-3031-48A7-870A-8A364C500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5DED9-3A29-489A-BA01-4A7D1D859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93735-1386-4C42-81D0-89CCD6639E9C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1BFF-CFC2-4D7C-B3DF-9351738D7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6870-2DC1-4A03-8FAF-17171E6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80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0267A2-0C9A-5C87-954D-BF89A3637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Cost model and Quotas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0EC0DF-E9E9-D469-7692-747E07765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Andrej </a:t>
            </a:r>
            <a:r>
              <a:rPr lang="en-GB" dirty="0" err="1"/>
              <a:t>Zwierzak</a:t>
            </a:r>
            <a:r>
              <a:rPr lang="en-GB" dirty="0"/>
              <a:t> &amp; Junaid Ahmed</a:t>
            </a:r>
          </a:p>
        </p:txBody>
      </p:sp>
    </p:spTree>
    <p:extLst>
      <p:ext uri="{BB962C8B-B14F-4D97-AF65-F5344CB8AC3E}">
        <p14:creationId xmlns:p14="http://schemas.microsoft.com/office/powerpoint/2010/main" val="240133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F8DDA-E500-1F97-4899-961A6621E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Enforcement level :</a:t>
            </a:r>
            <a:r>
              <a:rPr lang="en-US" dirty="0"/>
              <a:t> Quotas are enforced at the broker level not cluster level. If you have six brokers in a Kafka cluster and you specify a 12 MB/sec produce quota for a client ID, you can produce a max of 72 MB/sec across all six brokers.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AmazonEmberBold"/>
              </a:rPr>
              <a:t>Throttling</a:t>
            </a:r>
            <a:r>
              <a:rPr lang="en-US" dirty="0">
                <a:solidFill>
                  <a:srgbClr val="333333"/>
                </a:solidFill>
                <a:latin typeface="AmazonEmberBold"/>
              </a:rPr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When an application reaches its quota, it is throttled, not failed, meaning the broker doesn’t throw an exception. 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AmazonEmberBold"/>
              </a:rPr>
              <a:t>Shared quotas: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If more than one client application has the same client ID and user, the quota configured for the client ID and user will be shared among all those applications. 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ACE4C0-0BA9-395B-9C57-3A29EDBA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 for Kafka quotas</a:t>
            </a:r>
          </a:p>
        </p:txBody>
      </p:sp>
    </p:spTree>
    <p:extLst>
      <p:ext uri="{BB962C8B-B14F-4D97-AF65-F5344CB8AC3E}">
        <p14:creationId xmlns:p14="http://schemas.microsoft.com/office/powerpoint/2010/main" val="156047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457008-F9C4-584A-634B-9529E0963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can we distribute business plan per tenant?</a:t>
            </a:r>
          </a:p>
          <a:p>
            <a:r>
              <a:rPr lang="en-GB" dirty="0"/>
              <a:t>Can we only set quotas on Client id or user? </a:t>
            </a:r>
          </a:p>
          <a:p>
            <a:r>
              <a:rPr lang="en-GB" dirty="0"/>
              <a:t>Do we need to have number of client id per business plan?</a:t>
            </a:r>
          </a:p>
          <a:p>
            <a:r>
              <a:rPr lang="en-GB" dirty="0"/>
              <a:t>How can we describe cost model, so customer understand what he is signing for?</a:t>
            </a:r>
          </a:p>
          <a:p>
            <a:r>
              <a:rPr lang="en-GB" dirty="0"/>
              <a:t>Which Quotas should we include in Business plan</a:t>
            </a:r>
          </a:p>
          <a:p>
            <a:r>
              <a:rPr lang="en-GB" dirty="0"/>
              <a:t>Should we support multi region plan?</a:t>
            </a:r>
          </a:p>
          <a:p>
            <a:r>
              <a:rPr lang="en-GB" dirty="0"/>
              <a:t>Should the cost be different between regions?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F0F1F3-C77E-776A-D9BE-557323ED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9529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F0E304-1194-98FF-4FBE-A983F518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plan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74DF85-E4C3-EE73-8113-672745D88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057507"/>
              </p:ext>
            </p:extLst>
          </p:nvPr>
        </p:nvGraphicFramePr>
        <p:xfrm>
          <a:off x="1117599" y="1509205"/>
          <a:ext cx="8128000" cy="5135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28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BB76A-E612-D943-F192-D95F04019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D0D0D"/>
                </a:solidFill>
                <a:effectLst/>
                <a:latin typeface="Söhne"/>
              </a:rPr>
              <a:t>The effective management of resources in a streaming data environment is crucial.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D0D0D"/>
                </a:solidFill>
                <a:effectLst/>
                <a:latin typeface="Söhne"/>
              </a:rPr>
              <a:t>Addressing challenges related to resource consumption, overloads, and fairness is a priority.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D0D0D"/>
                </a:solidFill>
                <a:effectLst/>
                <a:latin typeface="Söhne"/>
              </a:rPr>
              <a:t>Growing demand for streaming data processing poses challenges in resource management.</a:t>
            </a:r>
          </a:p>
          <a:p>
            <a:r>
              <a:rPr lang="en-US" dirty="0"/>
              <a:t>Distribute cost fairly among all customers.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5173D3-4FF1-7905-9957-9E644F56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85059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BB39-C531-5899-362A-D3671AA5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models (distribute customer)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84EFD14-CB83-7576-4B95-A579442AD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944435"/>
              </p:ext>
            </p:extLst>
          </p:nvPr>
        </p:nvGraphicFramePr>
        <p:xfrm>
          <a:off x="535709" y="2796309"/>
          <a:ext cx="2937164" cy="316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F1723A-DA4B-9257-E0B4-F8251D580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370695"/>
              </p:ext>
            </p:extLst>
          </p:nvPr>
        </p:nvGraphicFramePr>
        <p:xfrm>
          <a:off x="3766488" y="2881745"/>
          <a:ext cx="3406100" cy="3081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Old Coke Bottle Sells For $110,700 – The History Blog, 48% OFF">
            <a:extLst>
              <a:ext uri="{FF2B5EF4-FFF2-40B4-BE49-F238E27FC236}">
                <a16:creationId xmlns:a16="http://schemas.microsoft.com/office/drawing/2014/main" id="{DB76B761-8681-3BCF-DA48-DF21F4AF7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74" y="3010059"/>
            <a:ext cx="2163900" cy="308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B488C0-D3B8-7D4C-5B63-00CFBAA2A354}"/>
              </a:ext>
            </a:extLst>
          </p:cNvPr>
          <p:cNvSpPr txBox="1"/>
          <p:nvPr/>
        </p:nvSpPr>
        <p:spPr>
          <a:xfrm>
            <a:off x="9788179" y="5465540"/>
            <a:ext cx="8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Bronze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45D61-4FE4-F8DA-2691-6DCB31560EEC}"/>
              </a:ext>
            </a:extLst>
          </p:cNvPr>
          <p:cNvSpPr txBox="1"/>
          <p:nvPr/>
        </p:nvSpPr>
        <p:spPr>
          <a:xfrm>
            <a:off x="9838435" y="357794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11B60-A2AE-FF90-5F5B-3D332FF32622}"/>
              </a:ext>
            </a:extLst>
          </p:cNvPr>
          <p:cNvSpPr txBox="1"/>
          <p:nvPr/>
        </p:nvSpPr>
        <p:spPr>
          <a:xfrm>
            <a:off x="9838435" y="4422293"/>
            <a:ext cx="69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Silver</a:t>
            </a:r>
          </a:p>
        </p:txBody>
      </p:sp>
    </p:spTree>
    <p:extLst>
      <p:ext uri="{BB962C8B-B14F-4D97-AF65-F5344CB8AC3E}">
        <p14:creationId xmlns:p14="http://schemas.microsoft.com/office/powerpoint/2010/main" val="131377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B23C5D-43AC-0E62-977F-6094A5F9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05" y="0"/>
            <a:ext cx="10585556" cy="914400"/>
          </a:xfrm>
        </p:spPr>
        <p:txBody>
          <a:bodyPr/>
          <a:lstStyle/>
          <a:p>
            <a:r>
              <a:rPr lang="en-GB" dirty="0"/>
              <a:t>Cost model (Business plan based team)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D3ED1-DA99-95BF-8149-C80C8D4DB47F}"/>
              </a:ext>
            </a:extLst>
          </p:cNvPr>
          <p:cNvSpPr/>
          <p:nvPr/>
        </p:nvSpPr>
        <p:spPr>
          <a:xfrm>
            <a:off x="213063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Lose 50%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498EC-00B1-03EA-12B2-1A3827F59FC6}"/>
              </a:ext>
            </a:extLst>
          </p:cNvPr>
          <p:cNvSpPr/>
          <p:nvPr/>
        </p:nvSpPr>
        <p:spPr>
          <a:xfrm>
            <a:off x="213063" y="2914237"/>
            <a:ext cx="2104009" cy="10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plan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EC75F-5CE9-368A-C436-24FC0857B67D}"/>
              </a:ext>
            </a:extLst>
          </p:cNvPr>
          <p:cNvSpPr txBox="1"/>
          <p:nvPr/>
        </p:nvSpPr>
        <p:spPr>
          <a:xfrm>
            <a:off x="1020932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2B130-CC07-155C-263D-7E40936FC4D9}"/>
              </a:ext>
            </a:extLst>
          </p:cNvPr>
          <p:cNvSpPr/>
          <p:nvPr/>
        </p:nvSpPr>
        <p:spPr>
          <a:xfrm>
            <a:off x="2704729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Lose 35%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1F305-1237-89E1-28D5-54127051CCE0}"/>
              </a:ext>
            </a:extLst>
          </p:cNvPr>
          <p:cNvSpPr/>
          <p:nvPr/>
        </p:nvSpPr>
        <p:spPr>
          <a:xfrm>
            <a:off x="2704729" y="2914237"/>
            <a:ext cx="2104009" cy="10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plan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DA8F6-10EE-51BF-2D7A-4B602CC28DA9}"/>
              </a:ext>
            </a:extLst>
          </p:cNvPr>
          <p:cNvSpPr txBox="1"/>
          <p:nvPr/>
        </p:nvSpPr>
        <p:spPr>
          <a:xfrm>
            <a:off x="3512598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81E3E-45E8-76DA-77C7-02F8096B7498}"/>
              </a:ext>
            </a:extLst>
          </p:cNvPr>
          <p:cNvSpPr/>
          <p:nvPr/>
        </p:nvSpPr>
        <p:spPr>
          <a:xfrm>
            <a:off x="5264034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Lose 20</a:t>
            </a:r>
            <a:r>
              <a:rPr lang="en-GB" dirty="0"/>
              <a:t>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4F9A6E-62F7-B6A0-4729-9B5C26AA46A9}"/>
              </a:ext>
            </a:extLst>
          </p:cNvPr>
          <p:cNvSpPr/>
          <p:nvPr/>
        </p:nvSpPr>
        <p:spPr>
          <a:xfrm>
            <a:off x="5264034" y="2914237"/>
            <a:ext cx="2104009" cy="10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plan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91C05-B19D-ED8B-57BE-63FE6555385D}"/>
              </a:ext>
            </a:extLst>
          </p:cNvPr>
          <p:cNvSpPr txBox="1"/>
          <p:nvPr/>
        </p:nvSpPr>
        <p:spPr>
          <a:xfrm>
            <a:off x="6071903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1AF8AA-A003-C523-A384-2F1A0727BAA6}"/>
              </a:ext>
            </a:extLst>
          </p:cNvPr>
          <p:cNvSpPr/>
          <p:nvPr/>
        </p:nvSpPr>
        <p:spPr>
          <a:xfrm>
            <a:off x="7579204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Break even 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1FC1FC-62D8-088B-9495-1CF1FED84FC4}"/>
              </a:ext>
            </a:extLst>
          </p:cNvPr>
          <p:cNvSpPr/>
          <p:nvPr/>
        </p:nvSpPr>
        <p:spPr>
          <a:xfrm>
            <a:off x="7579204" y="2914237"/>
            <a:ext cx="2104009" cy="10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plan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8D7E6-0DBD-0C04-BA00-E2B4147DFC74}"/>
              </a:ext>
            </a:extLst>
          </p:cNvPr>
          <p:cNvSpPr txBox="1"/>
          <p:nvPr/>
        </p:nvSpPr>
        <p:spPr>
          <a:xfrm>
            <a:off x="8387073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97E92B-4311-127E-521E-A768499C08F1}"/>
              </a:ext>
            </a:extLst>
          </p:cNvPr>
          <p:cNvSpPr/>
          <p:nvPr/>
        </p:nvSpPr>
        <p:spPr>
          <a:xfrm>
            <a:off x="9837328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Profit 10%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FF782E-3ED8-2B6F-589C-84E02D7BD4A3}"/>
              </a:ext>
            </a:extLst>
          </p:cNvPr>
          <p:cNvSpPr/>
          <p:nvPr/>
        </p:nvSpPr>
        <p:spPr>
          <a:xfrm>
            <a:off x="9894374" y="2914237"/>
            <a:ext cx="2104009" cy="10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plan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4A41B-2EED-181F-EE9C-7CE6FB9C319D}"/>
              </a:ext>
            </a:extLst>
          </p:cNvPr>
          <p:cNvSpPr txBox="1"/>
          <p:nvPr/>
        </p:nvSpPr>
        <p:spPr>
          <a:xfrm>
            <a:off x="10702243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5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6D9EEDF-149A-5028-E3A1-44E2564195D0}"/>
              </a:ext>
            </a:extLst>
          </p:cNvPr>
          <p:cNvSpPr/>
          <p:nvPr/>
        </p:nvSpPr>
        <p:spPr>
          <a:xfrm>
            <a:off x="1438392" y="5850780"/>
            <a:ext cx="9507984" cy="70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Increase number of customer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129D7BB0-6ED0-FC48-0E76-1C75F525CC63}"/>
              </a:ext>
            </a:extLst>
          </p:cNvPr>
          <p:cNvSpPr/>
          <p:nvPr/>
        </p:nvSpPr>
        <p:spPr>
          <a:xfrm rot="5400000">
            <a:off x="2459117" y="3788149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7F9A3F-FC61-218A-0CA3-F04AC10D00B6}"/>
              </a:ext>
            </a:extLst>
          </p:cNvPr>
          <p:cNvSpPr txBox="1"/>
          <p:nvPr/>
        </p:nvSpPr>
        <p:spPr>
          <a:xfrm>
            <a:off x="1935554" y="4426028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D8A9A0B0-BE35-5D94-3B3F-E67EC7B2247F}"/>
              </a:ext>
            </a:extLst>
          </p:cNvPr>
          <p:cNvSpPr/>
          <p:nvPr/>
        </p:nvSpPr>
        <p:spPr>
          <a:xfrm rot="5400000">
            <a:off x="4946344" y="374777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EEC078-95C1-3654-7350-F0D4753A7C51}"/>
              </a:ext>
            </a:extLst>
          </p:cNvPr>
          <p:cNvSpPr txBox="1"/>
          <p:nvPr/>
        </p:nvSpPr>
        <p:spPr>
          <a:xfrm>
            <a:off x="4422781" y="4385649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AD10B787-EA45-3F8E-BF43-FDE2A57F7457}"/>
              </a:ext>
            </a:extLst>
          </p:cNvPr>
          <p:cNvSpPr/>
          <p:nvPr/>
        </p:nvSpPr>
        <p:spPr>
          <a:xfrm rot="5400000">
            <a:off x="7433571" y="3788149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8E99F5-FE6F-46D0-F571-74B6CACFFC68}"/>
              </a:ext>
            </a:extLst>
          </p:cNvPr>
          <p:cNvSpPr txBox="1"/>
          <p:nvPr/>
        </p:nvSpPr>
        <p:spPr>
          <a:xfrm>
            <a:off x="6910008" y="4426028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3C4E6E94-3275-5ACE-CBBC-8DBD83E08757}"/>
              </a:ext>
            </a:extLst>
          </p:cNvPr>
          <p:cNvSpPr/>
          <p:nvPr/>
        </p:nvSpPr>
        <p:spPr>
          <a:xfrm rot="5400000">
            <a:off x="9776712" y="3727581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A32C6B-3E76-AB99-3B7E-A3D50D57F847}"/>
              </a:ext>
            </a:extLst>
          </p:cNvPr>
          <p:cNvSpPr txBox="1"/>
          <p:nvPr/>
        </p:nvSpPr>
        <p:spPr>
          <a:xfrm>
            <a:off x="9253149" y="4365460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D0FB3-C783-3B5D-9D44-0A4DE817FA23}"/>
              </a:ext>
            </a:extLst>
          </p:cNvPr>
          <p:cNvSpPr txBox="1"/>
          <p:nvPr/>
        </p:nvSpPr>
        <p:spPr>
          <a:xfrm>
            <a:off x="2385997" y="3934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F6D01-6DCF-E51F-0765-F0E0ED6E3FE7}"/>
              </a:ext>
            </a:extLst>
          </p:cNvPr>
          <p:cNvSpPr txBox="1"/>
          <p:nvPr/>
        </p:nvSpPr>
        <p:spPr>
          <a:xfrm>
            <a:off x="4876014" y="390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5D2D1-B837-9044-BB82-2C19F124C423}"/>
              </a:ext>
            </a:extLst>
          </p:cNvPr>
          <p:cNvSpPr txBox="1"/>
          <p:nvPr/>
        </p:nvSpPr>
        <p:spPr>
          <a:xfrm>
            <a:off x="7378043" y="3942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7057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BB76A-E612-D943-F192-D95F04019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l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77914D-3647-FB46-0861-ADB27DF1BCF1}"/>
              </a:ext>
            </a:extLst>
          </p:cNvPr>
          <p:cNvSpPr/>
          <p:nvPr/>
        </p:nvSpPr>
        <p:spPr>
          <a:xfrm>
            <a:off x="998483" y="2438400"/>
            <a:ext cx="2081048" cy="31320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00" dirty="0">
              <a:solidFill>
                <a:schemeClr val="tx1"/>
              </a:solidFill>
            </a:endParaRPr>
          </a:p>
          <a:p>
            <a:pPr algn="ctr"/>
            <a:r>
              <a:rPr lang="en-SE" sz="2000" dirty="0">
                <a:solidFill>
                  <a:schemeClr val="tx1"/>
                </a:solidFill>
              </a:rPr>
              <a:t>10000 SEK</a:t>
            </a:r>
          </a:p>
          <a:p>
            <a:pPr algn="ctr"/>
            <a:endParaRPr lang="en-SE" sz="1600" dirty="0">
              <a:solidFill>
                <a:schemeClr val="tx1"/>
              </a:solidFill>
            </a:endParaRPr>
          </a:p>
          <a:p>
            <a:pPr algn="ctr"/>
            <a:endParaRPr lang="en-SE" sz="1600" dirty="0">
              <a:solidFill>
                <a:schemeClr val="tx1"/>
              </a:solidFill>
            </a:endParaRPr>
          </a:p>
          <a:p>
            <a:pPr algn="ctr"/>
            <a:r>
              <a:rPr lang="en-SE" sz="1600" dirty="0">
                <a:solidFill>
                  <a:schemeClr val="tx1"/>
                </a:solidFill>
              </a:rPr>
              <a:t>Consumer: 256 KB/s</a:t>
            </a:r>
          </a:p>
          <a:p>
            <a:pPr algn="ctr"/>
            <a:r>
              <a:rPr lang="en-SE" sz="1600" dirty="0">
                <a:solidFill>
                  <a:schemeClr val="tx1"/>
                </a:solidFill>
              </a:rPr>
              <a:t>Producer: 64 KB/s</a:t>
            </a:r>
          </a:p>
          <a:p>
            <a:pPr algn="ctr"/>
            <a:r>
              <a:rPr lang="en-SE" sz="1600" dirty="0">
                <a:solidFill>
                  <a:schemeClr val="tx1"/>
                </a:solidFill>
              </a:rPr>
              <a:t>Partitions: 240</a:t>
            </a:r>
          </a:p>
          <a:p>
            <a:pPr algn="ctr"/>
            <a:endParaRPr lang="en-S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DA4AA5-8AA9-3541-604A-54ED096174B2}"/>
              </a:ext>
            </a:extLst>
          </p:cNvPr>
          <p:cNvSpPr/>
          <p:nvPr/>
        </p:nvSpPr>
        <p:spPr>
          <a:xfrm>
            <a:off x="4862784" y="2438400"/>
            <a:ext cx="2221187" cy="313208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00" dirty="0">
              <a:solidFill>
                <a:schemeClr val="tx1"/>
              </a:solidFill>
            </a:endParaRPr>
          </a:p>
          <a:p>
            <a:pPr algn="ctr"/>
            <a:r>
              <a:rPr lang="en-SE" sz="2000" dirty="0">
                <a:solidFill>
                  <a:schemeClr val="tx1"/>
                </a:solidFill>
              </a:rPr>
              <a:t>15000 SEK</a:t>
            </a:r>
          </a:p>
          <a:p>
            <a:pPr algn="ctr"/>
            <a:endParaRPr lang="en-SE" sz="1600" dirty="0">
              <a:solidFill>
                <a:schemeClr val="tx1"/>
              </a:solidFill>
            </a:endParaRPr>
          </a:p>
          <a:p>
            <a:pPr algn="ctr"/>
            <a:endParaRPr lang="en-SE" sz="1600" dirty="0">
              <a:solidFill>
                <a:schemeClr val="tx1"/>
              </a:solidFill>
            </a:endParaRPr>
          </a:p>
          <a:p>
            <a:pPr algn="ctr"/>
            <a:r>
              <a:rPr lang="en-SE" sz="1600" dirty="0">
                <a:solidFill>
                  <a:schemeClr val="tx1"/>
                </a:solidFill>
              </a:rPr>
              <a:t>Consumer: 2048 KB/s</a:t>
            </a:r>
          </a:p>
          <a:p>
            <a:pPr algn="ctr"/>
            <a:r>
              <a:rPr lang="en-SE" sz="1600" dirty="0">
                <a:solidFill>
                  <a:schemeClr val="tx1"/>
                </a:solidFill>
              </a:rPr>
              <a:t>Producer: 512 KB/s</a:t>
            </a:r>
          </a:p>
          <a:p>
            <a:pPr algn="ctr"/>
            <a:r>
              <a:rPr lang="en-SE" sz="1600" dirty="0">
                <a:solidFill>
                  <a:schemeClr val="tx1"/>
                </a:solidFill>
              </a:rPr>
              <a:t>Partitions: 480</a:t>
            </a:r>
          </a:p>
          <a:p>
            <a:pPr algn="ctr"/>
            <a:endParaRPr lang="en-SE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874CA2-7BB8-E5BF-A793-3D3D8FB355AF}"/>
              </a:ext>
            </a:extLst>
          </p:cNvPr>
          <p:cNvSpPr/>
          <p:nvPr/>
        </p:nvSpPr>
        <p:spPr>
          <a:xfrm>
            <a:off x="9098453" y="2438400"/>
            <a:ext cx="2221187" cy="313208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500" dirty="0">
              <a:solidFill>
                <a:schemeClr val="tx1"/>
              </a:solidFill>
            </a:endParaRPr>
          </a:p>
          <a:p>
            <a:pPr algn="ctr"/>
            <a:r>
              <a:rPr lang="en-SE" sz="2000" dirty="0">
                <a:solidFill>
                  <a:schemeClr val="tx1"/>
                </a:solidFill>
              </a:rPr>
              <a:t>30000 SEK</a:t>
            </a:r>
          </a:p>
          <a:p>
            <a:pPr algn="ctr"/>
            <a:endParaRPr lang="en-SE" sz="1500" dirty="0">
              <a:solidFill>
                <a:schemeClr val="tx1"/>
              </a:solidFill>
            </a:endParaRPr>
          </a:p>
          <a:p>
            <a:pPr algn="ctr"/>
            <a:endParaRPr lang="en-SE" sz="1500" dirty="0">
              <a:solidFill>
                <a:schemeClr val="tx1"/>
              </a:solidFill>
            </a:endParaRPr>
          </a:p>
          <a:p>
            <a:pPr algn="ctr"/>
            <a:r>
              <a:rPr lang="en-SE" sz="1500" dirty="0">
                <a:solidFill>
                  <a:schemeClr val="tx1"/>
                </a:solidFill>
              </a:rPr>
              <a:t>Consumer: 16348 KB/s</a:t>
            </a:r>
          </a:p>
          <a:p>
            <a:pPr algn="ctr"/>
            <a:r>
              <a:rPr lang="en-SE" sz="1600" dirty="0">
                <a:solidFill>
                  <a:schemeClr val="tx1"/>
                </a:solidFill>
              </a:rPr>
              <a:t>Producer: </a:t>
            </a:r>
            <a:r>
              <a:rPr lang="en-GB" sz="1600" dirty="0">
                <a:solidFill>
                  <a:schemeClr val="tx1"/>
                </a:solidFill>
              </a:rPr>
              <a:t>4096</a:t>
            </a:r>
            <a:r>
              <a:rPr lang="en-SE" sz="1600" dirty="0">
                <a:solidFill>
                  <a:schemeClr val="tx1"/>
                </a:solidFill>
              </a:rPr>
              <a:t> KB/s</a:t>
            </a:r>
          </a:p>
          <a:p>
            <a:pPr algn="ctr"/>
            <a:r>
              <a:rPr lang="en-SE" sz="1600" dirty="0">
                <a:solidFill>
                  <a:schemeClr val="tx1"/>
                </a:solidFill>
              </a:rPr>
              <a:t>Partitions</a:t>
            </a:r>
            <a:r>
              <a:rPr lang="en-SE" sz="1600">
                <a:solidFill>
                  <a:schemeClr val="tx1"/>
                </a:solidFill>
              </a:rPr>
              <a:t>: 960</a:t>
            </a:r>
            <a:endParaRPr lang="en-SE" sz="1600" dirty="0">
              <a:solidFill>
                <a:schemeClr val="tx1"/>
              </a:solidFill>
            </a:endParaRPr>
          </a:p>
          <a:p>
            <a:pPr algn="ctr"/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D2C081-24E0-E88A-6CB5-D8E740E2D101}"/>
              </a:ext>
            </a:extLst>
          </p:cNvPr>
          <p:cNvSpPr/>
          <p:nvPr/>
        </p:nvSpPr>
        <p:spPr>
          <a:xfrm>
            <a:off x="1550276" y="1949669"/>
            <a:ext cx="977462" cy="9774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rgbClr val="F5B900"/>
              </a:solidFill>
              <a:highlight>
                <a:srgbClr val="F5B900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39A2D0-6A9E-9CB5-C00C-2E642F770032}"/>
              </a:ext>
            </a:extLst>
          </p:cNvPr>
          <p:cNvSpPr/>
          <p:nvPr/>
        </p:nvSpPr>
        <p:spPr>
          <a:xfrm>
            <a:off x="5484646" y="1949669"/>
            <a:ext cx="977462" cy="97746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F099F-A2C2-528D-795A-542D73D122EF}"/>
              </a:ext>
            </a:extLst>
          </p:cNvPr>
          <p:cNvSpPr/>
          <p:nvPr/>
        </p:nvSpPr>
        <p:spPr>
          <a:xfrm>
            <a:off x="9775904" y="1949669"/>
            <a:ext cx="977462" cy="97746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A37F8C-386F-67B6-0971-B952C8DB6ED5}"/>
              </a:ext>
            </a:extLst>
          </p:cNvPr>
          <p:cNvSpPr/>
          <p:nvPr/>
        </p:nvSpPr>
        <p:spPr>
          <a:xfrm>
            <a:off x="1562126" y="1971785"/>
            <a:ext cx="977462" cy="977462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accent2"/>
                </a:solidFill>
              </a:rPr>
              <a:t>Bronze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D6DD36-0DF0-0C6A-2E0E-FAD922110A84}"/>
              </a:ext>
            </a:extLst>
          </p:cNvPr>
          <p:cNvSpPr/>
          <p:nvPr/>
        </p:nvSpPr>
        <p:spPr>
          <a:xfrm>
            <a:off x="9804803" y="1971785"/>
            <a:ext cx="977462" cy="9774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rgbClr val="F5B900"/>
                </a:solidFill>
              </a:rPr>
              <a:t>Gold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20AB54-66AD-20F1-D704-91DB507D3838}"/>
              </a:ext>
            </a:extLst>
          </p:cNvPr>
          <p:cNvSpPr/>
          <p:nvPr/>
        </p:nvSpPr>
        <p:spPr>
          <a:xfrm>
            <a:off x="5496496" y="1971785"/>
            <a:ext cx="977462" cy="9774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solidFill>
                  <a:schemeClr val="bg2">
                    <a:lumMod val="50000"/>
                  </a:schemeClr>
                </a:solidFill>
              </a:rPr>
              <a:t>Silver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BB65FBF-EA1A-726B-0D23-F1FDF290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Cost Model</a:t>
            </a:r>
          </a:p>
        </p:txBody>
      </p:sp>
    </p:spTree>
    <p:extLst>
      <p:ext uri="{BB962C8B-B14F-4D97-AF65-F5344CB8AC3E}">
        <p14:creationId xmlns:p14="http://schemas.microsoft.com/office/powerpoint/2010/main" val="403980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EE3A4-3A9B-713F-C95D-E16B9B9B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SAP-SALSA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C391E9-2DE9-7F06-80A8-81FF738E7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27811"/>
              </p:ext>
            </p:extLst>
          </p:nvPr>
        </p:nvGraphicFramePr>
        <p:xfrm>
          <a:off x="665656" y="2132430"/>
          <a:ext cx="8127999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2937">
                  <a:extLst>
                    <a:ext uri="{9D8B030D-6E8A-4147-A177-3AD203B41FA5}">
                      <a16:colId xmlns:a16="http://schemas.microsoft.com/office/drawing/2014/main" val="934416419"/>
                    </a:ext>
                  </a:extLst>
                </a:gridCol>
                <a:gridCol w="2343807">
                  <a:extLst>
                    <a:ext uri="{9D8B030D-6E8A-4147-A177-3AD203B41FA5}">
                      <a16:colId xmlns:a16="http://schemas.microsoft.com/office/drawing/2014/main" val="3482064956"/>
                    </a:ext>
                  </a:extLst>
                </a:gridCol>
                <a:gridCol w="4831255">
                  <a:extLst>
                    <a:ext uri="{9D8B030D-6E8A-4147-A177-3AD203B41FA5}">
                      <a16:colId xmlns:a16="http://schemas.microsoft.com/office/drawing/2014/main" val="885075360"/>
                    </a:ext>
                  </a:extLst>
                </a:gridCol>
              </a:tblGrid>
              <a:tr h="230994">
                <a:tc>
                  <a:txBody>
                    <a:bodyPr/>
                    <a:lstStyle/>
                    <a:p>
                      <a:r>
                        <a:rPr lang="en-SE" dirty="0"/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526688"/>
                  </a:ext>
                </a:extLst>
              </a:tr>
              <a:tr h="230994">
                <a:tc>
                  <a:txBody>
                    <a:bodyPr/>
                    <a:lstStyle/>
                    <a:p>
                      <a:r>
                        <a:rPr lang="en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701"/>
                  </a:ext>
                </a:extLst>
              </a:tr>
              <a:tr h="230994">
                <a:tc>
                  <a:txBody>
                    <a:bodyPr/>
                    <a:lstStyle/>
                    <a:p>
                      <a:r>
                        <a:rPr lang="en-S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Transaction per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9158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456803"/>
                  </a:ext>
                </a:extLst>
              </a:tr>
              <a:tr h="230994">
                <a:tc>
                  <a:txBody>
                    <a:bodyPr/>
                    <a:lstStyle/>
                    <a:p>
                      <a:r>
                        <a:rPr lang="en-S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258 MB / 0.25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56022"/>
                  </a:ext>
                </a:extLst>
              </a:tr>
              <a:tr h="230994">
                <a:tc>
                  <a:txBody>
                    <a:bodyPr/>
                    <a:lstStyle/>
                    <a:p>
                      <a:r>
                        <a:rPr lang="en-S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AVG message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28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405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56AAF3-EACE-BEDE-B5D5-1F74BA92AD26}"/>
              </a:ext>
            </a:extLst>
          </p:cNvPr>
          <p:cNvSpPr txBox="1"/>
          <p:nvPr/>
        </p:nvSpPr>
        <p:spPr>
          <a:xfrm>
            <a:off x="935421" y="4550979"/>
            <a:ext cx="8945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SAP-SALSA will fit into bronze package as it has very low through put a</a:t>
            </a:r>
            <a:r>
              <a:rPr lang="en-GB" dirty="0" err="1"/>
              <a:t>nd</a:t>
            </a:r>
            <a:r>
              <a:rPr lang="en-SE" dirty="0"/>
              <a:t> uses only 6 partition</a:t>
            </a:r>
          </a:p>
          <a:p>
            <a:endParaRPr lang="en-SE" dirty="0"/>
          </a:p>
          <a:p>
            <a:r>
              <a:rPr lang="en-SE" dirty="0"/>
              <a:t>Throughput = 1 KB/S</a:t>
            </a:r>
          </a:p>
          <a:p>
            <a:r>
              <a:rPr lang="en-GB" dirty="0"/>
              <a:t>P</a:t>
            </a:r>
            <a:r>
              <a:rPr lang="en-SE" dirty="0"/>
              <a:t>artition = 6</a:t>
            </a:r>
          </a:p>
        </p:txBody>
      </p:sp>
    </p:spTree>
    <p:extLst>
      <p:ext uri="{BB962C8B-B14F-4D97-AF65-F5344CB8AC3E}">
        <p14:creationId xmlns:p14="http://schemas.microsoft.com/office/powerpoint/2010/main" val="108482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EE3A4-3A9B-713F-C95D-E16B9B9B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plans per tenant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C199DE-CF8C-D528-343E-B999A7E8B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4649"/>
            <a:ext cx="10515600" cy="1942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Produce and consume quotas (throughput rate)</a:t>
            </a:r>
          </a:p>
          <a:p>
            <a:r>
              <a:rPr lang="en-US" dirty="0"/>
              <a:t>Capacity (the total amount of data that can be retained at a time)</a:t>
            </a:r>
          </a:p>
          <a:p>
            <a:r>
              <a:rPr lang="en-US" dirty="0"/>
              <a:t>The maximum number of partitions allowed per topic</a:t>
            </a:r>
          </a:p>
          <a:p>
            <a:r>
              <a:rPr lang="en-US" dirty="0"/>
              <a:t>CPU quotas for KSQL, Streams, </a:t>
            </a:r>
            <a:r>
              <a:rPr lang="en-US" dirty="0" err="1"/>
              <a:t>Flink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B55AA-AEB3-6F86-1BC6-88229A8C7198}"/>
              </a:ext>
            </a:extLst>
          </p:cNvPr>
          <p:cNvGraphicFramePr>
            <a:graphicFrameLocks noGrp="1"/>
          </p:cNvGraphicFramePr>
          <p:nvPr/>
        </p:nvGraphicFramePr>
        <p:xfrm>
          <a:off x="920760" y="1539768"/>
          <a:ext cx="6881305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974018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69189778"/>
                    </a:ext>
                  </a:extLst>
                </a:gridCol>
                <a:gridCol w="1462637">
                  <a:extLst>
                    <a:ext uri="{9D8B030D-6E8A-4147-A177-3AD203B41FA5}">
                      <a16:colId xmlns:a16="http://schemas.microsoft.com/office/drawing/2014/main" val="3335225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01675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787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Cluster Produce Quota (kb/S)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Cluster Consume Quota (kb/S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Max Partition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CPU Quota (% of total CPU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4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8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1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273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B02945-24F6-B5D6-F9E2-0A12F3D53FDC}"/>
              </a:ext>
            </a:extLst>
          </p:cNvPr>
          <p:cNvSpPr txBox="1"/>
          <p:nvPr/>
        </p:nvSpPr>
        <p:spPr>
          <a:xfrm>
            <a:off x="920760" y="3737499"/>
            <a:ext cx="7218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effectLst/>
              </a:rPr>
              <a:t>These plans vary primarily on the following dimensions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41720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5C119-C790-FA85-34C2-5DEA5CB29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 number of partition per topic: 256</a:t>
            </a:r>
          </a:p>
          <a:p>
            <a:r>
              <a:rPr lang="en-GB" dirty="0"/>
              <a:t>Default number of partitions: 6</a:t>
            </a:r>
          </a:p>
          <a:p>
            <a:r>
              <a:rPr lang="en-GB" dirty="0"/>
              <a:t>Min retention: 1 day</a:t>
            </a:r>
          </a:p>
          <a:p>
            <a:r>
              <a:rPr lang="en-GB" dirty="0"/>
              <a:t>Max retention: 7 day</a:t>
            </a:r>
          </a:p>
          <a:p>
            <a:r>
              <a:rPr lang="en-GB" dirty="0"/>
              <a:t>Max messages size: 1 MB – 8 MB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2FCFD-3252-7964-424A-ED68702B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defaults for plans and secure cluster</a:t>
            </a:r>
          </a:p>
        </p:txBody>
      </p:sp>
    </p:spTree>
    <p:extLst>
      <p:ext uri="{BB962C8B-B14F-4D97-AF65-F5344CB8AC3E}">
        <p14:creationId xmlns:p14="http://schemas.microsoft.com/office/powerpoint/2010/main" val="212938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A7F594-F1A4-8007-F788-FADC8F15A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Consumer throttle (Network bandwidth quota): </a:t>
            </a:r>
            <a:r>
              <a:rPr lang="en-US" sz="2000" dirty="0"/>
              <a:t>This quota allows you to limit the amount of data a consumer can retrieve from the Kafka cluster per second. Setting a maximum network throughput prevents any single consumer from using excessive network bandwidth.</a:t>
            </a:r>
          </a:p>
          <a:p>
            <a:endParaRPr lang="en-US" sz="2000" dirty="0"/>
          </a:p>
          <a:p>
            <a:r>
              <a:rPr lang="en-US" sz="2000" b="1" dirty="0"/>
              <a:t>Producer throttle (Network bandwidth quota):</a:t>
            </a:r>
            <a:r>
              <a:rPr lang="en-US" sz="2000" dirty="0"/>
              <a:t> Similar to the consumer throttle, this quota limits the amount of data a producer can send to the Kafka cluster per second. It ensures that producers do not overload the system by sending excessive data, thereby maintaining system stability.</a:t>
            </a:r>
          </a:p>
          <a:p>
            <a:endParaRPr lang="en-US" sz="2000" dirty="0"/>
          </a:p>
          <a:p>
            <a:r>
              <a:rPr lang="en-US" sz="2000" b="1" dirty="0"/>
              <a:t>CPU throttle: </a:t>
            </a:r>
            <a:r>
              <a:rPr lang="en-US" sz="2000" dirty="0"/>
              <a:t>This quota is about managing CPU usage. You can manage CPU usage by setting a percentage of the total CPU time. Limiting the CPU resources for specific client IDs or users prevents any individual from monopolizing CPU resources, promoting fairness and efficient resource utilization.</a:t>
            </a: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B19C4B-66CA-A583-C0DE-F243004B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Quotas</a:t>
            </a:r>
          </a:p>
        </p:txBody>
      </p:sp>
    </p:spTree>
    <p:extLst>
      <p:ext uri="{BB962C8B-B14F-4D97-AF65-F5344CB8AC3E}">
        <p14:creationId xmlns:p14="http://schemas.microsoft.com/office/powerpoint/2010/main" val="264402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23045</TotalTime>
  <Words>833</Words>
  <Application>Microsoft Macintosh PowerPoint</Application>
  <PresentationFormat>Widescreen</PresentationFormat>
  <Paragraphs>174</Paragraphs>
  <Slides>12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AmazonEmber</vt:lpstr>
      <vt:lpstr>AmazonEmberBold</vt:lpstr>
      <vt:lpstr>Arial</vt:lpstr>
      <vt:lpstr>Calibri</vt:lpstr>
      <vt:lpstr>Calibri Light</vt:lpstr>
      <vt:lpstr>Söhne</vt:lpstr>
      <vt:lpstr>Office Theme</vt:lpstr>
      <vt:lpstr>Cost model and Quotas</vt:lpstr>
      <vt:lpstr>Challenges</vt:lpstr>
      <vt:lpstr>Cost models (distribute customer)</vt:lpstr>
      <vt:lpstr>Cost model (Business plan based team)</vt:lpstr>
      <vt:lpstr>Cost Model</vt:lpstr>
      <vt:lpstr>SAP-SALSA</vt:lpstr>
      <vt:lpstr>Business plans per tenant</vt:lpstr>
      <vt:lpstr>Common defaults for plans and secure cluster</vt:lpstr>
      <vt:lpstr>Quotas</vt:lpstr>
      <vt:lpstr>Considerations for Kafka quotas</vt:lpstr>
      <vt:lpstr>Questions</vt:lpstr>
      <vt:lpstr>Business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 cost</dc:title>
  <dc:creator>Zwierzak Andrej</dc:creator>
  <cp:lastModifiedBy>Jameel Junaid Ahmed</cp:lastModifiedBy>
  <cp:revision>19</cp:revision>
  <dcterms:created xsi:type="dcterms:W3CDTF">2023-04-12T09:15:23Z</dcterms:created>
  <dcterms:modified xsi:type="dcterms:W3CDTF">2024-03-06T11:26:41Z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etDate">
    <vt:lpwstr>2023-10-18T14:35:48Z</vt:lpwstr>
  </property>
  <property fmtid="{D5CDD505-2E9C-101B-9397-08002B2CF9AE}" pid="4" name="MSIP_Label_a7f2ec83-e677-438d-afb7-4c7c0dbc872b_Method">
    <vt:lpwstr>Standard</vt:lpwstr>
  </property>
  <property fmtid="{D5CDD505-2E9C-101B-9397-08002B2CF9AE}" pid="5" name="MSIP_Label_a7f2ec83-e677-438d-afb7-4c7c0dbc872b_Name">
    <vt:lpwstr>a7f2ec83-e677-438d-afb7-4c7c0dbc872b</vt:lpwstr>
  </property>
  <property fmtid="{D5CDD505-2E9C-101B-9397-08002B2CF9AE}" pid="6" name="MSIP_Label_a7f2ec83-e677-438d-afb7-4c7c0dbc872b_SiteId">
    <vt:lpwstr>3bc062e4-ac9d-4c17-b4dd-3aad637ff1ac</vt:lpwstr>
  </property>
  <property fmtid="{D5CDD505-2E9C-101B-9397-08002B2CF9AE}" pid="7" name="MSIP_Label_a7f2ec83-e677-438d-afb7-4c7c0dbc872b_ActionId">
    <vt:lpwstr>8a2e36b9-59cc-4001-aef4-b93859110aca</vt:lpwstr>
  </property>
  <property fmtid="{D5CDD505-2E9C-101B-9397-08002B2CF9AE}" pid="8" name="MSIP_Label_a7f2ec83-e677-438d-afb7-4c7c0dbc872b_ContentBits">
    <vt:lpwstr>0</vt:lpwstr>
  </property>
</Properties>
</file>