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413" r:id="rId4"/>
    <p:sldId id="414" r:id="rId5"/>
    <p:sldId id="415" r:id="rId6"/>
    <p:sldId id="420" r:id="rId7"/>
    <p:sldId id="417" r:id="rId8"/>
    <p:sldId id="418" r:id="rId9"/>
    <p:sldId id="419" r:id="rId10"/>
    <p:sldId id="416" r:id="rId11"/>
    <p:sldId id="410" r:id="rId12"/>
    <p:sldId id="411" r:id="rId13"/>
    <p:sldId id="259" r:id="rId14"/>
    <p:sldId id="260" r:id="rId15"/>
    <p:sldId id="408" r:id="rId16"/>
    <p:sldId id="263" r:id="rId17"/>
    <p:sldId id="262" r:id="rId18"/>
    <p:sldId id="264" r:id="rId19"/>
    <p:sldId id="391" r:id="rId20"/>
    <p:sldId id="407" r:id="rId21"/>
    <p:sldId id="409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2AFF2-AAF4-4BA2-9FFB-19DFFEAEADAC}" v="29" dt="2024-02-21T20:26:10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wierzak Andrej" userId="06ec3214-e690-4263-949a-c2a21714ac2d" providerId="ADAL" clId="{03E2AFF2-AAF4-4BA2-9FFB-19DFFEAEADAC}"/>
    <pc:docChg chg="undo custSel addSld delSld modSld sldOrd">
      <pc:chgData name="Zwierzak Andrej" userId="06ec3214-e690-4263-949a-c2a21714ac2d" providerId="ADAL" clId="{03E2AFF2-AAF4-4BA2-9FFB-19DFFEAEADAC}" dt="2024-02-21T21:36:09.086" v="1819" actId="313"/>
      <pc:docMkLst>
        <pc:docMk/>
      </pc:docMkLst>
      <pc:sldChg chg="modSp mod">
        <pc:chgData name="Zwierzak Andrej" userId="06ec3214-e690-4263-949a-c2a21714ac2d" providerId="ADAL" clId="{03E2AFF2-AAF4-4BA2-9FFB-19DFFEAEADAC}" dt="2024-01-31T13:47:52.478" v="412" actId="20577"/>
        <pc:sldMkLst>
          <pc:docMk/>
          <pc:sldMk cId="960518708" sldId="258"/>
        </pc:sldMkLst>
        <pc:graphicFrameChg chg="modGraphic">
          <ac:chgData name="Zwierzak Andrej" userId="06ec3214-e690-4263-949a-c2a21714ac2d" providerId="ADAL" clId="{03E2AFF2-AAF4-4BA2-9FFB-19DFFEAEADAC}" dt="2024-01-31T13:47:52.478" v="412" actId="20577"/>
          <ac:graphicFrameMkLst>
            <pc:docMk/>
            <pc:sldMk cId="960518708" sldId="258"/>
            <ac:graphicFrameMk id="6" creationId="{97EB1571-896E-4BD1-9978-C211D9522855}"/>
          </ac:graphicFrameMkLst>
        </pc:graphicFrameChg>
        <pc:graphicFrameChg chg="modGraphic">
          <ac:chgData name="Zwierzak Andrej" userId="06ec3214-e690-4263-949a-c2a21714ac2d" providerId="ADAL" clId="{03E2AFF2-AAF4-4BA2-9FFB-19DFFEAEADAC}" dt="2024-01-31T13:32:46.715" v="374" actId="20577"/>
          <ac:graphicFrameMkLst>
            <pc:docMk/>
            <pc:sldMk cId="960518708" sldId="258"/>
            <ac:graphicFrameMk id="7" creationId="{2C37D0FD-D53B-4758-BDA7-9FC2D8F3073E}"/>
          </ac:graphicFrameMkLst>
        </pc:graphicFrameChg>
      </pc:sldChg>
      <pc:sldChg chg="modSp mod">
        <pc:chgData name="Zwierzak Andrej" userId="06ec3214-e690-4263-949a-c2a21714ac2d" providerId="ADAL" clId="{03E2AFF2-AAF4-4BA2-9FFB-19DFFEAEADAC}" dt="2024-01-25T13:58:37.953" v="290" actId="313"/>
        <pc:sldMkLst>
          <pc:docMk/>
          <pc:sldMk cId="2476266770" sldId="409"/>
        </pc:sldMkLst>
        <pc:spChg chg="mod">
          <ac:chgData name="Zwierzak Andrej" userId="06ec3214-e690-4263-949a-c2a21714ac2d" providerId="ADAL" clId="{03E2AFF2-AAF4-4BA2-9FFB-19DFFEAEADAC}" dt="2024-01-25T13:58:07.958" v="278" actId="33524"/>
          <ac:spMkLst>
            <pc:docMk/>
            <pc:sldMk cId="2476266770" sldId="409"/>
            <ac:spMk id="2" creationId="{4B8D9C29-806F-1296-CFBB-6848C6547764}"/>
          </ac:spMkLst>
        </pc:spChg>
        <pc:graphicFrameChg chg="modGraphic">
          <ac:chgData name="Zwierzak Andrej" userId="06ec3214-e690-4263-949a-c2a21714ac2d" providerId="ADAL" clId="{03E2AFF2-AAF4-4BA2-9FFB-19DFFEAEADAC}" dt="2024-01-25T13:58:37.953" v="290" actId="313"/>
          <ac:graphicFrameMkLst>
            <pc:docMk/>
            <pc:sldMk cId="2476266770" sldId="409"/>
            <ac:graphicFrameMk id="4" creationId="{360F4072-1CF6-3224-09E3-2DFC2766809F}"/>
          </ac:graphicFrameMkLst>
        </pc:graphicFrameChg>
      </pc:sldChg>
      <pc:sldChg chg="addSp delSp modSp new del mod">
        <pc:chgData name="Zwierzak Andrej" userId="06ec3214-e690-4263-949a-c2a21714ac2d" providerId="ADAL" clId="{03E2AFF2-AAF4-4BA2-9FFB-19DFFEAEADAC}" dt="2024-01-31T16:05:43.104" v="543" actId="47"/>
        <pc:sldMkLst>
          <pc:docMk/>
          <pc:sldMk cId="1109641842" sldId="412"/>
        </pc:sldMkLst>
        <pc:spChg chg="del">
          <ac:chgData name="Zwierzak Andrej" userId="06ec3214-e690-4263-949a-c2a21714ac2d" providerId="ADAL" clId="{03E2AFF2-AAF4-4BA2-9FFB-19DFFEAEADAC}" dt="2024-01-25T12:05:43.117" v="1" actId="478"/>
          <ac:spMkLst>
            <pc:docMk/>
            <pc:sldMk cId="1109641842" sldId="412"/>
            <ac:spMk id="2" creationId="{5C1FB7D5-5472-7B4E-578A-DCE1726BCFA2}"/>
          </ac:spMkLst>
        </pc:spChg>
        <pc:spChg chg="mod">
          <ac:chgData name="Zwierzak Andrej" userId="06ec3214-e690-4263-949a-c2a21714ac2d" providerId="ADAL" clId="{03E2AFF2-AAF4-4BA2-9FFB-19DFFEAEADAC}" dt="2024-01-25T12:20:04.326" v="168" actId="1076"/>
          <ac:spMkLst>
            <pc:docMk/>
            <pc:sldMk cId="1109641842" sldId="412"/>
            <ac:spMk id="3" creationId="{06B23C5D-43AC-0E62-977F-6094A5F9F631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4" creationId="{5ACD3ED1-DA99-95BF-8149-C80C8D4DB47F}"/>
          </ac:spMkLst>
        </pc:spChg>
        <pc:spChg chg="add mod">
          <ac:chgData name="Zwierzak Andrej" userId="06ec3214-e690-4263-949a-c2a21714ac2d" providerId="ADAL" clId="{03E2AFF2-AAF4-4BA2-9FFB-19DFFEAEADAC}" dt="2024-01-31T12:55:02.015" v="343" actId="20577"/>
          <ac:spMkLst>
            <pc:docMk/>
            <pc:sldMk cId="1109641842" sldId="412"/>
            <ac:spMk id="5" creationId="{5843FC85-EFEA-AD79-7C5A-54C9AB92CE5E}"/>
          </ac:spMkLst>
        </pc:spChg>
        <pc:spChg chg="add mod">
          <ac:chgData name="Zwierzak Andrej" userId="06ec3214-e690-4263-949a-c2a21714ac2d" providerId="ADAL" clId="{03E2AFF2-AAF4-4BA2-9FFB-19DFFEAEADAC}" dt="2024-01-31T12:39:38.640" v="331" actId="20577"/>
          <ac:spMkLst>
            <pc:docMk/>
            <pc:sldMk cId="1109641842" sldId="412"/>
            <ac:spMk id="6" creationId="{FF4498EC-00B1-03EA-12B2-1A3827F59FC6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7" creationId="{D12EC75F-5CE9-368A-C436-24FC0857B67D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8" creationId="{08E2B130-CC07-155C-263D-7E40936FC4D9}"/>
          </ac:spMkLst>
        </pc:spChg>
        <pc:spChg chg="add mod">
          <ac:chgData name="Zwierzak Andrej" userId="06ec3214-e690-4263-949a-c2a21714ac2d" providerId="ADAL" clId="{03E2AFF2-AAF4-4BA2-9FFB-19DFFEAEADAC}" dt="2024-01-31T12:57:33.152" v="368" actId="20577"/>
          <ac:spMkLst>
            <pc:docMk/>
            <pc:sldMk cId="1109641842" sldId="412"/>
            <ac:spMk id="9" creationId="{B7003C9F-3923-CF57-2358-C07C96D65DB5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0" creationId="{0221F305-1237-89E1-28D5-54127051CCE0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1" creationId="{F0EDA8F6-10EE-51BF-2D7A-4B602CC28DA9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2" creationId="{97B4D6FB-421B-485B-D014-59A95AC875F3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3" creationId="{EBEE657A-7C15-89D2-3167-74FF627F8D60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4" creationId="{30693235-356D-8C15-A77C-83E57CC55932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5" creationId="{F40F3A37-2AAA-2A47-B1D8-0F73D00C1F43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6" creationId="{2E581E3E-45E8-76DA-77C7-02F8096B7498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7" creationId="{176BC137-2757-0C32-DAED-9E82A858561D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8" creationId="{744F9A6E-62F7-B6A0-4729-9B5C26AA46A9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9" creationId="{98C91C05-B19D-ED8B-57BE-63FE6555385D}"/>
          </ac:spMkLst>
        </pc:spChg>
        <pc:spChg chg="add del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0" creationId="{BC1AF8AA-A003-C523-A384-2F1A0727BAA6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1" creationId="{D172E41D-83EF-907F-5281-3AFD51833EBB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2" creationId="{E61FC1FC-62D8-088B-9495-1CF1FED84FC4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3" creationId="{B858D7E6-0DBD-0C04-BA00-E2B4147DFC74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4" creationId="{B5645CC5-A805-BD4F-9CB8-2B62F3A96A6B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5" creationId="{F270768E-009D-4A14-AA98-69B0A0923084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6" creationId="{3EA5B181-FEBB-20CD-1AE1-913E480ACD95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7" creationId="{F00849EA-8C9D-242A-8C4D-4D1B649D3C09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8" creationId="{0D97E92B-4311-127E-521E-A768499C08F1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9" creationId="{E281E9A4-E778-DFB9-A49C-EA99DC4C143A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30" creationId="{7EFF782E-3ED8-2B6F-589C-84E02D7BD4A3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31" creationId="{AC04A41B-2EED-181F-EE9C-7CE6FB9C319D}"/>
          </ac:spMkLst>
        </pc:spChg>
        <pc:spChg chg="add mod">
          <ac:chgData name="Zwierzak Andrej" userId="06ec3214-e690-4263-949a-c2a21714ac2d" providerId="ADAL" clId="{03E2AFF2-AAF4-4BA2-9FFB-19DFFEAEADAC}" dt="2024-01-31T12:10:19.835" v="295" actId="313"/>
          <ac:spMkLst>
            <pc:docMk/>
            <pc:sldMk cId="1109641842" sldId="412"/>
            <ac:spMk id="32" creationId="{66D9EEDF-149A-5028-E3A1-44E2564195D0}"/>
          </ac:spMkLst>
        </pc:spChg>
        <pc:spChg chg="add mod">
          <ac:chgData name="Zwierzak Andrej" userId="06ec3214-e690-4263-949a-c2a21714ac2d" providerId="ADAL" clId="{03E2AFF2-AAF4-4BA2-9FFB-19DFFEAEADAC}" dt="2024-01-25T12:25:42.700" v="223" actId="1076"/>
          <ac:spMkLst>
            <pc:docMk/>
            <pc:sldMk cId="1109641842" sldId="412"/>
            <ac:spMk id="33" creationId="{129D7BB0-6ED0-FC48-0E76-1C75F525CC63}"/>
          </ac:spMkLst>
        </pc:spChg>
        <pc:spChg chg="add mod">
          <ac:chgData name="Zwierzak Andrej" userId="06ec3214-e690-4263-949a-c2a21714ac2d" providerId="ADAL" clId="{03E2AFF2-AAF4-4BA2-9FFB-19DFFEAEADAC}" dt="2024-01-25T12:26:52.828" v="248" actId="1076"/>
          <ac:spMkLst>
            <pc:docMk/>
            <pc:sldMk cId="1109641842" sldId="412"/>
            <ac:spMk id="34" creationId="{E67F9A3F-FC61-218A-0CA3-F04AC10D00B6}"/>
          </ac:spMkLst>
        </pc:spChg>
        <pc:spChg chg="add mod">
          <ac:chgData name="Zwierzak Andrej" userId="06ec3214-e690-4263-949a-c2a21714ac2d" providerId="ADAL" clId="{03E2AFF2-AAF4-4BA2-9FFB-19DFFEAEADAC}" dt="2024-01-25T12:27:10.445" v="250" actId="1076"/>
          <ac:spMkLst>
            <pc:docMk/>
            <pc:sldMk cId="1109641842" sldId="412"/>
            <ac:spMk id="35" creationId="{D8A9A0B0-BE35-5D94-3B3F-E67EC7B2247F}"/>
          </ac:spMkLst>
        </pc:spChg>
        <pc:spChg chg="add mod">
          <ac:chgData name="Zwierzak Andrej" userId="06ec3214-e690-4263-949a-c2a21714ac2d" providerId="ADAL" clId="{03E2AFF2-AAF4-4BA2-9FFB-19DFFEAEADAC}" dt="2024-01-25T12:27:10.445" v="250" actId="1076"/>
          <ac:spMkLst>
            <pc:docMk/>
            <pc:sldMk cId="1109641842" sldId="412"/>
            <ac:spMk id="36" creationId="{B3EEC078-95C1-3654-7350-F0D4753A7C51}"/>
          </ac:spMkLst>
        </pc:spChg>
        <pc:spChg chg="add mod">
          <ac:chgData name="Zwierzak Andrej" userId="06ec3214-e690-4263-949a-c2a21714ac2d" providerId="ADAL" clId="{03E2AFF2-AAF4-4BA2-9FFB-19DFFEAEADAC}" dt="2024-01-25T12:27:20.605" v="252" actId="1076"/>
          <ac:spMkLst>
            <pc:docMk/>
            <pc:sldMk cId="1109641842" sldId="412"/>
            <ac:spMk id="37" creationId="{AD10B787-EA45-3F8E-BF43-FDE2A57F7457}"/>
          </ac:spMkLst>
        </pc:spChg>
        <pc:spChg chg="add mod">
          <ac:chgData name="Zwierzak Andrej" userId="06ec3214-e690-4263-949a-c2a21714ac2d" providerId="ADAL" clId="{03E2AFF2-AAF4-4BA2-9FFB-19DFFEAEADAC}" dt="2024-01-25T12:27:20.605" v="252" actId="1076"/>
          <ac:spMkLst>
            <pc:docMk/>
            <pc:sldMk cId="1109641842" sldId="412"/>
            <ac:spMk id="38" creationId="{B18E99F5-FE6F-46D0-F571-74B6CACFFC68}"/>
          </ac:spMkLst>
        </pc:spChg>
        <pc:spChg chg="add mod">
          <ac:chgData name="Zwierzak Andrej" userId="06ec3214-e690-4263-949a-c2a21714ac2d" providerId="ADAL" clId="{03E2AFF2-AAF4-4BA2-9FFB-19DFFEAEADAC}" dt="2024-01-25T12:27:30.556" v="254" actId="1076"/>
          <ac:spMkLst>
            <pc:docMk/>
            <pc:sldMk cId="1109641842" sldId="412"/>
            <ac:spMk id="39" creationId="{3C4E6E94-3275-5ACE-CBBC-8DBD83E08757}"/>
          </ac:spMkLst>
        </pc:spChg>
        <pc:spChg chg="add mod">
          <ac:chgData name="Zwierzak Andrej" userId="06ec3214-e690-4263-949a-c2a21714ac2d" providerId="ADAL" clId="{03E2AFF2-AAF4-4BA2-9FFB-19DFFEAEADAC}" dt="2024-01-25T12:27:30.556" v="254" actId="1076"/>
          <ac:spMkLst>
            <pc:docMk/>
            <pc:sldMk cId="1109641842" sldId="412"/>
            <ac:spMk id="40" creationId="{B7A32C6B-3E76-AB99-3B7E-A3D50D57F847}"/>
          </ac:spMkLst>
        </pc:spChg>
        <pc:spChg chg="add mod">
          <ac:chgData name="Zwierzak Andrej" userId="06ec3214-e690-4263-949a-c2a21714ac2d" providerId="ADAL" clId="{03E2AFF2-AAF4-4BA2-9FFB-19DFFEAEADAC}" dt="2024-01-31T12:10:42.065" v="305" actId="20577"/>
          <ac:spMkLst>
            <pc:docMk/>
            <pc:sldMk cId="1109641842" sldId="412"/>
            <ac:spMk id="41" creationId="{F467DC3C-8E75-9ACB-F450-5C73C75F8001}"/>
          </ac:spMkLst>
        </pc:spChg>
      </pc:sldChg>
      <pc:sldChg chg="addSp delSp modSp add mod ord">
        <pc:chgData name="Zwierzak Andrej" userId="06ec3214-e690-4263-949a-c2a21714ac2d" providerId="ADAL" clId="{03E2AFF2-AAF4-4BA2-9FFB-19DFFEAEADAC}" dt="2024-02-21T20:14:34.413" v="1232" actId="1076"/>
        <pc:sldMkLst>
          <pc:docMk/>
          <pc:sldMk cId="336955008" sldId="413"/>
        </pc:sldMkLst>
        <pc:spChg chg="add mod">
          <ac:chgData name="Zwierzak Andrej" userId="06ec3214-e690-4263-949a-c2a21714ac2d" providerId="ADAL" clId="{03E2AFF2-AAF4-4BA2-9FFB-19DFFEAEADAC}" dt="2024-01-31T14:15:58.365" v="470" actId="1076"/>
          <ac:spMkLst>
            <pc:docMk/>
            <pc:sldMk cId="336955008" sldId="413"/>
            <ac:spMk id="2" creationId="{7CFD0FB3-C783-3B5D-9D44-0A4DE817FA23}"/>
          </ac:spMkLst>
        </pc:spChg>
        <pc:spChg chg="mod">
          <ac:chgData name="Zwierzak Andrej" userId="06ec3214-e690-4263-949a-c2a21714ac2d" providerId="ADAL" clId="{03E2AFF2-AAF4-4BA2-9FFB-19DFFEAEADAC}" dt="2024-01-31T14:12:52.834" v="426" actId="1076"/>
          <ac:spMkLst>
            <pc:docMk/>
            <pc:sldMk cId="336955008" sldId="413"/>
            <ac:spMk id="3" creationId="{06B23C5D-43AC-0E62-977F-6094A5F9F631}"/>
          </ac:spMkLst>
        </pc:spChg>
        <pc:spChg chg="mod">
          <ac:chgData name="Zwierzak Andrej" userId="06ec3214-e690-4263-949a-c2a21714ac2d" providerId="ADAL" clId="{03E2AFF2-AAF4-4BA2-9FFB-19DFFEAEADAC}" dt="2024-01-31T14:25:07.865" v="536" actId="20577"/>
          <ac:spMkLst>
            <pc:docMk/>
            <pc:sldMk cId="336955008" sldId="413"/>
            <ac:spMk id="5" creationId="{5843FC85-EFEA-AD79-7C5A-54C9AB92CE5E}"/>
          </ac:spMkLst>
        </pc:spChg>
        <pc:spChg chg="mod">
          <ac:chgData name="Zwierzak Andrej" userId="06ec3214-e690-4263-949a-c2a21714ac2d" providerId="ADAL" clId="{03E2AFF2-AAF4-4BA2-9FFB-19DFFEAEADAC}" dt="2024-01-31T14:25:21.601" v="538" actId="20577"/>
          <ac:spMkLst>
            <pc:docMk/>
            <pc:sldMk cId="336955008" sldId="413"/>
            <ac:spMk id="6" creationId="{FF4498EC-00B1-03EA-12B2-1A3827F59FC6}"/>
          </ac:spMkLst>
        </pc:spChg>
        <pc:spChg chg="add del mod">
          <ac:chgData name="Zwierzak Andrej" userId="06ec3214-e690-4263-949a-c2a21714ac2d" providerId="ADAL" clId="{03E2AFF2-AAF4-4BA2-9FFB-19DFFEAEADAC}" dt="2024-01-31T14:25:15.377" v="537" actId="20577"/>
          <ac:spMkLst>
            <pc:docMk/>
            <pc:sldMk cId="336955008" sldId="413"/>
            <ac:spMk id="9" creationId="{B7003C9F-3923-CF57-2358-C07C96D65DB5}"/>
          </ac:spMkLst>
        </pc:spChg>
        <pc:spChg chg="mod">
          <ac:chgData name="Zwierzak Andrej" userId="06ec3214-e690-4263-949a-c2a21714ac2d" providerId="ADAL" clId="{03E2AFF2-AAF4-4BA2-9FFB-19DFFEAEADAC}" dt="2024-01-31T14:25:24.991" v="539" actId="20577"/>
          <ac:spMkLst>
            <pc:docMk/>
            <pc:sldMk cId="336955008" sldId="413"/>
            <ac:spMk id="10" creationId="{0221F305-1237-89E1-28D5-54127051CCE0}"/>
          </ac:spMkLst>
        </pc:spChg>
        <pc:spChg chg="add mod">
          <ac:chgData name="Zwierzak Andrej" userId="06ec3214-e690-4263-949a-c2a21714ac2d" providerId="ADAL" clId="{03E2AFF2-AAF4-4BA2-9FFB-19DFFEAEADAC}" dt="2024-01-31T14:16:38.900" v="477" actId="1076"/>
          <ac:spMkLst>
            <pc:docMk/>
            <pc:sldMk cId="336955008" sldId="413"/>
            <ac:spMk id="12" creationId="{078F6D01-6DCF-E51F-0765-F0E0ED6E3FE7}"/>
          </ac:spMkLst>
        </pc:spChg>
        <pc:spChg chg="add mod">
          <ac:chgData name="Zwierzak Andrej" userId="06ec3214-e690-4263-949a-c2a21714ac2d" providerId="ADAL" clId="{03E2AFF2-AAF4-4BA2-9FFB-19DFFEAEADAC}" dt="2024-01-31T14:16:34.427" v="476" actId="1076"/>
          <ac:spMkLst>
            <pc:docMk/>
            <pc:sldMk cId="336955008" sldId="413"/>
            <ac:spMk id="13" creationId="{C4B5D2D1-B837-9044-BB82-2C19F124C423}"/>
          </ac:spMkLst>
        </pc:spChg>
        <pc:spChg chg="mod">
          <ac:chgData name="Zwierzak Andrej" userId="06ec3214-e690-4263-949a-c2a21714ac2d" providerId="ADAL" clId="{03E2AFF2-AAF4-4BA2-9FFB-19DFFEAEADAC}" dt="2024-01-31T14:22:21.929" v="523"/>
          <ac:spMkLst>
            <pc:docMk/>
            <pc:sldMk cId="336955008" sldId="413"/>
            <ac:spMk id="17" creationId="{176BC137-2757-0C32-DAED-9E82A858561D}"/>
          </ac:spMkLst>
        </pc:spChg>
        <pc:spChg chg="mod">
          <ac:chgData name="Zwierzak Andrej" userId="06ec3214-e690-4263-949a-c2a21714ac2d" providerId="ADAL" clId="{03E2AFF2-AAF4-4BA2-9FFB-19DFFEAEADAC}" dt="2024-01-31T14:25:31.118" v="540" actId="20577"/>
          <ac:spMkLst>
            <pc:docMk/>
            <pc:sldMk cId="336955008" sldId="413"/>
            <ac:spMk id="18" creationId="{744F9A6E-62F7-B6A0-4729-9B5C26AA46A9}"/>
          </ac:spMkLst>
        </pc:spChg>
        <pc:spChg chg="mod">
          <ac:chgData name="Zwierzak Andrej" userId="06ec3214-e690-4263-949a-c2a21714ac2d" providerId="ADAL" clId="{03E2AFF2-AAF4-4BA2-9FFB-19DFFEAEADAC}" dt="2024-01-31T14:22:38.753" v="525" actId="255"/>
          <ac:spMkLst>
            <pc:docMk/>
            <pc:sldMk cId="336955008" sldId="413"/>
            <ac:spMk id="21" creationId="{D172E41D-83EF-907F-5281-3AFD51833EBB}"/>
          </ac:spMkLst>
        </pc:spChg>
        <pc:spChg chg="mod">
          <ac:chgData name="Zwierzak Andrej" userId="06ec3214-e690-4263-949a-c2a21714ac2d" providerId="ADAL" clId="{03E2AFF2-AAF4-4BA2-9FFB-19DFFEAEADAC}" dt="2024-01-31T14:25:37.800" v="541" actId="20577"/>
          <ac:spMkLst>
            <pc:docMk/>
            <pc:sldMk cId="336955008" sldId="413"/>
            <ac:spMk id="22" creationId="{E61FC1FC-62D8-088B-9495-1CF1FED84FC4}"/>
          </ac:spMkLst>
        </pc:spChg>
        <pc:spChg chg="mod">
          <ac:chgData name="Zwierzak Andrej" userId="06ec3214-e690-4263-949a-c2a21714ac2d" providerId="ADAL" clId="{03E2AFF2-AAF4-4BA2-9FFB-19DFFEAEADAC}" dt="2024-02-21T20:14:34.413" v="1232" actId="1076"/>
          <ac:spMkLst>
            <pc:docMk/>
            <pc:sldMk cId="336955008" sldId="413"/>
            <ac:spMk id="28" creationId="{0D97E92B-4311-127E-521E-A768499C08F1}"/>
          </ac:spMkLst>
        </pc:spChg>
        <pc:spChg chg="mod">
          <ac:chgData name="Zwierzak Andrej" userId="06ec3214-e690-4263-949a-c2a21714ac2d" providerId="ADAL" clId="{03E2AFF2-AAF4-4BA2-9FFB-19DFFEAEADAC}" dt="2024-01-31T14:22:48.026" v="527"/>
          <ac:spMkLst>
            <pc:docMk/>
            <pc:sldMk cId="336955008" sldId="413"/>
            <ac:spMk id="29" creationId="{E281E9A4-E778-DFB9-A49C-EA99DC4C143A}"/>
          </ac:spMkLst>
        </pc:spChg>
        <pc:spChg chg="mod">
          <ac:chgData name="Zwierzak Andrej" userId="06ec3214-e690-4263-949a-c2a21714ac2d" providerId="ADAL" clId="{03E2AFF2-AAF4-4BA2-9FFB-19DFFEAEADAC}" dt="2024-01-31T14:25:46.478" v="542" actId="20577"/>
          <ac:spMkLst>
            <pc:docMk/>
            <pc:sldMk cId="336955008" sldId="413"/>
            <ac:spMk id="30" creationId="{7EFF782E-3ED8-2B6F-589C-84E02D7BD4A3}"/>
          </ac:spMkLst>
        </pc:spChg>
        <pc:spChg chg="mod">
          <ac:chgData name="Zwierzak Andrej" userId="06ec3214-e690-4263-949a-c2a21714ac2d" providerId="ADAL" clId="{03E2AFF2-AAF4-4BA2-9FFB-19DFFEAEADAC}" dt="2024-02-21T07:16:42.417" v="547" actId="1076"/>
          <ac:spMkLst>
            <pc:docMk/>
            <pc:sldMk cId="336955008" sldId="413"/>
            <ac:spMk id="32" creationId="{66D9EEDF-149A-5028-E3A1-44E2564195D0}"/>
          </ac:spMkLst>
        </pc:spChg>
        <pc:spChg chg="mod">
          <ac:chgData name="Zwierzak Andrej" userId="06ec3214-e690-4263-949a-c2a21714ac2d" providerId="ADAL" clId="{03E2AFF2-AAF4-4BA2-9FFB-19DFFEAEADAC}" dt="2024-02-21T07:16:49.105" v="548" actId="1076"/>
          <ac:spMkLst>
            <pc:docMk/>
            <pc:sldMk cId="336955008" sldId="413"/>
            <ac:spMk id="41" creationId="{F467DC3C-8E75-9ACB-F450-5C73C75F8001}"/>
          </ac:spMkLst>
        </pc:spChg>
      </pc:sldChg>
      <pc:sldChg chg="add del">
        <pc:chgData name="Zwierzak Andrej" userId="06ec3214-e690-4263-949a-c2a21714ac2d" providerId="ADAL" clId="{03E2AFF2-AAF4-4BA2-9FFB-19DFFEAEADAC}" dt="2024-01-31T14:13:47.161" v="457"/>
        <pc:sldMkLst>
          <pc:docMk/>
          <pc:sldMk cId="768500092" sldId="414"/>
        </pc:sldMkLst>
      </pc:sldChg>
      <pc:sldChg chg="addSp delSp modSp new mod modClrScheme chgLayout">
        <pc:chgData name="Zwierzak Andrej" userId="06ec3214-e690-4263-949a-c2a21714ac2d" providerId="ADAL" clId="{03E2AFF2-AAF4-4BA2-9FFB-19DFFEAEADAC}" dt="2024-02-21T20:27:47.378" v="1315" actId="1076"/>
        <pc:sldMkLst>
          <pc:docMk/>
          <pc:sldMk cId="1084823944" sldId="414"/>
        </pc:sldMkLst>
        <pc:spChg chg="del">
          <ac:chgData name="Zwierzak Andrej" userId="06ec3214-e690-4263-949a-c2a21714ac2d" providerId="ADAL" clId="{03E2AFF2-AAF4-4BA2-9FFB-19DFFEAEADAC}" dt="2024-02-21T07:36:21.118" v="572" actId="478"/>
          <ac:spMkLst>
            <pc:docMk/>
            <pc:sldMk cId="1084823944" sldId="414"/>
            <ac:spMk id="2" creationId="{913CCDF9-0F66-9A01-791A-73232BBFE06E}"/>
          </ac:spMkLst>
        </pc:spChg>
        <pc:spChg chg="mod ord">
          <ac:chgData name="Zwierzak Andrej" userId="06ec3214-e690-4263-949a-c2a21714ac2d" providerId="ADAL" clId="{03E2AFF2-AAF4-4BA2-9FFB-19DFFEAEADAC}" dt="2024-02-21T20:13:39.058" v="1231" actId="700"/>
          <ac:spMkLst>
            <pc:docMk/>
            <pc:sldMk cId="1084823944" sldId="414"/>
            <ac:spMk id="3" creationId="{39AEE3A4-3A9B-713F-C95D-E16B9B9B574C}"/>
          </ac:spMkLst>
        </pc:spChg>
        <pc:spChg chg="add del">
          <ac:chgData name="Zwierzak Andrej" userId="06ec3214-e690-4263-949a-c2a21714ac2d" providerId="ADAL" clId="{03E2AFF2-AAF4-4BA2-9FFB-19DFFEAEADAC}" dt="2024-02-21T07:37:00.770" v="574" actId="478"/>
          <ac:spMkLst>
            <pc:docMk/>
            <pc:sldMk cId="1084823944" sldId="414"/>
            <ac:spMk id="5" creationId="{05446F37-9DBC-572F-E486-891B316E99A6}"/>
          </ac:spMkLst>
        </pc:spChg>
        <pc:spChg chg="add del mod ord">
          <ac:chgData name="Zwierzak Andrej" userId="06ec3214-e690-4263-949a-c2a21714ac2d" providerId="ADAL" clId="{03E2AFF2-AAF4-4BA2-9FFB-19DFFEAEADAC}" dt="2024-02-21T09:45:53.199" v="1129" actId="478"/>
          <ac:spMkLst>
            <pc:docMk/>
            <pc:sldMk cId="1084823944" sldId="414"/>
            <ac:spMk id="7" creationId="{44AD6FE7-59FB-2B1C-4146-17DB9F0D596C}"/>
          </ac:spMkLst>
        </pc:spChg>
        <pc:spChg chg="add mod ord">
          <ac:chgData name="Zwierzak Andrej" userId="06ec3214-e690-4263-949a-c2a21714ac2d" providerId="ADAL" clId="{03E2AFF2-AAF4-4BA2-9FFB-19DFFEAEADAC}" dt="2024-02-21T20:24:43.465" v="1303" actId="20577"/>
          <ac:spMkLst>
            <pc:docMk/>
            <pc:sldMk cId="1084823944" sldId="414"/>
            <ac:spMk id="8" creationId="{40C199DE-CF8C-D528-343E-B999A7E8BAA8}"/>
          </ac:spMkLst>
        </pc:spChg>
        <pc:spChg chg="add del mod">
          <ac:chgData name="Zwierzak Andrej" userId="06ec3214-e690-4263-949a-c2a21714ac2d" providerId="ADAL" clId="{03E2AFF2-AAF4-4BA2-9FFB-19DFFEAEADAC}" dt="2024-02-21T20:25:54.468" v="1307" actId="22"/>
          <ac:spMkLst>
            <pc:docMk/>
            <pc:sldMk cId="1084823944" sldId="414"/>
            <ac:spMk id="10" creationId="{3A10A401-1A74-EF47-2535-0196EE5BBCC0}"/>
          </ac:spMkLst>
        </pc:spChg>
        <pc:spChg chg="add mod">
          <ac:chgData name="Zwierzak Andrej" userId="06ec3214-e690-4263-949a-c2a21714ac2d" providerId="ADAL" clId="{03E2AFF2-AAF4-4BA2-9FFB-19DFFEAEADAC}" dt="2024-02-21T20:27:32.209" v="1314" actId="2711"/>
          <ac:spMkLst>
            <pc:docMk/>
            <pc:sldMk cId="1084823944" sldId="414"/>
            <ac:spMk id="11" creationId="{79B02945-24F6-B5D6-F9E2-0A12F3D53FDC}"/>
          </ac:spMkLst>
        </pc:spChg>
        <pc:graphicFrameChg chg="add mod modGraphic">
          <ac:chgData name="Zwierzak Andrej" userId="06ec3214-e690-4263-949a-c2a21714ac2d" providerId="ADAL" clId="{03E2AFF2-AAF4-4BA2-9FFB-19DFFEAEADAC}" dt="2024-02-21T20:27:47.378" v="1315" actId="1076"/>
          <ac:graphicFrameMkLst>
            <pc:docMk/>
            <pc:sldMk cId="1084823944" sldId="414"/>
            <ac:graphicFrameMk id="6" creationId="{F14B55AA-AEB3-6F86-1BC6-88229A8C7198}"/>
          </ac:graphicFrameMkLst>
        </pc:graphicFrameChg>
      </pc:sldChg>
      <pc:sldChg chg="modSp new mod">
        <pc:chgData name="Zwierzak Andrej" userId="06ec3214-e690-4263-949a-c2a21714ac2d" providerId="ADAL" clId="{03E2AFF2-AAF4-4BA2-9FFB-19DFFEAEADAC}" dt="2024-02-21T08:15:16.421" v="1033" actId="20577"/>
        <pc:sldMkLst>
          <pc:docMk/>
          <pc:sldMk cId="2129386596" sldId="415"/>
        </pc:sldMkLst>
        <pc:spChg chg="mod">
          <ac:chgData name="Zwierzak Andrej" userId="06ec3214-e690-4263-949a-c2a21714ac2d" providerId="ADAL" clId="{03E2AFF2-AAF4-4BA2-9FFB-19DFFEAEADAC}" dt="2024-02-21T08:15:16.421" v="1033" actId="20577"/>
          <ac:spMkLst>
            <pc:docMk/>
            <pc:sldMk cId="2129386596" sldId="415"/>
            <ac:spMk id="2" creationId="{BC75C119-C790-FA85-34C2-5DEA5CB29616}"/>
          </ac:spMkLst>
        </pc:spChg>
        <pc:spChg chg="mod">
          <ac:chgData name="Zwierzak Andrej" userId="06ec3214-e690-4263-949a-c2a21714ac2d" providerId="ADAL" clId="{03E2AFF2-AAF4-4BA2-9FFB-19DFFEAEADAC}" dt="2024-02-21T08:09:25.222" v="809" actId="20577"/>
          <ac:spMkLst>
            <pc:docMk/>
            <pc:sldMk cId="2129386596" sldId="415"/>
            <ac:spMk id="3" creationId="{F7F2FCFD-3252-7964-424A-ED68702B7CEC}"/>
          </ac:spMkLst>
        </pc:spChg>
      </pc:sldChg>
      <pc:sldChg chg="modSp new mod">
        <pc:chgData name="Zwierzak Andrej" userId="06ec3214-e690-4263-949a-c2a21714ac2d" providerId="ADAL" clId="{03E2AFF2-AAF4-4BA2-9FFB-19DFFEAEADAC}" dt="2024-02-21T09:45:41.592" v="1126" actId="113"/>
        <pc:sldMkLst>
          <pc:docMk/>
          <pc:sldMk cId="2644027097" sldId="416"/>
        </pc:sldMkLst>
        <pc:spChg chg="mod">
          <ac:chgData name="Zwierzak Andrej" userId="06ec3214-e690-4263-949a-c2a21714ac2d" providerId="ADAL" clId="{03E2AFF2-AAF4-4BA2-9FFB-19DFFEAEADAC}" dt="2024-02-21T09:45:41.592" v="1126" actId="113"/>
          <ac:spMkLst>
            <pc:docMk/>
            <pc:sldMk cId="2644027097" sldId="416"/>
            <ac:spMk id="2" creationId="{E6A7F594-F1A4-8007-F788-FADC8F15A491}"/>
          </ac:spMkLst>
        </pc:spChg>
        <pc:spChg chg="mod">
          <ac:chgData name="Zwierzak Andrej" userId="06ec3214-e690-4263-949a-c2a21714ac2d" providerId="ADAL" clId="{03E2AFF2-AAF4-4BA2-9FFB-19DFFEAEADAC}" dt="2024-02-21T09:44:44.095" v="1122" actId="20577"/>
          <ac:spMkLst>
            <pc:docMk/>
            <pc:sldMk cId="2644027097" sldId="416"/>
            <ac:spMk id="3" creationId="{C3B19C4B-66CA-A583-C0DE-F243004B5EB4}"/>
          </ac:spMkLst>
        </pc:spChg>
      </pc:sldChg>
      <pc:sldChg chg="modSp new mod">
        <pc:chgData name="Zwierzak Andrej" userId="06ec3214-e690-4263-949a-c2a21714ac2d" providerId="ADAL" clId="{03E2AFF2-AAF4-4BA2-9FFB-19DFFEAEADAC}" dt="2024-02-21T19:53:19.190" v="1229" actId="6549"/>
        <pc:sldMkLst>
          <pc:docMk/>
          <pc:sldMk cId="1560470514" sldId="417"/>
        </pc:sldMkLst>
        <pc:spChg chg="mod">
          <ac:chgData name="Zwierzak Andrej" userId="06ec3214-e690-4263-949a-c2a21714ac2d" providerId="ADAL" clId="{03E2AFF2-AAF4-4BA2-9FFB-19DFFEAEADAC}" dt="2024-02-21T19:53:19.190" v="1229" actId="6549"/>
          <ac:spMkLst>
            <pc:docMk/>
            <pc:sldMk cId="1560470514" sldId="417"/>
            <ac:spMk id="2" creationId="{1A3F8DDA-E500-1F97-4899-961A6621E573}"/>
          </ac:spMkLst>
        </pc:spChg>
        <pc:spChg chg="mod">
          <ac:chgData name="Zwierzak Andrej" userId="06ec3214-e690-4263-949a-c2a21714ac2d" providerId="ADAL" clId="{03E2AFF2-AAF4-4BA2-9FFB-19DFFEAEADAC}" dt="2024-02-21T19:45:09.738" v="1136"/>
          <ac:spMkLst>
            <pc:docMk/>
            <pc:sldMk cId="1560470514" sldId="417"/>
            <ac:spMk id="3" creationId="{F1ACE4C0-0BA9-395B-9C57-3A29EDBA3D07}"/>
          </ac:spMkLst>
        </pc:spChg>
      </pc:sldChg>
      <pc:sldChg chg="modSp new mod">
        <pc:chgData name="Zwierzak Andrej" userId="06ec3214-e690-4263-949a-c2a21714ac2d" providerId="ADAL" clId="{03E2AFF2-AAF4-4BA2-9FFB-19DFFEAEADAC}" dt="2024-02-21T20:49:46.705" v="1477" actId="20577"/>
        <pc:sldMkLst>
          <pc:docMk/>
          <pc:sldMk cId="2850597075" sldId="418"/>
        </pc:sldMkLst>
        <pc:spChg chg="mod">
          <ac:chgData name="Zwierzak Andrej" userId="06ec3214-e690-4263-949a-c2a21714ac2d" providerId="ADAL" clId="{03E2AFF2-AAF4-4BA2-9FFB-19DFFEAEADAC}" dt="2024-02-21T20:49:46.705" v="1477" actId="20577"/>
          <ac:spMkLst>
            <pc:docMk/>
            <pc:sldMk cId="2850597075" sldId="418"/>
            <ac:spMk id="2" creationId="{342BB76A-E612-D943-F192-D95F040194BE}"/>
          </ac:spMkLst>
        </pc:spChg>
        <pc:spChg chg="mod">
          <ac:chgData name="Zwierzak Andrej" userId="06ec3214-e690-4263-949a-c2a21714ac2d" providerId="ADAL" clId="{03E2AFF2-AAF4-4BA2-9FFB-19DFFEAEADAC}" dt="2024-02-21T20:42:59.569" v="1345" actId="20577"/>
          <ac:spMkLst>
            <pc:docMk/>
            <pc:sldMk cId="2850597075" sldId="418"/>
            <ac:spMk id="3" creationId="{1C5173D3-4FF1-7905-9957-9E644F565807}"/>
          </ac:spMkLst>
        </pc:spChg>
      </pc:sldChg>
      <pc:sldChg chg="modSp new mod">
        <pc:chgData name="Zwierzak Andrej" userId="06ec3214-e690-4263-949a-c2a21714ac2d" providerId="ADAL" clId="{03E2AFF2-AAF4-4BA2-9FFB-19DFFEAEADAC}" dt="2024-02-21T21:36:09.086" v="1819" actId="313"/>
        <pc:sldMkLst>
          <pc:docMk/>
          <pc:sldMk cId="1795297096" sldId="419"/>
        </pc:sldMkLst>
        <pc:spChg chg="mod">
          <ac:chgData name="Zwierzak Andrej" userId="06ec3214-e690-4263-949a-c2a21714ac2d" providerId="ADAL" clId="{03E2AFF2-AAF4-4BA2-9FFB-19DFFEAEADAC}" dt="2024-02-21T20:55:47.404" v="1818" actId="313"/>
          <ac:spMkLst>
            <pc:docMk/>
            <pc:sldMk cId="1795297096" sldId="419"/>
            <ac:spMk id="2" creationId="{CD457008-F9C4-584A-634B-9529E0963AF5}"/>
          </ac:spMkLst>
        </pc:spChg>
        <pc:spChg chg="mod">
          <ac:chgData name="Zwierzak Andrej" userId="06ec3214-e690-4263-949a-c2a21714ac2d" providerId="ADAL" clId="{03E2AFF2-AAF4-4BA2-9FFB-19DFFEAEADAC}" dt="2024-02-21T21:36:09.086" v="1819" actId="313"/>
          <ac:spMkLst>
            <pc:docMk/>
            <pc:sldMk cId="1795297096" sldId="419"/>
            <ac:spMk id="3" creationId="{ECF0F1F3-C77E-776A-D9BE-557323ED90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999A-17A3-4A2D-93AB-46142F9F2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D93D-FABA-4D63-99A8-9388F44E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19D9-AB0D-440E-97FD-E858EB8D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B30-2DF0-4AD0-9F71-11C071A1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D324-0759-4C2F-B641-981C8A1E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F4F-2E0F-488F-93E3-AC2C800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A595-43E4-47D0-A31A-385F19F0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6F04-B3C6-43B9-89DA-8EBEC62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D053-5A0C-4039-8E49-1415F8F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FD8-5884-4226-8431-5FAA98E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28A6-C7E6-410F-93BA-FAFD29996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96FA-F652-459D-819B-919DBD4D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F63-38B1-4F54-8781-7B474D8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9BAD-D205-4F5C-A05C-FFE2F16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4EC0-79E1-46DE-A2B7-56F4173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5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dt" idx="10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sldNum" idx="12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7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Title and Content</a:t>
            </a:r>
            <a:endParaRPr/>
          </a:p>
        </p:txBody>
      </p:sp>
      <p:pic>
        <p:nvPicPr>
          <p:cNvPr id="45" name="Google Shape;45;p67"/>
          <p:cNvPicPr preferRelativeResize="0"/>
          <p:nvPr/>
        </p:nvPicPr>
        <p:blipFill rotWithShape="1">
          <a:blip r:embed="rId2">
            <a:alphaModFix/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E31-9A39-42AD-BDC9-527F4A0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C3C-E2CA-4BB5-B787-46A5F322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0D52-EDD3-42B4-A16B-8CFA4F25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EF82-EB18-4FC7-88D6-DDB0B39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26BB-5462-4B0C-97F2-8362E7C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4AC-E390-4779-B395-3735E1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C8C9-BE85-40A1-869F-16EF7421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5696-D7F5-4AE1-8C19-1EE9F494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9D64-B6DA-481E-BE45-FFA5D0E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FDD-04D2-4F8D-9081-8B75413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FEF8-CE71-458D-8A42-A55E85F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D11A-C3AC-42B8-B813-598829F6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26BC-BD1D-49F6-9345-BABED1B9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AE18-2D99-4708-864A-94527F5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4339-36FD-49A1-B607-F3C8652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BD70-12BF-4DB3-A6CE-9C8AB72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E77-A714-4F9F-B96C-43EE6EB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0368-9FA9-4E78-87B8-B325E33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365E-B68A-4C6C-BB47-E7EBFBF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1777F-33FA-4B6B-A147-5D20BC6E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9BDDA-4F78-4D17-9002-9E197732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D566-19EF-444A-A9F7-045E3FB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D8186-D3CA-4636-8A9F-64FD5C45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92AE-8C96-402A-A951-587141B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D14-2510-41B6-8B04-94539DF7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3C433-5181-4091-B978-A58A85B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9D04D-486E-4A13-8F99-AAF65F0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556D-C2C4-4EF0-B3A7-2E6978C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26A7-6867-4A1F-8D2C-2B06D7A7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AFC0-4719-4572-A15A-70918C9B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048B-08BD-4B28-AF0A-0139D9E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219-45CF-460C-8B19-5F37311C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BEE-CC6C-4201-8641-35C828EA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09E7-9FFF-4EB0-96B1-DED32E97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BA3A-BABD-4517-93E5-B8AFB23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6FEA-9407-46D1-B9DD-4B11B8EA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D9AD-8B60-4624-B258-5C1AF22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AF6-E556-4655-A03B-FE82DC8A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B16B-F1AB-403D-AFBA-E336969A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C794-BF30-4D37-AB4E-030013F4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1462-4F99-4D0B-A55E-35B9C36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17DD-DE2C-4297-85EE-77E57C2F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6FD6-7695-433D-826A-97D0C01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A15C0-A915-44AA-ACE5-F9987AE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9B82-3031-48A7-870A-8A364C5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DED9-3A29-489A-BA01-4A7D1D85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1BFF-CFC2-4D7C-B3DF-9351738D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870-2DC1-4A03-8FAF-17171E6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267A2-0C9A-5C87-954D-BF89A363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Budget integration platforms for China 2024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0EC0DF-E9E9-D469-7692-747E07765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Andrej Zwierzak</a:t>
            </a:r>
          </a:p>
        </p:txBody>
      </p:sp>
    </p:spTree>
    <p:extLst>
      <p:ext uri="{BB962C8B-B14F-4D97-AF65-F5344CB8AC3E}">
        <p14:creationId xmlns:p14="http://schemas.microsoft.com/office/powerpoint/2010/main" val="24013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7F594-F1A4-8007-F788-FADC8F15A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Consumer throttle (Network bandwidth quota): </a:t>
            </a:r>
            <a:r>
              <a:rPr lang="en-US" sz="2000" dirty="0"/>
              <a:t>This quota allows you to limit the amount of data a consumer can retrieve from the Kafka cluster per second. Setting a maximum network throughput prevents any single consumer from using excessive network bandwidth.</a:t>
            </a:r>
          </a:p>
          <a:p>
            <a:endParaRPr lang="en-US" sz="2000" dirty="0"/>
          </a:p>
          <a:p>
            <a:r>
              <a:rPr lang="en-US" sz="2000" b="1" dirty="0"/>
              <a:t>Producer throttle (Network bandwidth quota):</a:t>
            </a:r>
            <a:r>
              <a:rPr lang="en-US" sz="2000" dirty="0"/>
              <a:t> Similar to the consumer throttle, this quota limits the amount of data a producer can send to the Kafka cluster per second. It ensures that producers do not overload the system by sending excessive data, thereby maintaining system stability.</a:t>
            </a:r>
          </a:p>
          <a:p>
            <a:endParaRPr lang="en-US" sz="2000" dirty="0"/>
          </a:p>
          <a:p>
            <a:r>
              <a:rPr lang="en-US" sz="2000" b="1" dirty="0"/>
              <a:t>CPU throttle: </a:t>
            </a:r>
            <a:r>
              <a:rPr lang="en-US" sz="2000" dirty="0"/>
              <a:t>This quota is about managing CPU usage. You can manage CPU usage by setting a percentage of the total CPU time. Limiting the CPU resources for specific client IDs or users prevents any individual from monopolizing CPU resources, promoting fairness and efficient resource utilization.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19C4B-66CA-A583-C0DE-F243004B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264402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E580-8D1D-1498-9DEE-F2E57D18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 in 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D1E2-1EB1-1AF4-77C4-A03004E9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APIM</a:t>
            </a:r>
          </a:p>
          <a:p>
            <a:pPr lvl="1"/>
            <a:r>
              <a:rPr lang="en-GB" dirty="0"/>
              <a:t>Shared cost as Infrastructure</a:t>
            </a:r>
          </a:p>
          <a:p>
            <a:r>
              <a:rPr lang="en-GB" dirty="0"/>
              <a:t>Streaming</a:t>
            </a:r>
          </a:p>
          <a:p>
            <a:pPr lvl="1"/>
            <a:r>
              <a:rPr lang="en-GB" dirty="0"/>
              <a:t>Service cost distributed directly to customer</a:t>
            </a:r>
          </a:p>
          <a:p>
            <a:r>
              <a:rPr lang="en-GB" dirty="0"/>
              <a:t>EMQX</a:t>
            </a:r>
          </a:p>
          <a:p>
            <a:pPr lvl="1"/>
            <a:r>
              <a:rPr lang="en-GB" dirty="0"/>
              <a:t>50 % Shared cost and 50 % P&amp;L</a:t>
            </a:r>
          </a:p>
        </p:txBody>
      </p:sp>
    </p:spTree>
    <p:extLst>
      <p:ext uri="{BB962C8B-B14F-4D97-AF65-F5344CB8AC3E}">
        <p14:creationId xmlns:p14="http://schemas.microsoft.com/office/powerpoint/2010/main" val="88964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3D0D-8E70-41CE-10DB-9C58B97B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 in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9EA6-D623-CD50-3E60-614C1DD1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costs in China will not be distributed for first 1,5 year</a:t>
            </a:r>
          </a:p>
          <a:p>
            <a:r>
              <a:rPr lang="en-GB" dirty="0"/>
              <a:t>The cost will be added to total cost for China.</a:t>
            </a:r>
          </a:p>
          <a:p>
            <a:r>
              <a:rPr lang="en-GB" dirty="0"/>
              <a:t>We don’t need to invoice any costumers…….</a:t>
            </a:r>
          </a:p>
        </p:txBody>
      </p:sp>
    </p:spTree>
    <p:extLst>
      <p:ext uri="{BB962C8B-B14F-4D97-AF65-F5344CB8AC3E}">
        <p14:creationId xmlns:p14="http://schemas.microsoft.com/office/powerpoint/2010/main" val="36295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745-5F33-BFD1-52B5-2E04E8B9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and SLA (3 months calibration)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04518-86D2-5725-C622-4E1794F33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82" y="1581150"/>
            <a:ext cx="10271017" cy="4943981"/>
          </a:xfrm>
        </p:spPr>
      </p:pic>
    </p:spTree>
    <p:extLst>
      <p:ext uri="{BB962C8B-B14F-4D97-AF65-F5344CB8AC3E}">
        <p14:creationId xmlns:p14="http://schemas.microsoft.com/office/powerpoint/2010/main" val="24753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5941-9142-4ACB-DEA5-CB0BE31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and responsibilities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8FABD-7B61-EF5D-7FA1-390F65E9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9" y="1853906"/>
            <a:ext cx="10268922" cy="4351338"/>
          </a:xfrm>
        </p:spPr>
      </p:pic>
    </p:spTree>
    <p:extLst>
      <p:ext uri="{BB962C8B-B14F-4D97-AF65-F5344CB8AC3E}">
        <p14:creationId xmlns:p14="http://schemas.microsoft.com/office/powerpoint/2010/main" val="223733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1CAA-F37F-6638-EE5E-A9A1C408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 matrix </a:t>
            </a:r>
            <a:r>
              <a:rPr lang="en-GB"/>
              <a:t>for licences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8E77E-9471-778E-797A-EC41E254C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3389"/>
            <a:ext cx="10515600" cy="3695809"/>
          </a:xfrm>
        </p:spPr>
      </p:pic>
    </p:spTree>
    <p:extLst>
      <p:ext uri="{BB962C8B-B14F-4D97-AF65-F5344CB8AC3E}">
        <p14:creationId xmlns:p14="http://schemas.microsoft.com/office/powerpoint/2010/main" val="212898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D5F1-D903-E3D4-2F6F-3B7F70E1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from Streaming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C879-8266-0F0D-A780-30D8C0C4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Whish application, Customers are using </a:t>
            </a:r>
            <a:r>
              <a:rPr lang="en-US" dirty="0" err="1"/>
              <a:t>Streamin</a:t>
            </a:r>
            <a:r>
              <a:rPr lang="en-US" dirty="0"/>
              <a:t> Platform today in EU?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Please check attached XL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we know which application will use Streaming Platform in China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OAS, SAP, CATIA, </a:t>
            </a:r>
            <a:r>
              <a:rPr lang="en-US" dirty="0" err="1"/>
              <a:t>Datalake</a:t>
            </a:r>
            <a:r>
              <a:rPr lang="en-US" dirty="0"/>
              <a:t>, Ebba, Battery factory (IEB), Mona, Sparta IBM Maximo.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82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D296-8CF8-B353-022B-710289B7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from EMQX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B2BA-E319-45C3-5B75-E791879D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application, Customers are using EMQX Platform today in EU? </a:t>
            </a:r>
            <a:endParaRPr lang="en-GB" dirty="0"/>
          </a:p>
          <a:p>
            <a:pPr marL="971550" lvl="1" indent="-514350">
              <a:buFont typeface="+mj-lt"/>
              <a:buAutoNum type="alphaUcPeriod"/>
            </a:pPr>
            <a:r>
              <a:rPr lang="en-GB" dirty="0"/>
              <a:t>Smart </a:t>
            </a:r>
            <a:r>
              <a:rPr lang="en-GB" dirty="0" err="1"/>
              <a:t>Maintenace</a:t>
            </a:r>
            <a:r>
              <a:rPr lang="en-GB" dirty="0"/>
              <a:t> (INFB), </a:t>
            </a:r>
            <a:r>
              <a:rPr lang="en-GB" dirty="0" err="1"/>
              <a:t>Simovo</a:t>
            </a:r>
            <a:r>
              <a:rPr lang="en-GB" dirty="0"/>
              <a:t> (AGV), Gas Tank, DE Press machine.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Outside EU - SLA Brazil (Platform is ready to use), Zwolle ( Platform setup in in progress)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we know which application will use EMQX in China?</a:t>
            </a:r>
            <a:endParaRPr lang="en-GB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err="1"/>
              <a:t>Simovo</a:t>
            </a:r>
            <a:r>
              <a:rPr lang="en-US" dirty="0"/>
              <a:t> (AGV) /Hero?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GB" dirty="0"/>
              <a:t>Potential Applications - DIDRIK, EBBA, Smart maintenance. IBM Maximo, PROMO &amp; Asset Monitoring - Facilities</a:t>
            </a:r>
          </a:p>
        </p:txBody>
      </p:sp>
    </p:spTree>
    <p:extLst>
      <p:ext uri="{BB962C8B-B14F-4D97-AF65-F5344CB8AC3E}">
        <p14:creationId xmlns:p14="http://schemas.microsoft.com/office/powerpoint/2010/main" val="12371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0338-98A5-68CC-4296-343C5D87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from SEIP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EC1F-669C-A778-4744-143BE6F8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application in SEIP are using PUB/SUB patten (</a:t>
            </a:r>
            <a:r>
              <a:rPr lang="en-US" dirty="0" err="1"/>
              <a:t>Mqseries</a:t>
            </a:r>
            <a:r>
              <a:rPr lang="en-US" dirty="0"/>
              <a:t>) in SEIP?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mostly it’s file based large messages, if they don’t do a redesign for event-based integration. then it only a few that will move to streaming.</a:t>
            </a:r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we have a list on the applications?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 don’t have a list, because if they will go to file-based integrations then I don’t know which will use </a:t>
            </a:r>
            <a:r>
              <a:rPr lang="en-US" dirty="0" err="1"/>
              <a:t>kafka</a:t>
            </a:r>
            <a:r>
              <a:rPr lang="en-US"/>
              <a:t>.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71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B3A33-AAB6-A5C9-CF61-FB4E1CE0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GB" sz="1400" dirty="0">
                <a:latin typeface="Scania Office" pitchFamily="2" charset="77"/>
              </a:rPr>
              <a:t>We aim to shift IX from an integration factory to an integration enabler. We want to move from a central integration platform to decentralized integrations, which are developed and maintained by individual DevOps teams. IX shall provide central capabilities for integrations.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GB" sz="1400" dirty="0">
                <a:latin typeface="Scania Office" pitchFamily="2" charset="77"/>
              </a:rPr>
              <a:t>The long-term vision is to have distributed self-service integration platform services. These platforms should be developed based on the following principles:</a:t>
            </a:r>
            <a:br>
              <a:rPr lang="en-GB" sz="1400" dirty="0">
                <a:latin typeface="Scania Office" pitchFamily="2" charset="77"/>
              </a:rPr>
            </a:br>
            <a:endParaRPr lang="en-GB" sz="1400" dirty="0">
              <a:latin typeface="Scania Office" pitchFamily="2" charset="77"/>
            </a:endParaRP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Self-service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Support integration patterns across multiple delivery organizations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Distributed (Deployed for individual groups)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Maintained and enhanced by individual DevOps teams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Data sharing using standard, reusable interfaces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All reusable APIs to be published in Marketplace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The foundation will be the same in all Scania Sites.</a:t>
            </a:r>
          </a:p>
          <a:p>
            <a:pPr marL="228600" indent="-228600">
              <a:lnSpc>
                <a:spcPct val="100000"/>
              </a:lnSpc>
              <a:buSzPts val="1400"/>
            </a:pPr>
            <a:r>
              <a:rPr lang="en-GB" sz="1400" dirty="0">
                <a:latin typeface="Scania Office" pitchFamily="2" charset="77"/>
              </a:rPr>
              <a:t>All teams need to follow the API Strategy management have approved</a:t>
            </a:r>
          </a:p>
          <a:p>
            <a:pPr marL="76200" indent="0">
              <a:lnSpc>
                <a:spcPct val="100000"/>
              </a:lnSpc>
              <a:buNone/>
            </a:pPr>
            <a:endParaRPr lang="en-SE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AF261-F4D5-497B-7B4B-ABF016F05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53477F-4EC1-B145-4E7E-523E5617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Scania Office" pitchFamily="2" charset="77"/>
              </a:rPr>
              <a:t>Integration Transformation Strategy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9653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7105CB-3344-9AB1-7807-A7BFFBCB4549}"/>
              </a:ext>
            </a:extLst>
          </p:cNvPr>
          <p:cNvSpPr/>
          <p:nvPr/>
        </p:nvSpPr>
        <p:spPr>
          <a:xfrm>
            <a:off x="6738802" y="5757652"/>
            <a:ext cx="466965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6ED951-B74A-4F48-AD3A-367D054A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006"/>
          </a:xfrm>
        </p:spPr>
        <p:txBody>
          <a:bodyPr/>
          <a:lstStyle/>
          <a:p>
            <a:r>
              <a:rPr lang="en-GB" dirty="0"/>
              <a:t>China monthly cost SEK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EB1571-896E-4BD1-9978-C211D9522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11074"/>
              </p:ext>
            </p:extLst>
          </p:nvPr>
        </p:nvGraphicFramePr>
        <p:xfrm>
          <a:off x="401890" y="1403132"/>
          <a:ext cx="11447603" cy="386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701">
                  <a:extLst>
                    <a:ext uri="{9D8B030D-6E8A-4147-A177-3AD203B41FA5}">
                      <a16:colId xmlns:a16="http://schemas.microsoft.com/office/drawing/2014/main" val="241702370"/>
                    </a:ext>
                  </a:extLst>
                </a:gridCol>
                <a:gridCol w="2399701">
                  <a:extLst>
                    <a:ext uri="{9D8B030D-6E8A-4147-A177-3AD203B41FA5}">
                      <a16:colId xmlns:a16="http://schemas.microsoft.com/office/drawing/2014/main" val="665539314"/>
                    </a:ext>
                  </a:extLst>
                </a:gridCol>
                <a:gridCol w="2038610">
                  <a:extLst>
                    <a:ext uri="{9D8B030D-6E8A-4147-A177-3AD203B41FA5}">
                      <a16:colId xmlns:a16="http://schemas.microsoft.com/office/drawing/2014/main" val="3145354205"/>
                    </a:ext>
                  </a:extLst>
                </a:gridCol>
                <a:gridCol w="2033148">
                  <a:extLst>
                    <a:ext uri="{9D8B030D-6E8A-4147-A177-3AD203B41FA5}">
                      <a16:colId xmlns:a16="http://schemas.microsoft.com/office/drawing/2014/main" val="3041399249"/>
                    </a:ext>
                  </a:extLst>
                </a:gridCol>
                <a:gridCol w="2576443">
                  <a:extLst>
                    <a:ext uri="{9D8B030D-6E8A-4147-A177-3AD203B41FA5}">
                      <a16:colId xmlns:a16="http://schemas.microsoft.com/office/drawing/2014/main" val="3277841561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r>
                        <a:rPr lang="en-GB" dirty="0"/>
                        <a:t>China 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Streaming </a:t>
                      </a:r>
                    </a:p>
                    <a:p>
                      <a:pPr algn="ctr"/>
                      <a:r>
                        <a:rPr lang="en-GB" dirty="0"/>
                        <a:t>(Min –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Wso2</a:t>
                      </a:r>
                    </a:p>
                    <a:p>
                      <a:pPr algn="ctr"/>
                      <a:r>
                        <a:rPr lang="en-GB" dirty="0"/>
                        <a:t>(Min –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EMQX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year</a:t>
                      </a:r>
                    </a:p>
                    <a:p>
                      <a:pPr algn="ctr"/>
                      <a:r>
                        <a:rPr lang="en-GB" dirty="0"/>
                        <a:t>(Min –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9956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r>
                        <a:rPr lang="en-GB" dirty="0"/>
                        <a:t>Manged Service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Manged Service Flexi 100h APIM 150h Confluent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– 45 360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– 24 640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– 30 000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80 500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AWS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155 000 - 221 850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38 420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Datadog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13 000 - 18 700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13 000 -  18 700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13 000 -  18 700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414 360 - 486 910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225 560 - 231 260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283 000 - 288 700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11 075 040 - 12 082 440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Nr of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4464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37D0FD-D53B-4758-BDA7-9FC2D8F30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3014"/>
              </p:ext>
            </p:extLst>
          </p:nvPr>
        </p:nvGraphicFramePr>
        <p:xfrm>
          <a:off x="401891" y="5574772"/>
          <a:ext cx="5814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424">
                  <a:extLst>
                    <a:ext uri="{9D8B030D-6E8A-4147-A177-3AD203B41FA5}">
                      <a16:colId xmlns:a16="http://schemas.microsoft.com/office/drawing/2014/main" val="3731723328"/>
                    </a:ext>
                  </a:extLst>
                </a:gridCol>
                <a:gridCol w="2907424">
                  <a:extLst>
                    <a:ext uri="{9D8B030D-6E8A-4147-A177-3AD203B41FA5}">
                      <a16:colId xmlns:a16="http://schemas.microsoft.com/office/drawing/2014/main" val="1692172618"/>
                    </a:ext>
                  </a:extLst>
                </a:gridCol>
              </a:tblGrid>
              <a:tr h="308273">
                <a:tc>
                  <a:txBody>
                    <a:bodyPr/>
                    <a:lstStyle/>
                    <a:p>
                      <a:r>
                        <a:rPr lang="en-GB" dirty="0"/>
                        <a:t>China direct cost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9522"/>
                  </a:ext>
                </a:extLst>
              </a:tr>
              <a:tr h="327169">
                <a:tc>
                  <a:txBody>
                    <a:bodyPr/>
                    <a:lstStyle/>
                    <a:p>
                      <a:r>
                        <a:rPr lang="en-GB" dirty="0"/>
                        <a:t>Confluent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2 974 000 - 6 000 000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83665"/>
                  </a:ext>
                </a:extLst>
              </a:tr>
              <a:tr h="327169">
                <a:tc>
                  <a:txBody>
                    <a:bodyPr/>
                    <a:lstStyle/>
                    <a:p>
                      <a:r>
                        <a:rPr lang="en-GB" dirty="0"/>
                        <a:t>EMQX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800 000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5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B40F55-D0E2-92CB-B258-9AC849B60D03}"/>
              </a:ext>
            </a:extLst>
          </p:cNvPr>
          <p:cNvSpPr txBox="1"/>
          <p:nvPr/>
        </p:nvSpPr>
        <p:spPr>
          <a:xfrm>
            <a:off x="6819488" y="5891686"/>
            <a:ext cx="431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Seeburger</a:t>
            </a:r>
            <a:r>
              <a:rPr lang="en-GB" dirty="0"/>
              <a:t> EDI SaaS service cost in China will</a:t>
            </a:r>
          </a:p>
          <a:p>
            <a:r>
              <a:rPr lang="en-GB" dirty="0"/>
              <a:t> be taken by China logistic </a:t>
            </a:r>
          </a:p>
        </p:txBody>
      </p:sp>
    </p:spTree>
    <p:extLst>
      <p:ext uri="{BB962C8B-B14F-4D97-AF65-F5344CB8AC3E}">
        <p14:creationId xmlns:p14="http://schemas.microsoft.com/office/powerpoint/2010/main" val="96051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FFEAEC-20AC-176C-B570-FDB0AB91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782177"/>
            <a:ext cx="11160124" cy="752904"/>
          </a:xfrm>
        </p:spPr>
        <p:txBody>
          <a:bodyPr/>
          <a:lstStyle/>
          <a:p>
            <a:pPr marL="76200" indent="0">
              <a:buNone/>
            </a:pPr>
            <a:r>
              <a:rPr lang="en-SE" sz="1400" dirty="0">
                <a:latin typeface="Scania Office" pitchFamily="2" charset="77"/>
              </a:rPr>
              <a:t>The following picture represents our vision of the integration strategy.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FA993-6702-61FD-7BE6-3ADBA6C76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Scania Office" pitchFamily="2" charset="77"/>
              </a:rPr>
              <a:t>20</a:t>
            </a:fld>
            <a:endParaRPr lang="en-GB">
              <a:latin typeface="Scania Office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EDD51-8570-2379-DDD5-E345CA71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Scania Office" pitchFamily="2" charset="77"/>
              </a:rPr>
              <a:t>Integration Transformation Strategy</a:t>
            </a:r>
            <a:r>
              <a:rPr lang="sv-SE" dirty="0">
                <a:latin typeface="Scania Office" pitchFamily="2" charset="77"/>
              </a:rPr>
              <a:t> (Vision)</a:t>
            </a:r>
            <a:endParaRPr lang="en-SE" dirty="0">
              <a:latin typeface="Scania Office" pitchFamily="2" charset="77"/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FCD374A0-6E83-3537-0FF8-4F67C397580A}"/>
              </a:ext>
            </a:extLst>
          </p:cNvPr>
          <p:cNvSpPr/>
          <p:nvPr/>
        </p:nvSpPr>
        <p:spPr>
          <a:xfrm>
            <a:off x="515937" y="2480405"/>
            <a:ext cx="11160124" cy="5092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Scania Sans Headline" pitchFamily="2" charset="77"/>
              </a:rPr>
              <a:t>From integration factoRy           </a:t>
            </a:r>
            <a:r>
              <a:rPr lang="sv-SE" dirty="0">
                <a:latin typeface="Scania Sans Headline" pitchFamily="2" charset="77"/>
              </a:rPr>
              <a:t>       </a:t>
            </a:r>
            <a:r>
              <a:rPr lang="en-SE" dirty="0">
                <a:latin typeface="Scania Sans Headline" pitchFamily="2" charset="77"/>
              </a:rPr>
              <a:t>Integration enabler</a:t>
            </a:r>
            <a:r>
              <a:rPr lang="sv-SE" dirty="0">
                <a:latin typeface="Scania Sans Headline" pitchFamily="2" charset="77"/>
              </a:rPr>
              <a:t> ( </a:t>
            </a:r>
            <a:r>
              <a:rPr lang="en-GB" dirty="0">
                <a:latin typeface="Scania Sans Headline" pitchFamily="2" charset="77"/>
              </a:rPr>
              <a:t>Light</a:t>
            </a:r>
            <a:r>
              <a:rPr lang="sv-SE" dirty="0">
                <a:latin typeface="Scania Sans Headline" pitchFamily="2" charset="77"/>
              </a:rPr>
              <a:t>, flexible, Self-service) </a:t>
            </a:r>
            <a:endParaRPr lang="en-SE" dirty="0">
              <a:latin typeface="Scania Sans Headline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7149F-9E88-D20C-5156-EFB1AC665861}"/>
              </a:ext>
            </a:extLst>
          </p:cNvPr>
          <p:cNvSpPr/>
          <p:nvPr/>
        </p:nvSpPr>
        <p:spPr>
          <a:xfrm>
            <a:off x="515936" y="3498448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463AB-AB98-9C47-3627-CC0CD9EC6DE3}"/>
              </a:ext>
            </a:extLst>
          </p:cNvPr>
          <p:cNvSpPr/>
          <p:nvPr/>
        </p:nvSpPr>
        <p:spPr>
          <a:xfrm>
            <a:off x="3278561" y="3498448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APIM /STREAM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A74C1-BC1D-3400-6FE8-D1CED6E3DCF7}"/>
              </a:ext>
            </a:extLst>
          </p:cNvPr>
          <p:cNvSpPr/>
          <p:nvPr/>
        </p:nvSpPr>
        <p:spPr>
          <a:xfrm>
            <a:off x="6229710" y="3498448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Market Place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F05B2-7E9F-C6D1-9DA2-6164C9F05DA2}"/>
              </a:ext>
            </a:extLst>
          </p:cNvPr>
          <p:cNvSpPr/>
          <p:nvPr/>
        </p:nvSpPr>
        <p:spPr>
          <a:xfrm>
            <a:off x="9171006" y="3498448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Market Place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E5C83-961A-C11A-42DD-310A2D59A516}"/>
              </a:ext>
            </a:extLst>
          </p:cNvPr>
          <p:cNvSpPr/>
          <p:nvPr/>
        </p:nvSpPr>
        <p:spPr>
          <a:xfrm>
            <a:off x="3278560" y="4241157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SEIP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25D09-D0A8-253C-1581-58318E922248}"/>
              </a:ext>
            </a:extLst>
          </p:cNvPr>
          <p:cNvSpPr/>
          <p:nvPr/>
        </p:nvSpPr>
        <p:spPr>
          <a:xfrm>
            <a:off x="6229710" y="4241157"/>
            <a:ext cx="2505055" cy="555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APIM / STREAM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878F7-F659-A687-65EA-19F4E5500156}"/>
              </a:ext>
            </a:extLst>
          </p:cNvPr>
          <p:cNvSpPr/>
          <p:nvPr/>
        </p:nvSpPr>
        <p:spPr>
          <a:xfrm>
            <a:off x="515936" y="4241157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A28B4-4B42-C60F-3D33-B7FE56DAF1D7}"/>
              </a:ext>
            </a:extLst>
          </p:cNvPr>
          <p:cNvSpPr/>
          <p:nvPr/>
        </p:nvSpPr>
        <p:spPr>
          <a:xfrm>
            <a:off x="2516991" y="4241157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0B261-0508-0737-DF29-BE2ED1045158}"/>
              </a:ext>
            </a:extLst>
          </p:cNvPr>
          <p:cNvSpPr/>
          <p:nvPr/>
        </p:nvSpPr>
        <p:spPr>
          <a:xfrm>
            <a:off x="1849418" y="4241157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D234C-92CD-E4E6-BF33-5BEC10FD2F29}"/>
              </a:ext>
            </a:extLst>
          </p:cNvPr>
          <p:cNvSpPr/>
          <p:nvPr/>
        </p:nvSpPr>
        <p:spPr>
          <a:xfrm>
            <a:off x="1183509" y="4241157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C1F58C-D3D4-0040-DEE9-A9B3D4D993DA}"/>
              </a:ext>
            </a:extLst>
          </p:cNvPr>
          <p:cNvSpPr/>
          <p:nvPr/>
        </p:nvSpPr>
        <p:spPr>
          <a:xfrm>
            <a:off x="3278560" y="4983866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FF0BE4-62F3-2A79-55DA-387351EBDDE0}"/>
              </a:ext>
            </a:extLst>
          </p:cNvPr>
          <p:cNvSpPr/>
          <p:nvPr/>
        </p:nvSpPr>
        <p:spPr>
          <a:xfrm>
            <a:off x="5279615" y="4983866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D8D156-E40E-1267-B732-E6D57A0B48FC}"/>
              </a:ext>
            </a:extLst>
          </p:cNvPr>
          <p:cNvSpPr/>
          <p:nvPr/>
        </p:nvSpPr>
        <p:spPr>
          <a:xfrm>
            <a:off x="4612042" y="4983866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B7761E-B6AE-33E9-E3A5-78D050E79E9E}"/>
              </a:ext>
            </a:extLst>
          </p:cNvPr>
          <p:cNvSpPr/>
          <p:nvPr/>
        </p:nvSpPr>
        <p:spPr>
          <a:xfrm>
            <a:off x="3946133" y="4983866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0EE7F9-5DB8-B052-79C5-2CFBCDC61C03}"/>
              </a:ext>
            </a:extLst>
          </p:cNvPr>
          <p:cNvSpPr/>
          <p:nvPr/>
        </p:nvSpPr>
        <p:spPr>
          <a:xfrm>
            <a:off x="6209346" y="5726575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04861-E724-B6A3-6938-5A45507D9DBB}"/>
              </a:ext>
            </a:extLst>
          </p:cNvPr>
          <p:cNvSpPr/>
          <p:nvPr/>
        </p:nvSpPr>
        <p:spPr>
          <a:xfrm>
            <a:off x="7769850" y="5726575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9B3FE-8F84-3D49-9708-E4A2B2C9F183}"/>
              </a:ext>
            </a:extLst>
          </p:cNvPr>
          <p:cNvSpPr/>
          <p:nvPr/>
        </p:nvSpPr>
        <p:spPr>
          <a:xfrm>
            <a:off x="7249682" y="5726575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58170-082C-E336-8E91-671ABFE788AC}"/>
              </a:ext>
            </a:extLst>
          </p:cNvPr>
          <p:cNvSpPr/>
          <p:nvPr/>
        </p:nvSpPr>
        <p:spPr>
          <a:xfrm>
            <a:off x="6729514" y="5726575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36330-912C-B038-C07D-A4D057461C17}"/>
              </a:ext>
            </a:extLst>
          </p:cNvPr>
          <p:cNvSpPr/>
          <p:nvPr/>
        </p:nvSpPr>
        <p:spPr>
          <a:xfrm>
            <a:off x="7769850" y="4983866"/>
            <a:ext cx="504000" cy="24094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155F69-BCE4-D5DB-EC3D-81B2C805B8FC}"/>
              </a:ext>
            </a:extLst>
          </p:cNvPr>
          <p:cNvSpPr/>
          <p:nvPr/>
        </p:nvSpPr>
        <p:spPr>
          <a:xfrm>
            <a:off x="8345191" y="5282924"/>
            <a:ext cx="504000" cy="2409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600" dirty="0">
                <a:solidFill>
                  <a:schemeClr val="accent1"/>
                </a:solidFill>
                <a:latin typeface="Scania Office" pitchFamily="2" charset="77"/>
              </a:rPr>
              <a:t>API GW</a:t>
            </a:r>
          </a:p>
        </p:txBody>
      </p: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3B94B367-87A1-1270-766A-D463D68ED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009" y="2565144"/>
            <a:ext cx="363212" cy="3632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0ABB65-E5F4-21C9-40A7-8F76865EEF2E}"/>
              </a:ext>
            </a:extLst>
          </p:cNvPr>
          <p:cNvSpPr txBox="1"/>
          <p:nvPr/>
        </p:nvSpPr>
        <p:spPr>
          <a:xfrm>
            <a:off x="1384383" y="308829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Step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5B3763-625F-2C17-F065-41992BB10640}"/>
              </a:ext>
            </a:extLst>
          </p:cNvPr>
          <p:cNvSpPr txBox="1"/>
          <p:nvPr/>
        </p:nvSpPr>
        <p:spPr>
          <a:xfrm>
            <a:off x="4198133" y="308829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1076D-221F-50BE-FCE0-8272D45DA9F2}"/>
              </a:ext>
            </a:extLst>
          </p:cNvPr>
          <p:cNvSpPr txBox="1"/>
          <p:nvPr/>
        </p:nvSpPr>
        <p:spPr>
          <a:xfrm>
            <a:off x="7098157" y="309275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Step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F51A4-4B88-3C2C-5ABD-DE0AB06B3A86}"/>
              </a:ext>
            </a:extLst>
          </p:cNvPr>
          <p:cNvSpPr txBox="1"/>
          <p:nvPr/>
        </p:nvSpPr>
        <p:spPr>
          <a:xfrm>
            <a:off x="10037543" y="308829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  <a:latin typeface="Scania Office" pitchFamily="2" charset="77"/>
              </a:rPr>
              <a:t>Step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0B8A3-9AD7-6F71-9478-256C38DC758A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767936" y="4054033"/>
            <a:ext cx="1000528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B4092B-7567-A2ED-B509-B46C3164348E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435509" y="4054033"/>
            <a:ext cx="332955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918F93-2DA7-E5C1-95F4-64AE4EDD498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768464" y="4054033"/>
            <a:ext cx="332954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213E9D-0DF5-59C7-EF9C-D58CF96667B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768464" y="4054033"/>
            <a:ext cx="1000527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49E9A1-E8C6-1BA7-1A61-1BD939D7214F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3530560" y="4796742"/>
            <a:ext cx="1000528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FA97D-8706-7838-9668-6F7FE1B0EA54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flipV="1">
            <a:off x="4198133" y="4796742"/>
            <a:ext cx="332955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5D50AF-8B48-9EEC-B2A1-DE332AA1F7AC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4531088" y="4796742"/>
            <a:ext cx="332954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141E4B3-120C-CA19-6497-E24ED3F8D0F0}"/>
              </a:ext>
            </a:extLst>
          </p:cNvPr>
          <p:cNvCxnSpPr>
            <a:stCxn id="11" idx="3"/>
            <a:endCxn id="21" idx="3"/>
          </p:cNvCxnSpPr>
          <p:nvPr/>
        </p:nvCxnSpPr>
        <p:spPr>
          <a:xfrm flipH="1">
            <a:off x="5783615" y="3776241"/>
            <a:ext cx="1" cy="1477625"/>
          </a:xfrm>
          <a:prstGeom prst="bentConnector3">
            <a:avLst>
              <a:gd name="adj1" fmla="val -22860000000"/>
            </a:avLst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2D6027-3CA8-E051-1998-1C0DCA2C55E8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6461346" y="4796742"/>
            <a:ext cx="1020892" cy="92983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D17401E-0061-9827-2D21-1382922A9FF7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V="1">
            <a:off x="6981514" y="4796742"/>
            <a:ext cx="500724" cy="92983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44C6AA7-6C7A-7331-8421-E5EA1CEA5482}"/>
              </a:ext>
            </a:extLst>
          </p:cNvPr>
          <p:cNvSpPr/>
          <p:nvPr/>
        </p:nvSpPr>
        <p:spPr>
          <a:xfrm>
            <a:off x="8345191" y="5720670"/>
            <a:ext cx="504000" cy="540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E5A483-3F83-4CE2-D9EE-3CF0BCAF4262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flipH="1" flipV="1">
            <a:off x="7482238" y="4796742"/>
            <a:ext cx="19444" cy="92983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4C8DFF4-21E4-6A22-4D5F-62C2F28F9566}"/>
              </a:ext>
            </a:extLst>
          </p:cNvPr>
          <p:cNvCxnSpPr>
            <a:cxnSpLocks/>
            <a:stCxn id="12" idx="3"/>
            <a:endCxn id="28" idx="3"/>
          </p:cNvCxnSpPr>
          <p:nvPr/>
        </p:nvCxnSpPr>
        <p:spPr>
          <a:xfrm flipH="1">
            <a:off x="8273850" y="3776241"/>
            <a:ext cx="460915" cy="1328096"/>
          </a:xfrm>
          <a:prstGeom prst="bentConnector3">
            <a:avLst>
              <a:gd name="adj1" fmla="val -25756"/>
            </a:avLst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4004944-44C2-1596-4C6F-A309BFBBD46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>
            <a:off x="8734765" y="3776241"/>
            <a:ext cx="114426" cy="1627154"/>
          </a:xfrm>
          <a:prstGeom prst="bentConnector3">
            <a:avLst>
              <a:gd name="adj1" fmla="val 220896"/>
            </a:avLst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862469-84F8-F378-9991-E254702AC48D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V="1">
            <a:off x="8021850" y="5224808"/>
            <a:ext cx="0" cy="501767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FEA51C-EF18-5FAB-336E-2E8F3C570DAD}"/>
              </a:ext>
            </a:extLst>
          </p:cNvPr>
          <p:cNvCxnSpPr>
            <a:cxnSpLocks/>
            <a:stCxn id="66" idx="0"/>
            <a:endCxn id="29" idx="2"/>
          </p:cNvCxnSpPr>
          <p:nvPr/>
        </p:nvCxnSpPr>
        <p:spPr>
          <a:xfrm flipV="1">
            <a:off x="8597191" y="5523866"/>
            <a:ext cx="0" cy="19680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743989-77B1-EF03-145D-5BB5E75F77B0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482238" y="4054033"/>
            <a:ext cx="0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8F530B-3C74-FE83-74E5-2FD8837A680F}"/>
              </a:ext>
            </a:extLst>
          </p:cNvPr>
          <p:cNvCxnSpPr>
            <a:cxnSpLocks/>
            <a:stCxn id="28" idx="0"/>
            <a:endCxn id="15" idx="2"/>
          </p:cNvCxnSpPr>
          <p:nvPr/>
        </p:nvCxnSpPr>
        <p:spPr>
          <a:xfrm flipH="1" flipV="1">
            <a:off x="7482238" y="4796742"/>
            <a:ext cx="539612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exagon 93">
            <a:extLst>
              <a:ext uri="{FF2B5EF4-FFF2-40B4-BE49-F238E27FC236}">
                <a16:creationId xmlns:a16="http://schemas.microsoft.com/office/drawing/2014/main" id="{F6862873-1C86-24AC-1407-CCE9A07DC655}"/>
              </a:ext>
            </a:extLst>
          </p:cNvPr>
          <p:cNvSpPr/>
          <p:nvPr/>
        </p:nvSpPr>
        <p:spPr>
          <a:xfrm>
            <a:off x="9171006" y="4241157"/>
            <a:ext cx="612000" cy="540000"/>
          </a:xfrm>
          <a:prstGeom prst="hexagon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8B869DA3-C85A-D1B0-969F-B2A8751C737B}"/>
              </a:ext>
            </a:extLst>
          </p:cNvPr>
          <p:cNvSpPr/>
          <p:nvPr/>
        </p:nvSpPr>
        <p:spPr>
          <a:xfrm>
            <a:off x="11094499" y="4241157"/>
            <a:ext cx="612000" cy="540000"/>
          </a:xfrm>
          <a:prstGeom prst="hexagon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51C293CA-FFD0-5662-E16D-2370F367CEA2}"/>
              </a:ext>
            </a:extLst>
          </p:cNvPr>
          <p:cNvSpPr/>
          <p:nvPr/>
        </p:nvSpPr>
        <p:spPr>
          <a:xfrm>
            <a:off x="10452061" y="4241157"/>
            <a:ext cx="612000" cy="540000"/>
          </a:xfrm>
          <a:prstGeom prst="hexagon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EDACF6D2-A2C2-4D56-8756-52BDF37F8EC4}"/>
              </a:ext>
            </a:extLst>
          </p:cNvPr>
          <p:cNvSpPr/>
          <p:nvPr/>
        </p:nvSpPr>
        <p:spPr>
          <a:xfrm>
            <a:off x="9809623" y="4241157"/>
            <a:ext cx="612000" cy="540000"/>
          </a:xfrm>
          <a:prstGeom prst="hexagon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5388A4-383D-7F53-F215-2AACF17CBB1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477006" y="4054033"/>
            <a:ext cx="946528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23217D-9AA5-C2BF-69A0-E16E0A98753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15623" y="4054033"/>
            <a:ext cx="307911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3A9C324-1245-52B6-4895-99CCF89A1C6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0423534" y="4054033"/>
            <a:ext cx="332617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1AC6E1D-5DCF-68B7-B0FA-591B4BCF29A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0423534" y="4054033"/>
            <a:ext cx="976965" cy="18712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 picture containing graphics, font, logo, orange&#10;&#10;Description automatically generated">
            <a:extLst>
              <a:ext uri="{FF2B5EF4-FFF2-40B4-BE49-F238E27FC236}">
                <a16:creationId xmlns:a16="http://schemas.microsoft.com/office/drawing/2014/main" id="{7B33A91E-0465-5099-D343-A0D12F8B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560" y="3501394"/>
            <a:ext cx="402954" cy="216975"/>
          </a:xfrm>
          <a:prstGeom prst="rect">
            <a:avLst/>
          </a:prstGeom>
        </p:spPr>
      </p:pic>
      <p:pic>
        <p:nvPicPr>
          <p:cNvPr id="116" name="Picture 115" descr="A picture containing graphics, font, logo, orange&#10;&#10;Description automatically generated">
            <a:extLst>
              <a:ext uri="{FF2B5EF4-FFF2-40B4-BE49-F238E27FC236}">
                <a16:creationId xmlns:a16="http://schemas.microsoft.com/office/drawing/2014/main" id="{25A7BEE8-8340-B103-F36D-AF35FB79A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72" y="4241157"/>
            <a:ext cx="402954" cy="216975"/>
          </a:xfrm>
          <a:prstGeom prst="rect">
            <a:avLst/>
          </a:prstGeom>
        </p:spPr>
      </p:pic>
      <p:pic>
        <p:nvPicPr>
          <p:cNvPr id="117" name="Picture 116" descr="A picture containing graphics, font, logo, orange&#10;&#10;Description automatically generated">
            <a:extLst>
              <a:ext uri="{FF2B5EF4-FFF2-40B4-BE49-F238E27FC236}">
                <a16:creationId xmlns:a16="http://schemas.microsoft.com/office/drawing/2014/main" id="{C4279307-E172-99DE-94A5-06ADF420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055" y="4402669"/>
            <a:ext cx="402954" cy="216975"/>
          </a:xfrm>
          <a:prstGeom prst="rect">
            <a:avLst/>
          </a:prstGeom>
        </p:spPr>
      </p:pic>
      <p:pic>
        <p:nvPicPr>
          <p:cNvPr id="119" name="Picture 118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720439C1-5C35-6D16-31EB-017C6755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415" y="4437050"/>
            <a:ext cx="305119" cy="182594"/>
          </a:xfrm>
          <a:prstGeom prst="rect">
            <a:avLst/>
          </a:prstGeom>
        </p:spPr>
      </p:pic>
      <p:pic>
        <p:nvPicPr>
          <p:cNvPr id="123" name="Graphic 122" descr="Cloud outline">
            <a:extLst>
              <a:ext uri="{FF2B5EF4-FFF2-40B4-BE49-F238E27FC236}">
                <a16:creationId xmlns:a16="http://schemas.microsoft.com/office/drawing/2014/main" id="{7B26C3C0-3E41-5A5D-EA41-6948B7448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3758" y="4253857"/>
            <a:ext cx="464871" cy="46487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06F1CAE-CA24-C563-3237-F549F323B544}"/>
              </a:ext>
            </a:extLst>
          </p:cNvPr>
          <p:cNvSpPr txBox="1"/>
          <p:nvPr/>
        </p:nvSpPr>
        <p:spPr>
          <a:xfrm>
            <a:off x="11213965" y="4434310"/>
            <a:ext cx="3794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500" dirty="0">
                <a:solidFill>
                  <a:schemeClr val="tx1"/>
                </a:solidFill>
                <a:latin typeface="Scania Office" pitchFamily="2" charset="77"/>
              </a:rPr>
              <a:t>SAAS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D1E35F9-563A-BC90-CEF8-8B61C69B61A6}"/>
              </a:ext>
            </a:extLst>
          </p:cNvPr>
          <p:cNvSpPr/>
          <p:nvPr/>
        </p:nvSpPr>
        <p:spPr>
          <a:xfrm>
            <a:off x="142060" y="6199746"/>
            <a:ext cx="504000" cy="24094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Scania Office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C94998-B929-983E-0324-0DEA049D30DD}"/>
              </a:ext>
            </a:extLst>
          </p:cNvPr>
          <p:cNvSpPr/>
          <p:nvPr/>
        </p:nvSpPr>
        <p:spPr>
          <a:xfrm>
            <a:off x="142060" y="6482421"/>
            <a:ext cx="504000" cy="2409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600" dirty="0">
                <a:solidFill>
                  <a:schemeClr val="accent1"/>
                </a:solidFill>
                <a:latin typeface="Scania Office" pitchFamily="2" charset="77"/>
              </a:rPr>
              <a:t>API GW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09F8831-12A7-9DB6-6E46-884ABAF86F3B}"/>
              </a:ext>
            </a:extLst>
          </p:cNvPr>
          <p:cNvSpPr/>
          <p:nvPr/>
        </p:nvSpPr>
        <p:spPr>
          <a:xfrm>
            <a:off x="142060" y="5917071"/>
            <a:ext cx="504000" cy="240942"/>
          </a:xfrm>
          <a:prstGeom prst="rect">
            <a:avLst/>
          </a:prstGeom>
          <a:solidFill>
            <a:srgbClr val="DEDF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00" dirty="0">
              <a:solidFill>
                <a:schemeClr val="accent1"/>
              </a:solidFill>
              <a:latin typeface="Scania Office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806698-99BA-84F5-357D-26B32C9DE4AE}"/>
              </a:ext>
            </a:extLst>
          </p:cNvPr>
          <p:cNvSpPr txBox="1"/>
          <p:nvPr/>
        </p:nvSpPr>
        <p:spPr>
          <a:xfrm>
            <a:off x="646060" y="5934406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800" dirty="0">
                <a:solidFill>
                  <a:schemeClr val="accent1"/>
                </a:solidFill>
                <a:latin typeface="Scania Office" pitchFamily="2" charset="77"/>
              </a:rPr>
              <a:t>Shared component managed by IX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5B3EFD-7CA7-3D61-2757-7726F33FF796}"/>
              </a:ext>
            </a:extLst>
          </p:cNvPr>
          <p:cNvSpPr txBox="1"/>
          <p:nvPr/>
        </p:nvSpPr>
        <p:spPr>
          <a:xfrm>
            <a:off x="646060" y="6211572"/>
            <a:ext cx="3254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800" dirty="0">
                <a:solidFill>
                  <a:schemeClr val="accent1"/>
                </a:solidFill>
                <a:latin typeface="Scania Office" pitchFamily="2" charset="77"/>
              </a:rPr>
              <a:t>Integration component part of the platform, e.g. D365 or SAP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CF36A7-3443-BB7B-4909-C34B6F99B8EC}"/>
              </a:ext>
            </a:extLst>
          </p:cNvPr>
          <p:cNvSpPr txBox="1"/>
          <p:nvPr/>
        </p:nvSpPr>
        <p:spPr>
          <a:xfrm>
            <a:off x="646059" y="6492875"/>
            <a:ext cx="3414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800" dirty="0">
                <a:solidFill>
                  <a:schemeClr val="accent1"/>
                </a:solidFill>
                <a:latin typeface="Scania Office" pitchFamily="2" charset="77"/>
              </a:rPr>
              <a:t>Other API gateways than APIM/WSO2, e.g. Amazon API Gateway</a:t>
            </a:r>
          </a:p>
        </p:txBody>
      </p:sp>
      <p:pic>
        <p:nvPicPr>
          <p:cNvPr id="132" name="Picture 131" descr="A picture containing font, graphics, screenshot, black&#10;&#10;Description automatically generated">
            <a:extLst>
              <a:ext uri="{FF2B5EF4-FFF2-40B4-BE49-F238E27FC236}">
                <a16:creationId xmlns:a16="http://schemas.microsoft.com/office/drawing/2014/main" id="{5D5682AF-BC5A-2A34-56D0-C1D1212F7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8581" y="4412384"/>
            <a:ext cx="414084" cy="2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4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C29-806F-1296-CFBB-6848C65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Invoicing Model (multi-tenant)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0F4072-1CF6-3224-09E3-2DFC27668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74836"/>
              </p:ext>
            </p:extLst>
          </p:nvPr>
        </p:nvGraphicFramePr>
        <p:xfrm>
          <a:off x="838200" y="1825625"/>
          <a:ext cx="105156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7462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982009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475548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42422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968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Shared discount  cost (Fixed)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 dept 30 % of all cost (customer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8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cost (fixed)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each team 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4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Producer Variable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Throttling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Unlimited, Gold, Silver Bronze based on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Subscriber Variable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Throttling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Unlimited, Gold, Silver Bronze based on transaction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26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3C5D-43AC-0E62-977F-6094A5F9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5" y="0"/>
            <a:ext cx="10585556" cy="914400"/>
          </a:xfrm>
        </p:spPr>
        <p:txBody>
          <a:bodyPr/>
          <a:lstStyle/>
          <a:p>
            <a:r>
              <a:rPr lang="en-GB" dirty="0"/>
              <a:t>Cost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3ED1-DA99-95BF-8149-C80C8D4DB47F}"/>
              </a:ext>
            </a:extLst>
          </p:cNvPr>
          <p:cNvSpPr/>
          <p:nvPr/>
        </p:nvSpPr>
        <p:spPr>
          <a:xfrm>
            <a:off x="213063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30%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3FC85-EFEA-AD79-7C5A-54C9AB92CE5E}"/>
              </a:ext>
            </a:extLst>
          </p:cNvPr>
          <p:cNvSpPr/>
          <p:nvPr/>
        </p:nvSpPr>
        <p:spPr>
          <a:xfrm>
            <a:off x="213062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498EC-00B1-03EA-12B2-1A3827F59FC6}"/>
              </a:ext>
            </a:extLst>
          </p:cNvPr>
          <p:cNvSpPr/>
          <p:nvPr/>
        </p:nvSpPr>
        <p:spPr>
          <a:xfrm>
            <a:off x="213061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C75F-5CE9-368A-C436-24FC0857B67D}"/>
              </a:ext>
            </a:extLst>
          </p:cNvPr>
          <p:cNvSpPr txBox="1"/>
          <p:nvPr/>
        </p:nvSpPr>
        <p:spPr>
          <a:xfrm>
            <a:off x="1020932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2B130-CC07-155C-263D-7E40936FC4D9}"/>
              </a:ext>
            </a:extLst>
          </p:cNvPr>
          <p:cNvSpPr/>
          <p:nvPr/>
        </p:nvSpPr>
        <p:spPr>
          <a:xfrm>
            <a:off x="2704729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20%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03C9F-3923-CF57-2358-C07C96D65DB5}"/>
              </a:ext>
            </a:extLst>
          </p:cNvPr>
          <p:cNvSpPr/>
          <p:nvPr/>
        </p:nvSpPr>
        <p:spPr>
          <a:xfrm>
            <a:off x="2704728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F305-1237-89E1-28D5-54127051CCE0}"/>
              </a:ext>
            </a:extLst>
          </p:cNvPr>
          <p:cNvSpPr/>
          <p:nvPr/>
        </p:nvSpPr>
        <p:spPr>
          <a:xfrm>
            <a:off x="2704727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A8F6-10EE-51BF-2D7A-4B602CC28DA9}"/>
              </a:ext>
            </a:extLst>
          </p:cNvPr>
          <p:cNvSpPr txBox="1"/>
          <p:nvPr/>
        </p:nvSpPr>
        <p:spPr>
          <a:xfrm>
            <a:off x="3512598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81E3E-45E8-76DA-77C7-02F8096B7498}"/>
              </a:ext>
            </a:extLst>
          </p:cNvPr>
          <p:cNvSpPr/>
          <p:nvPr/>
        </p:nvSpPr>
        <p:spPr>
          <a:xfrm>
            <a:off x="526403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10%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BC137-2757-0C32-DAED-9E82A858561D}"/>
              </a:ext>
            </a:extLst>
          </p:cNvPr>
          <p:cNvSpPr/>
          <p:nvPr/>
        </p:nvSpPr>
        <p:spPr>
          <a:xfrm>
            <a:off x="526403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F9A6E-62F7-B6A0-4729-9B5C26AA46A9}"/>
              </a:ext>
            </a:extLst>
          </p:cNvPr>
          <p:cNvSpPr/>
          <p:nvPr/>
        </p:nvSpPr>
        <p:spPr>
          <a:xfrm>
            <a:off x="526403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91C05-B19D-ED8B-57BE-63FE6555385D}"/>
              </a:ext>
            </a:extLst>
          </p:cNvPr>
          <p:cNvSpPr txBox="1"/>
          <p:nvPr/>
        </p:nvSpPr>
        <p:spPr>
          <a:xfrm>
            <a:off x="607190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1AF8AA-A003-C523-A384-2F1A0727BAA6}"/>
              </a:ext>
            </a:extLst>
          </p:cNvPr>
          <p:cNvSpPr/>
          <p:nvPr/>
        </p:nvSpPr>
        <p:spPr>
          <a:xfrm>
            <a:off x="757920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 even 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2E41D-83EF-907F-5281-3AFD51833EBB}"/>
              </a:ext>
            </a:extLst>
          </p:cNvPr>
          <p:cNvSpPr/>
          <p:nvPr/>
        </p:nvSpPr>
        <p:spPr>
          <a:xfrm>
            <a:off x="757920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FC1FC-62D8-088B-9495-1CF1FED84FC4}"/>
              </a:ext>
            </a:extLst>
          </p:cNvPr>
          <p:cNvSpPr/>
          <p:nvPr/>
        </p:nvSpPr>
        <p:spPr>
          <a:xfrm>
            <a:off x="757920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8D7E6-0DBD-0C04-BA00-E2B4147DFC74}"/>
              </a:ext>
            </a:extLst>
          </p:cNvPr>
          <p:cNvSpPr txBox="1"/>
          <p:nvPr/>
        </p:nvSpPr>
        <p:spPr>
          <a:xfrm>
            <a:off x="838707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7E92B-4311-127E-521E-A768499C08F1}"/>
              </a:ext>
            </a:extLst>
          </p:cNvPr>
          <p:cNvSpPr/>
          <p:nvPr/>
        </p:nvSpPr>
        <p:spPr>
          <a:xfrm>
            <a:off x="9837328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 10%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1E9A4-E778-DFB9-A49C-EA99DC4C143A}"/>
              </a:ext>
            </a:extLst>
          </p:cNvPr>
          <p:cNvSpPr/>
          <p:nvPr/>
        </p:nvSpPr>
        <p:spPr>
          <a:xfrm>
            <a:off x="989437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F782E-3ED8-2B6F-589C-84E02D7BD4A3}"/>
              </a:ext>
            </a:extLst>
          </p:cNvPr>
          <p:cNvSpPr/>
          <p:nvPr/>
        </p:nvSpPr>
        <p:spPr>
          <a:xfrm>
            <a:off x="989437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4A41B-2EED-181F-EE9C-7CE6FB9C319D}"/>
              </a:ext>
            </a:extLst>
          </p:cNvPr>
          <p:cNvSpPr txBox="1"/>
          <p:nvPr/>
        </p:nvSpPr>
        <p:spPr>
          <a:xfrm>
            <a:off x="1070224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5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6D9EEDF-149A-5028-E3A1-44E2564195D0}"/>
              </a:ext>
            </a:extLst>
          </p:cNvPr>
          <p:cNvSpPr/>
          <p:nvPr/>
        </p:nvSpPr>
        <p:spPr>
          <a:xfrm>
            <a:off x="1501399" y="5542628"/>
            <a:ext cx="9507984" cy="70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Increase number of customer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29D7BB0-6ED0-FC48-0E76-1C75F525CC63}"/>
              </a:ext>
            </a:extLst>
          </p:cNvPr>
          <p:cNvSpPr/>
          <p:nvPr/>
        </p:nvSpPr>
        <p:spPr>
          <a:xfrm rot="5400000">
            <a:off x="2459115" y="448800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F9A3F-FC61-218A-0CA3-F04AC10D00B6}"/>
              </a:ext>
            </a:extLst>
          </p:cNvPr>
          <p:cNvSpPr txBox="1"/>
          <p:nvPr/>
        </p:nvSpPr>
        <p:spPr>
          <a:xfrm>
            <a:off x="1935552" y="512588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8A9A0B0-BE35-5D94-3B3F-E67EC7B2247F}"/>
              </a:ext>
            </a:extLst>
          </p:cNvPr>
          <p:cNvSpPr/>
          <p:nvPr/>
        </p:nvSpPr>
        <p:spPr>
          <a:xfrm rot="5400000">
            <a:off x="4946342" y="4447624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EC078-95C1-3654-7350-F0D4753A7C51}"/>
              </a:ext>
            </a:extLst>
          </p:cNvPr>
          <p:cNvSpPr txBox="1"/>
          <p:nvPr/>
        </p:nvSpPr>
        <p:spPr>
          <a:xfrm>
            <a:off x="4422779" y="508550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D10B787-EA45-3F8E-BF43-FDE2A57F7457}"/>
              </a:ext>
            </a:extLst>
          </p:cNvPr>
          <p:cNvSpPr/>
          <p:nvPr/>
        </p:nvSpPr>
        <p:spPr>
          <a:xfrm rot="5400000">
            <a:off x="7433569" y="448800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8E99F5-FE6F-46D0-F571-74B6CACFFC68}"/>
              </a:ext>
            </a:extLst>
          </p:cNvPr>
          <p:cNvSpPr txBox="1"/>
          <p:nvPr/>
        </p:nvSpPr>
        <p:spPr>
          <a:xfrm>
            <a:off x="6910006" y="512588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C4E6E94-3275-5ACE-CBBC-8DBD83E08757}"/>
              </a:ext>
            </a:extLst>
          </p:cNvPr>
          <p:cNvSpPr/>
          <p:nvPr/>
        </p:nvSpPr>
        <p:spPr>
          <a:xfrm rot="5400000">
            <a:off x="9776710" y="4427435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32C6B-3E76-AB99-3B7E-A3D50D57F847}"/>
              </a:ext>
            </a:extLst>
          </p:cNvPr>
          <p:cNvSpPr txBox="1"/>
          <p:nvPr/>
        </p:nvSpPr>
        <p:spPr>
          <a:xfrm>
            <a:off x="9253147" y="5065314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467DC3C-8E75-9ACB-F450-5C73C75F8001}"/>
              </a:ext>
            </a:extLst>
          </p:cNvPr>
          <p:cNvSpPr/>
          <p:nvPr/>
        </p:nvSpPr>
        <p:spPr>
          <a:xfrm>
            <a:off x="1381349" y="6174195"/>
            <a:ext cx="9507984" cy="70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Increase Load cost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FB3-C783-3B5D-9D44-0A4DE817FA23}"/>
              </a:ext>
            </a:extLst>
          </p:cNvPr>
          <p:cNvSpPr txBox="1"/>
          <p:nvPr/>
        </p:nvSpPr>
        <p:spPr>
          <a:xfrm>
            <a:off x="2385995" y="4634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F6D01-6DCF-E51F-0765-F0E0ED6E3FE7}"/>
              </a:ext>
            </a:extLst>
          </p:cNvPr>
          <p:cNvSpPr txBox="1"/>
          <p:nvPr/>
        </p:nvSpPr>
        <p:spPr>
          <a:xfrm>
            <a:off x="4876012" y="4603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5D2D1-B837-9044-BB82-2C19F124C423}"/>
              </a:ext>
            </a:extLst>
          </p:cNvPr>
          <p:cNvSpPr txBox="1"/>
          <p:nvPr/>
        </p:nvSpPr>
        <p:spPr>
          <a:xfrm>
            <a:off x="7378041" y="4642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9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EE3A4-3A9B-713F-C95D-E16B9B9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plans per tenant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199DE-CF8C-D528-343E-B999A7E8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649"/>
            <a:ext cx="10515600" cy="1942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Produce and consume quotas (throughput rate)</a:t>
            </a:r>
          </a:p>
          <a:p>
            <a:r>
              <a:rPr lang="en-US" dirty="0"/>
              <a:t>Capacity (the total amount of data that can be retained at a time)</a:t>
            </a:r>
          </a:p>
          <a:p>
            <a:r>
              <a:rPr lang="en-US" dirty="0"/>
              <a:t>The maximum number of partitions allowed per topic</a:t>
            </a:r>
          </a:p>
          <a:p>
            <a:r>
              <a:rPr lang="en-US" dirty="0"/>
              <a:t>CPU quotas for KSQL, Streams, </a:t>
            </a:r>
            <a:r>
              <a:rPr lang="en-US" dirty="0" err="1"/>
              <a:t>Flink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B55AA-AEB3-6F86-1BC6-88229A8C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25368"/>
              </p:ext>
            </p:extLst>
          </p:nvPr>
        </p:nvGraphicFramePr>
        <p:xfrm>
          <a:off x="920760" y="1539768"/>
          <a:ext cx="8128002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74018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9189778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333522512"/>
                    </a:ext>
                  </a:extLst>
                </a:gridCol>
                <a:gridCol w="1246697">
                  <a:extLst>
                    <a:ext uri="{9D8B030D-6E8A-4147-A177-3AD203B41FA5}">
                      <a16:colId xmlns:a16="http://schemas.microsoft.com/office/drawing/2014/main" val="6123476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01675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78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Cluster Produce Quota (kb/S)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Cluster Consume Quota (kb/S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Capacity Retention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Max Partition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CPU Quota (% of total CPU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273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B02945-24F6-B5D6-F9E2-0A12F3D53FDC}"/>
              </a:ext>
            </a:extLst>
          </p:cNvPr>
          <p:cNvSpPr txBox="1"/>
          <p:nvPr/>
        </p:nvSpPr>
        <p:spPr>
          <a:xfrm>
            <a:off x="920760" y="3737499"/>
            <a:ext cx="721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</a:rPr>
              <a:t>These plans vary primarily on the following dimensions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848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C119-C790-FA85-34C2-5DEA5CB29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number of partition per topic: 256</a:t>
            </a:r>
          </a:p>
          <a:p>
            <a:r>
              <a:rPr lang="en-GB" dirty="0"/>
              <a:t>Default number of partitions: 8</a:t>
            </a:r>
          </a:p>
          <a:p>
            <a:r>
              <a:rPr lang="en-GB" dirty="0"/>
              <a:t>Min retention: 1 day</a:t>
            </a:r>
          </a:p>
          <a:p>
            <a:r>
              <a:rPr lang="en-GB" dirty="0"/>
              <a:t>Max retention: 7 day</a:t>
            </a:r>
          </a:p>
          <a:p>
            <a:r>
              <a:rPr lang="en-GB" dirty="0"/>
              <a:t>Max messages size: 1 MB</a:t>
            </a:r>
          </a:p>
          <a:p>
            <a:r>
              <a:rPr lang="en-GB" dirty="0"/>
              <a:t>Max number of topics per Add-on: 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2FCFD-3252-7964-424A-ED68702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defaults for plans</a:t>
            </a:r>
          </a:p>
        </p:txBody>
      </p:sp>
    </p:spTree>
    <p:extLst>
      <p:ext uri="{BB962C8B-B14F-4D97-AF65-F5344CB8AC3E}">
        <p14:creationId xmlns:p14="http://schemas.microsoft.com/office/powerpoint/2010/main" val="21293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C119-C790-FA85-34C2-5DEA5CB29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AWS infrastructure setup is complete.</a:t>
            </a:r>
          </a:p>
          <a:p>
            <a:r>
              <a:rPr lang="en-GB" dirty="0"/>
              <a:t>Confluent Services setup in ongoing in this sprint.</a:t>
            </a:r>
          </a:p>
          <a:p>
            <a:r>
              <a:rPr lang="en-GB" dirty="0"/>
              <a:t>China greenfield environment should be ready by mid-March</a:t>
            </a:r>
          </a:p>
          <a:p>
            <a:r>
              <a:rPr lang="en-GB" dirty="0"/>
              <a:t>China Production should be ready in late April(Depending when we get Enablement account)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2FCFD-3252-7964-424A-ED68702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China Greenfield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C8E20-4E3A-E831-C636-12512C20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1" y="4287887"/>
            <a:ext cx="7772400" cy="22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F8DDA-E500-1F97-4899-961A6621E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Enforcement level :</a:t>
            </a:r>
            <a:r>
              <a:rPr lang="en-US" dirty="0"/>
              <a:t> Quotas are enforced at the broker level not cluster level. If you have six brokers in a Kafka cluster and you specify a 12 MB/sec produce quota for a client ID, you can produce a max of 72 MB/sec across all six brokers.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Throttling</a:t>
            </a:r>
            <a:r>
              <a:rPr lang="en-US" dirty="0">
                <a:solidFill>
                  <a:srgbClr val="333333"/>
                </a:solidFill>
                <a:latin typeface="AmazonEmberBold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When an application reaches its quota, it is throttled, not failed, meaning the broker doesn’t throw an exception.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Shared quotas: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If more than one client application has the same client ID and user, the quota configured for the client ID and user will be shared among all those applications. 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CE4C0-0BA9-395B-9C57-3A29EDB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for Kafka quotas</a:t>
            </a:r>
          </a:p>
        </p:txBody>
      </p:sp>
    </p:spTree>
    <p:extLst>
      <p:ext uri="{BB962C8B-B14F-4D97-AF65-F5344CB8AC3E}">
        <p14:creationId xmlns:p14="http://schemas.microsoft.com/office/powerpoint/2010/main" val="156047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BB76A-E612-D943-F192-D95F0401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Quotas in Kafka are used to control and limit resources for different clients. </a:t>
            </a:r>
          </a:p>
          <a:p>
            <a:r>
              <a:rPr lang="en-US" dirty="0"/>
              <a:t>They ensure fair resource usage and prevent a single client from dominating the cluster.</a:t>
            </a:r>
          </a:p>
          <a:p>
            <a:r>
              <a:rPr lang="en-US" dirty="0"/>
              <a:t>Quotas help manage and allocate resources effectively in multi tenancy Kafka environments.</a:t>
            </a:r>
          </a:p>
          <a:p>
            <a:r>
              <a:rPr lang="en-US" dirty="0"/>
              <a:t>Prevents misbehaving or resource-intensive clients from impacting overall cluster performance (limit resource utilization).</a:t>
            </a:r>
          </a:p>
          <a:p>
            <a:r>
              <a:rPr lang="en-US" dirty="0"/>
              <a:t>Contributes to stability, fairness, and efficient resource utilization in Kafka.</a:t>
            </a:r>
          </a:p>
          <a:p>
            <a:r>
              <a:rPr lang="en-US" dirty="0"/>
              <a:t>Distribute cost model based on resource utilization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173D3-4FF1-7905-9957-9E644F5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Quotas in Kafka</a:t>
            </a:r>
          </a:p>
        </p:txBody>
      </p:sp>
    </p:spTree>
    <p:extLst>
      <p:ext uri="{BB962C8B-B14F-4D97-AF65-F5344CB8AC3E}">
        <p14:creationId xmlns:p14="http://schemas.microsoft.com/office/powerpoint/2010/main" val="285059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57008-F9C4-584A-634B-9529E0963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distribute business plan per tenant?</a:t>
            </a:r>
          </a:p>
          <a:p>
            <a:r>
              <a:rPr lang="en-GB" dirty="0"/>
              <a:t>Can we only set quotas on Client id or user? </a:t>
            </a:r>
          </a:p>
          <a:p>
            <a:r>
              <a:rPr lang="en-GB" dirty="0"/>
              <a:t>Do we need to have number of client id per business plan?</a:t>
            </a:r>
          </a:p>
          <a:p>
            <a:r>
              <a:rPr lang="en-GB" dirty="0"/>
              <a:t>How can we describe cost model so customer understand what he is signing for?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0F1F3-C77E-776A-D9BE-557323E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9529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21282</TotalTime>
  <Words>1469</Words>
  <Application>Microsoft Macintosh PowerPoint</Application>
  <PresentationFormat>Widescreen</PresentationFormat>
  <Paragraphs>257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AmazonEmber</vt:lpstr>
      <vt:lpstr>AmazonEmberBold</vt:lpstr>
      <vt:lpstr>Arial</vt:lpstr>
      <vt:lpstr>Calibri</vt:lpstr>
      <vt:lpstr>Calibri Light</vt:lpstr>
      <vt:lpstr>Scania Office</vt:lpstr>
      <vt:lpstr>Scania Sans Headline</vt:lpstr>
      <vt:lpstr>Office Theme</vt:lpstr>
      <vt:lpstr>Budget integration platforms for China 2024</vt:lpstr>
      <vt:lpstr>China monthly cost SEK</vt:lpstr>
      <vt:lpstr>Cost model</vt:lpstr>
      <vt:lpstr>Business plans per tenant</vt:lpstr>
      <vt:lpstr>Common defaults for plans</vt:lpstr>
      <vt:lpstr>China Greenfield status</vt:lpstr>
      <vt:lpstr>Considerations for Kafka quotas</vt:lpstr>
      <vt:lpstr>Why Quotas in Kafka</vt:lpstr>
      <vt:lpstr>Questions</vt:lpstr>
      <vt:lpstr>Quotas</vt:lpstr>
      <vt:lpstr>Budget in EU</vt:lpstr>
      <vt:lpstr>Budget in China</vt:lpstr>
      <vt:lpstr>Support and SLA (3 months calibration)</vt:lpstr>
      <vt:lpstr>Rules and responsibilities</vt:lpstr>
      <vt:lpstr>Pricing matrix for licences</vt:lpstr>
      <vt:lpstr>Answer from Streaming </vt:lpstr>
      <vt:lpstr>Answer from EMQX</vt:lpstr>
      <vt:lpstr>Answer from SEIP</vt:lpstr>
      <vt:lpstr>Integration Transformation Strategy</vt:lpstr>
      <vt:lpstr>Integration Transformation Strategy (Vision)</vt:lpstr>
      <vt:lpstr>Invoicing Model (multi-tenant)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cost</dc:title>
  <dc:creator>Zwierzak Andrej</dc:creator>
  <cp:lastModifiedBy>Jameel Junaid Ahmed</cp:lastModifiedBy>
  <cp:revision>14</cp:revision>
  <dcterms:created xsi:type="dcterms:W3CDTF">2023-04-12T09:15:23Z</dcterms:created>
  <dcterms:modified xsi:type="dcterms:W3CDTF">2024-02-26T14:41:24Z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2023-10-18T14:35:48Z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8a2e36b9-59cc-4001-aef4-b93859110aca</vt:lpwstr>
  </property>
  <property fmtid="{D5CDD505-2E9C-101B-9397-08002B2CF9AE}" pid="8" name="MSIP_Label_a7f2ec83-e677-438d-afb7-4c7c0dbc872b_ContentBits">
    <vt:lpwstr>0</vt:lpwstr>
  </property>
</Properties>
</file>